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7C02-EB88-F24F-BBF7-25EC504152D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523D-1A70-D64E-9A6E-6298AC86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250" y="3451385"/>
            <a:ext cx="4916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80FF"/>
                </a:solidFill>
              </a:rPr>
              <a:t>INTERACTIVE WEB-BASED THEREMIN</a:t>
            </a:r>
            <a:endParaRPr lang="en-US" sz="6600" b="1" dirty="0">
              <a:solidFill>
                <a:srgbClr val="0080FF"/>
              </a:solidFill>
            </a:endParaRPr>
          </a:p>
        </p:txBody>
      </p:sp>
      <p:sp>
        <p:nvSpPr>
          <p:cNvPr id="5" name="Sort 4"/>
          <p:cNvSpPr/>
          <p:nvPr/>
        </p:nvSpPr>
        <p:spPr>
          <a:xfrm rot="19935801">
            <a:off x="6528813" y="819233"/>
            <a:ext cx="651205" cy="1302409"/>
          </a:xfrm>
          <a:prstGeom prst="flowChartSort">
            <a:avLst/>
          </a:prstGeom>
          <a:solidFill>
            <a:srgbClr val="008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rt 5"/>
          <p:cNvSpPr/>
          <p:nvPr/>
        </p:nvSpPr>
        <p:spPr>
          <a:xfrm rot="1506255">
            <a:off x="7120078" y="819148"/>
            <a:ext cx="651205" cy="1302409"/>
          </a:xfrm>
          <a:prstGeom prst="flowChartSort">
            <a:avLst/>
          </a:prstGeom>
          <a:solidFill>
            <a:srgbClr val="008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bara_Buchholz_playing_TV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9" y="736734"/>
            <a:ext cx="1885357" cy="2360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652" y="75816"/>
            <a:ext cx="304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0FF"/>
                </a:solidFill>
              </a:rPr>
              <a:t>What Is Theremin ?</a:t>
            </a:r>
            <a:endParaRPr lang="en-US" sz="2400" b="1" dirty="0">
              <a:solidFill>
                <a:srgbClr val="008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127" y="3097292"/>
            <a:ext cx="304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Barbara Buchholz (1959–2012)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7032" y="4106719"/>
            <a:ext cx="283295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0FF"/>
                </a:solidFill>
              </a:rPr>
              <a:t>“One hand controls frequency, one hand controls amplitude”</a:t>
            </a:r>
            <a:endParaRPr lang="en-US" sz="2400" b="1" dirty="0">
              <a:solidFill>
                <a:srgbClr val="008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8674" y="-81165"/>
            <a:ext cx="5334169" cy="7130455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4043" y="75816"/>
            <a:ext cx="30413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Our approach..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3396" y="1188743"/>
            <a:ext cx="439595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Web based, using..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Blob detection (Computer Vision)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Web Audio API HTML 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Screen Shot 2016-10-16 at 11.33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26" y="3405069"/>
            <a:ext cx="4509927" cy="28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88537" y="86512"/>
            <a:ext cx="10397661" cy="7130455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3614" y="727078"/>
            <a:ext cx="30413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Demo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Sort 11"/>
          <p:cNvSpPr/>
          <p:nvPr/>
        </p:nvSpPr>
        <p:spPr>
          <a:xfrm rot="12198244">
            <a:off x="6657215" y="4726462"/>
            <a:ext cx="651205" cy="1302409"/>
          </a:xfrm>
          <a:prstGeom prst="flowChartSor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ort 12"/>
          <p:cNvSpPr/>
          <p:nvPr/>
        </p:nvSpPr>
        <p:spPr>
          <a:xfrm rot="9264952">
            <a:off x="7232107" y="4726377"/>
            <a:ext cx="651205" cy="1302409"/>
          </a:xfrm>
          <a:prstGeom prst="flowChartSor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Abduh</dc:creator>
  <cp:lastModifiedBy>Muhammad Abduh</cp:lastModifiedBy>
  <cp:revision>5</cp:revision>
  <dcterms:created xsi:type="dcterms:W3CDTF">2016-10-16T11:23:37Z</dcterms:created>
  <dcterms:modified xsi:type="dcterms:W3CDTF">2016-10-16T11:34:21Z</dcterms:modified>
</cp:coreProperties>
</file>