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448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158B-D276-F74D-837D-12706616EBB6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5580-28B4-BA4F-B400-C7D9EC54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3969" y="-123572"/>
            <a:ext cx="9443169" cy="700859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60" y="114639"/>
            <a:ext cx="9003546" cy="6538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djik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6" y="2291417"/>
            <a:ext cx="1320027" cy="1398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8866" y="3468523"/>
            <a:ext cx="151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Myriad Hebrew Regular"/>
                <a:cs typeface="Myriad Hebrew Regular"/>
              </a:rPr>
              <a:t>Mudjik</a:t>
            </a:r>
            <a:endParaRPr lang="en-US" sz="2800" dirty="0">
              <a:latin typeface="Myriad Hebrew Regular"/>
              <a:cs typeface="Myriad Hebrew Regular"/>
            </a:endParaRPr>
          </a:p>
        </p:txBody>
      </p:sp>
      <p:sp>
        <p:nvSpPr>
          <p:cNvPr id="11" name="Rectangle 10"/>
          <p:cNvSpPr/>
          <p:nvPr/>
        </p:nvSpPr>
        <p:spPr>
          <a:xfrm rot="2730255">
            <a:off x="8621743" y="3205729"/>
            <a:ext cx="553565" cy="30769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8915766">
            <a:off x="8236303" y="5351097"/>
            <a:ext cx="553565" cy="30769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3454446">
            <a:off x="260655" y="-965834"/>
            <a:ext cx="504965" cy="301390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2730255">
            <a:off x="8503910" y="1534083"/>
            <a:ext cx="553565" cy="30769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8915766">
            <a:off x="8118470" y="3679451"/>
            <a:ext cx="553565" cy="30769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38866" y="4154234"/>
            <a:ext cx="1514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Myriad Hebrew Regular"/>
                <a:cs typeface="Myriad Hebrew Regular"/>
              </a:rPr>
              <a:t>Tagline here</a:t>
            </a:r>
            <a:endParaRPr lang="en-US" sz="1500" dirty="0">
              <a:latin typeface="Myriad Hebrew Regular"/>
              <a:cs typeface="Myriad Hebre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630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-113969" y="-123572"/>
            <a:ext cx="9443169" cy="700859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106660" y="114639"/>
            <a:ext cx="9003546" cy="6538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yriad Hebrew Regular"/>
                <a:cs typeface="Myriad Hebrew Regular"/>
              </a:rPr>
              <a:t>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482560" y="109589"/>
            <a:ext cx="236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Myriad Hebrew Regular"/>
                <a:cs typeface="Myriad Hebrew Regular"/>
              </a:rPr>
              <a:t>Purpose ?</a:t>
            </a:r>
            <a:endParaRPr lang="en-US" sz="2800" u="sng" dirty="0">
              <a:latin typeface="Myriad Hebrew Regular"/>
              <a:cs typeface="Myriad Hebrew Regular"/>
            </a:endParaRPr>
          </a:p>
        </p:txBody>
      </p:sp>
      <p:sp>
        <p:nvSpPr>
          <p:cNvPr id="13" name="Rectangle 12"/>
          <p:cNvSpPr/>
          <p:nvPr/>
        </p:nvSpPr>
        <p:spPr>
          <a:xfrm rot="2684234" flipH="1">
            <a:off x="8236303" y="5351097"/>
            <a:ext cx="553565" cy="30769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688837" flipH="1">
            <a:off x="11873" y="-1601526"/>
            <a:ext cx="504965" cy="301390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udjik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64" y="241798"/>
            <a:ext cx="651797" cy="6903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5651222" y="1031233"/>
            <a:ext cx="316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Myriad Hebrew Regular"/>
                <a:cs typeface="Myriad Hebrew Regular"/>
              </a:rPr>
              <a:t>How does it work ?</a:t>
            </a:r>
            <a:endParaRPr lang="en-US" sz="2800" u="sng" dirty="0">
              <a:latin typeface="Myriad Hebrew Regular"/>
              <a:cs typeface="Myriad Hebrew Regular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21381" y="1131586"/>
            <a:ext cx="39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Hebrew Regular"/>
                <a:cs typeface="Myriad Hebrew Regular"/>
              </a:rPr>
              <a:t>“A picture is worth a thousand words”</a:t>
            </a:r>
            <a:endParaRPr lang="en-US" dirty="0">
              <a:latin typeface="Myriad Hebrew Regular"/>
              <a:cs typeface="Myriad Hebrew Regular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21381" y="783081"/>
            <a:ext cx="39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Hebrew Regular"/>
                <a:cs typeface="Myriad Hebrew Regular"/>
              </a:rPr>
              <a:t>Some say..</a:t>
            </a:r>
            <a:endParaRPr lang="en-US" dirty="0">
              <a:latin typeface="Myriad Hebrew Regular"/>
              <a:cs typeface="Myriad Hebrew Regular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21381" y="1500918"/>
            <a:ext cx="39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Hebrew Regular"/>
                <a:cs typeface="Myriad Hebrew Regular"/>
              </a:rPr>
              <a:t>Others say..</a:t>
            </a:r>
            <a:endParaRPr lang="en-US" dirty="0">
              <a:latin typeface="Myriad Hebrew Regular"/>
              <a:cs typeface="Myriad Hebrew Regular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321381" y="1870250"/>
            <a:ext cx="39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Hebrew Regular"/>
                <a:cs typeface="Myriad Hebrew Regular"/>
              </a:rPr>
              <a:t>“A song is worth a thousand words”</a:t>
            </a:r>
            <a:endParaRPr lang="en-US" dirty="0">
              <a:latin typeface="Myriad Hebrew Regular"/>
              <a:cs typeface="Myriad Hebrew Regular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21381" y="2239582"/>
            <a:ext cx="39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Hebrew Regular"/>
                <a:cs typeface="Myriad Hebrew Regular"/>
              </a:rPr>
              <a:t>We say..</a:t>
            </a:r>
            <a:endParaRPr lang="en-US" dirty="0">
              <a:latin typeface="Myriad Hebrew Regular"/>
              <a:cs typeface="Myriad Hebrew Regular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473779" y="2609631"/>
            <a:ext cx="356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yriad Hebrew Regular"/>
                <a:cs typeface="Myriad Hebrew Regular"/>
              </a:rPr>
              <a:t>“A song and a picture are worth a million words”</a:t>
            </a:r>
            <a:endParaRPr lang="en-US" b="1" dirty="0">
              <a:latin typeface="Myriad Hebrew Regular"/>
              <a:cs typeface="Myriad Hebrew Regular"/>
            </a:endParaRPr>
          </a:p>
        </p:txBody>
      </p:sp>
      <p:sp>
        <p:nvSpPr>
          <p:cNvPr id="2" name="Oval 1"/>
          <p:cNvSpPr/>
          <p:nvPr/>
        </p:nvSpPr>
        <p:spPr>
          <a:xfrm rot="673985">
            <a:off x="3945397" y="505363"/>
            <a:ext cx="1472768" cy="914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1000 x 1000 = 1.000.000</a:t>
            </a:r>
            <a:endParaRPr lang="en-US" sz="1200" dirty="0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687516">
            <a:off x="4101421" y="110655"/>
            <a:ext cx="11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FYI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3779" y="3534741"/>
            <a:ext cx="387051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473781" y="3682736"/>
            <a:ext cx="396180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Hebrew Regular"/>
                <a:cs typeface="Myriad Hebrew Regular"/>
              </a:rPr>
              <a:t>Generate playlist based on the context of the image.</a:t>
            </a:r>
          </a:p>
          <a:p>
            <a:endParaRPr lang="en-US" dirty="0">
              <a:latin typeface="Myriad Hebrew Regular"/>
              <a:cs typeface="Myriad Hebrew Regular"/>
            </a:endParaRPr>
          </a:p>
          <a:p>
            <a:r>
              <a:rPr lang="en-US" dirty="0" smtClean="0">
                <a:latin typeface="Myriad Hebrew Regular"/>
                <a:cs typeface="Myriad Hebrew Regular"/>
              </a:rPr>
              <a:t>Content means </a:t>
            </a:r>
            <a:r>
              <a:rPr lang="en-US" dirty="0" smtClean="0">
                <a:solidFill>
                  <a:srgbClr val="800000"/>
                </a:solidFill>
                <a:latin typeface="Myriad Hebrew Regular"/>
                <a:cs typeface="Myriad Hebrew Regular"/>
              </a:rPr>
              <a:t>moods</a:t>
            </a:r>
            <a:r>
              <a:rPr lang="en-US" dirty="0" smtClean="0">
                <a:latin typeface="Myriad Hebrew Regular"/>
                <a:cs typeface="Myriad Hebrew Regular"/>
              </a:rPr>
              <a:t> or the </a:t>
            </a:r>
            <a:r>
              <a:rPr lang="en-US" dirty="0" smtClean="0">
                <a:solidFill>
                  <a:srgbClr val="FF6600"/>
                </a:solidFill>
                <a:latin typeface="Myriad Hebrew Regular"/>
                <a:cs typeface="Myriad Hebrew Regular"/>
              </a:rPr>
              <a:t>object</a:t>
            </a:r>
            <a:r>
              <a:rPr lang="en-US" dirty="0" smtClean="0">
                <a:latin typeface="Myriad Hebrew Regular"/>
                <a:cs typeface="Myriad Hebrew Regular"/>
              </a:rPr>
              <a:t>.</a:t>
            </a:r>
          </a:p>
          <a:p>
            <a:endParaRPr lang="en-US" dirty="0" smtClean="0">
              <a:latin typeface="Myriad Hebrew Regular"/>
              <a:cs typeface="Myriad Hebrew Regular"/>
            </a:endParaRPr>
          </a:p>
          <a:p>
            <a:r>
              <a:rPr lang="en-US" dirty="0" smtClean="0">
                <a:latin typeface="Myriad Hebrew Regular"/>
                <a:cs typeface="Myriad Hebrew Regular"/>
              </a:rPr>
              <a:t>Both work.</a:t>
            </a:r>
            <a:endParaRPr lang="en-US" dirty="0">
              <a:latin typeface="Myriad Hebrew Regular"/>
              <a:cs typeface="Myriad Hebrew Regular"/>
            </a:endParaRPr>
          </a:p>
        </p:txBody>
      </p:sp>
      <p:sp>
        <p:nvSpPr>
          <p:cNvPr id="28" name="Down Arrow 27"/>
          <p:cNvSpPr/>
          <p:nvPr/>
        </p:nvSpPr>
        <p:spPr>
          <a:xfrm rot="2292239">
            <a:off x="6511560" y="3237600"/>
            <a:ext cx="346344" cy="701132"/>
          </a:xfrm>
          <a:prstGeom prst="downArrow">
            <a:avLst/>
          </a:prstGeom>
          <a:solidFill>
            <a:srgbClr val="FF66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flipH="1">
            <a:off x="5651222" y="3970747"/>
            <a:ext cx="113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  <a:latin typeface="Myriad Hebrew Regular"/>
                <a:cs typeface="Myriad Hebrew Regular"/>
              </a:rPr>
              <a:t>“Happy”</a:t>
            </a:r>
            <a:endParaRPr lang="en-US" b="1" dirty="0">
              <a:solidFill>
                <a:srgbClr val="800000"/>
              </a:solidFill>
              <a:latin typeface="Myriad Hebrew Regular"/>
              <a:cs typeface="Myriad Hebrew Regular"/>
            </a:endParaRPr>
          </a:p>
        </p:txBody>
      </p:sp>
      <p:sp>
        <p:nvSpPr>
          <p:cNvPr id="30" name="Down Arrow 29"/>
          <p:cNvSpPr/>
          <p:nvPr/>
        </p:nvSpPr>
        <p:spPr>
          <a:xfrm rot="19714231">
            <a:off x="7622265" y="3230748"/>
            <a:ext cx="346344" cy="701132"/>
          </a:xfrm>
          <a:prstGeom prst="downArrow">
            <a:avLst/>
          </a:prstGeom>
          <a:solidFill>
            <a:srgbClr val="FF66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7428095" y="3970747"/>
            <a:ext cx="113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6600"/>
                </a:solidFill>
                <a:latin typeface="Myriad Hebrew Regular"/>
                <a:cs typeface="Myriad Hebrew Regular"/>
              </a:rPr>
              <a:t>“Man”</a:t>
            </a:r>
            <a:endParaRPr lang="en-US" b="1" dirty="0">
              <a:solidFill>
                <a:srgbClr val="FF6600"/>
              </a:solidFill>
              <a:latin typeface="Myriad Hebrew Regular"/>
              <a:cs typeface="Myriad Hebrew Regula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82234" y="4351593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Myriad Hebrew Regular"/>
                <a:cs typeface="Myriad Hebrew Regular"/>
              </a:rPr>
              <a:t>or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103636" y="3534741"/>
            <a:ext cx="1095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FF0000"/>
                </a:solidFill>
                <a:latin typeface="Myriad Hebrew Regular"/>
                <a:cs typeface="Myriad Hebrew Regular"/>
              </a:rPr>
              <a:t>Recognition</a:t>
            </a:r>
            <a:endParaRPr lang="en-US" sz="1400" u="sng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48394" y="5203053"/>
            <a:ext cx="1384833" cy="643360"/>
          </a:xfrm>
          <a:prstGeom prst="rect">
            <a:avLst/>
          </a:prstGeom>
          <a:solidFill>
            <a:srgbClr val="FF66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 song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833941">
            <a:off x="5849984" y="4371413"/>
            <a:ext cx="346344" cy="701132"/>
          </a:xfrm>
          <a:prstGeom prst="downArrow">
            <a:avLst/>
          </a:prstGeom>
          <a:solidFill>
            <a:srgbClr val="FF66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867125" y="4470587"/>
            <a:ext cx="346344" cy="701132"/>
          </a:xfrm>
          <a:prstGeom prst="downArrow">
            <a:avLst/>
          </a:prstGeom>
          <a:solidFill>
            <a:srgbClr val="FF66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65332" y="5213545"/>
            <a:ext cx="1384833" cy="643360"/>
          </a:xfrm>
          <a:prstGeom prst="rect">
            <a:avLst/>
          </a:prstGeom>
          <a:solidFill>
            <a:srgbClr val="FF66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Song about a man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913919" y="4340079"/>
            <a:ext cx="1158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rgbClr val="FF0000"/>
                </a:solidFill>
                <a:latin typeface="Myriad Hebrew Regular"/>
                <a:cs typeface="Myriad Hebrew Regular"/>
              </a:rPr>
              <a:t>Playlist generation</a:t>
            </a:r>
            <a:endParaRPr lang="en-US" sz="1400" u="sng" dirty="0">
              <a:solidFill>
                <a:srgbClr val="FF0000"/>
              </a:solidFill>
            </a:endParaRPr>
          </a:p>
        </p:txBody>
      </p:sp>
      <p:pic>
        <p:nvPicPr>
          <p:cNvPr id="40" name="Picture 39" descr="pharrell-williams-celebrates-happy-41st-birthday-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07" y="1571147"/>
            <a:ext cx="1090018" cy="15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-113969" y="-123572"/>
            <a:ext cx="9443169" cy="700859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106660" y="114639"/>
            <a:ext cx="9003546" cy="6538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684234" flipH="1">
            <a:off x="8236303" y="5351097"/>
            <a:ext cx="553565" cy="30769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688837" flipH="1">
            <a:off x="11873" y="-1601526"/>
            <a:ext cx="504965" cy="301390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udjik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64" y="241798"/>
            <a:ext cx="651797" cy="6903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3059519" y="3148468"/>
            <a:ext cx="316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Myriad Hebrew Regular"/>
                <a:cs typeface="Myriad Hebrew Regular"/>
              </a:rPr>
              <a:t>Demo</a:t>
            </a:r>
            <a:endParaRPr lang="en-US" sz="2800" dirty="0">
              <a:latin typeface="Myriad Hebrew Regular"/>
              <a:cs typeface="Myriad Hebre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164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Abduh</dc:creator>
  <cp:lastModifiedBy>Muhammad Abduh</cp:lastModifiedBy>
  <cp:revision>17</cp:revision>
  <dcterms:created xsi:type="dcterms:W3CDTF">2016-10-16T10:46:36Z</dcterms:created>
  <dcterms:modified xsi:type="dcterms:W3CDTF">2016-10-16T11:53:35Z</dcterms:modified>
</cp:coreProperties>
</file>