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78" r:id="rId13"/>
    <p:sldId id="266" r:id="rId14"/>
    <p:sldId id="268" r:id="rId15"/>
    <p:sldId id="273" r:id="rId16"/>
    <p:sldId id="274" r:id="rId17"/>
    <p:sldId id="277" r:id="rId18"/>
    <p:sldId id="28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20" autoAdjust="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8F8E5E-9696-436A-BD94-42C2B683250E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8C09C5-A40B-414F-8003-027D21FDCE9C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 smtClean="0"/>
            <a:t>Customer</a:t>
          </a:r>
          <a:endParaRPr lang="en-US" dirty="0"/>
        </a:p>
      </dgm:t>
    </dgm:pt>
    <dgm:pt modelId="{40791B93-0509-4CC1-8063-0FFECEEE0CFD}" type="parTrans" cxnId="{3B284BA0-746C-41EE-A00C-99A50568835E}">
      <dgm:prSet/>
      <dgm:spPr/>
      <dgm:t>
        <a:bodyPr/>
        <a:lstStyle/>
        <a:p>
          <a:endParaRPr lang="en-US"/>
        </a:p>
      </dgm:t>
    </dgm:pt>
    <dgm:pt modelId="{11AC5822-00DB-468B-9043-DA6EC42BE576}" type="sibTrans" cxnId="{3B284BA0-746C-41EE-A00C-99A50568835E}">
      <dgm:prSet/>
      <dgm:spPr/>
      <dgm:t>
        <a:bodyPr/>
        <a:lstStyle/>
        <a:p>
          <a:endParaRPr lang="en-US"/>
        </a:p>
      </dgm:t>
    </dgm:pt>
    <dgm:pt modelId="{CEBB8749-9798-4C4F-A9E2-1DC995296E6F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Sales</a:t>
          </a:r>
          <a:endParaRPr lang="en-US" dirty="0"/>
        </a:p>
      </dgm:t>
    </dgm:pt>
    <dgm:pt modelId="{37A398D9-FD94-4D76-B5A3-BAA158B11A6A}" type="parTrans" cxnId="{80CC18FB-8556-48D6-B798-F7F539BF7397}">
      <dgm:prSet/>
      <dgm:spPr/>
      <dgm:t>
        <a:bodyPr/>
        <a:lstStyle/>
        <a:p>
          <a:endParaRPr lang="en-US"/>
        </a:p>
      </dgm:t>
    </dgm:pt>
    <dgm:pt modelId="{09277572-CDE4-459B-9651-2FD600D58AF6}" type="sibTrans" cxnId="{80CC18FB-8556-48D6-B798-F7F539BF7397}">
      <dgm:prSet/>
      <dgm:spPr/>
      <dgm:t>
        <a:bodyPr/>
        <a:lstStyle/>
        <a:p>
          <a:endParaRPr lang="en-US"/>
        </a:p>
      </dgm:t>
    </dgm:pt>
    <dgm:pt modelId="{95D81660-BB50-4496-8EFB-884886F06631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Engineering</a:t>
          </a:r>
          <a:endParaRPr lang="en-US" dirty="0">
            <a:solidFill>
              <a:sysClr val="windowText" lastClr="000000"/>
            </a:solidFill>
          </a:endParaRPr>
        </a:p>
      </dgm:t>
    </dgm:pt>
    <dgm:pt modelId="{667F25EF-F6FD-42EA-B221-B1DC03894C37}" type="parTrans" cxnId="{ED37A955-10E7-424B-A29D-180C1B67ACBB}">
      <dgm:prSet/>
      <dgm:spPr/>
      <dgm:t>
        <a:bodyPr/>
        <a:lstStyle/>
        <a:p>
          <a:endParaRPr lang="en-US"/>
        </a:p>
      </dgm:t>
    </dgm:pt>
    <dgm:pt modelId="{53957B53-E57D-4DE0-BC20-0746C0760DFA}" type="sibTrans" cxnId="{ED37A955-10E7-424B-A29D-180C1B67ACBB}">
      <dgm:prSet/>
      <dgm:spPr/>
      <dgm:t>
        <a:bodyPr/>
        <a:lstStyle/>
        <a:p>
          <a:endParaRPr lang="en-US"/>
        </a:p>
      </dgm:t>
    </dgm:pt>
    <dgm:pt modelId="{F4DAD6D1-C1BA-47D5-AF35-7EC94A871055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Sales</a:t>
          </a:r>
          <a:endParaRPr lang="en-US" dirty="0"/>
        </a:p>
      </dgm:t>
    </dgm:pt>
    <dgm:pt modelId="{7919730A-46A4-4849-84B5-C131CCDFD8F4}" type="parTrans" cxnId="{D1C1DDF7-DD84-4A32-BE8D-3A975F8DBE03}">
      <dgm:prSet/>
      <dgm:spPr/>
      <dgm:t>
        <a:bodyPr/>
        <a:lstStyle/>
        <a:p>
          <a:endParaRPr lang="en-US"/>
        </a:p>
      </dgm:t>
    </dgm:pt>
    <dgm:pt modelId="{1FA4D658-BC74-4C44-9A87-0073442120B6}" type="sibTrans" cxnId="{D1C1DDF7-DD84-4A32-BE8D-3A975F8DBE03}">
      <dgm:prSet/>
      <dgm:spPr/>
      <dgm:t>
        <a:bodyPr/>
        <a:lstStyle/>
        <a:p>
          <a:endParaRPr lang="en-US"/>
        </a:p>
      </dgm:t>
    </dgm:pt>
    <dgm:pt modelId="{FFD2EBED-9FAD-4A27-A68F-BEF0D550DC2B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 smtClean="0"/>
            <a:t>Customer</a:t>
          </a:r>
          <a:endParaRPr lang="en-US" dirty="0"/>
        </a:p>
      </dgm:t>
    </dgm:pt>
    <dgm:pt modelId="{C37839A9-2923-43C6-BA7F-BFD0FB883B17}" type="parTrans" cxnId="{EF1E95B2-1819-4BFE-87FB-FAFD7961FC8E}">
      <dgm:prSet/>
      <dgm:spPr/>
      <dgm:t>
        <a:bodyPr/>
        <a:lstStyle/>
        <a:p>
          <a:endParaRPr lang="en-US"/>
        </a:p>
      </dgm:t>
    </dgm:pt>
    <dgm:pt modelId="{00CEA6F9-0DA5-4DB0-8E5F-6E8F3AB568BC}" type="sibTrans" cxnId="{EF1E95B2-1819-4BFE-87FB-FAFD7961FC8E}">
      <dgm:prSet/>
      <dgm:spPr/>
      <dgm:t>
        <a:bodyPr/>
        <a:lstStyle/>
        <a:p>
          <a:endParaRPr lang="en-US"/>
        </a:p>
      </dgm:t>
    </dgm:pt>
    <dgm:pt modelId="{F366ADEE-90AC-4A27-A7B7-A0A2B7533C63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Finance</a:t>
          </a:r>
          <a:endParaRPr lang="en-US" dirty="0"/>
        </a:p>
      </dgm:t>
    </dgm:pt>
    <dgm:pt modelId="{9843D232-6730-4EEF-A527-8B06567EDCCD}" type="parTrans" cxnId="{78043D30-297E-4886-BDB3-59A3955DD891}">
      <dgm:prSet/>
      <dgm:spPr/>
      <dgm:t>
        <a:bodyPr/>
        <a:lstStyle/>
        <a:p>
          <a:endParaRPr lang="en-US"/>
        </a:p>
      </dgm:t>
    </dgm:pt>
    <dgm:pt modelId="{A7927523-20F3-42D9-8C83-22A8E0C0DFC5}" type="sibTrans" cxnId="{78043D30-297E-4886-BDB3-59A3955DD891}">
      <dgm:prSet/>
      <dgm:spPr/>
      <dgm:t>
        <a:bodyPr/>
        <a:lstStyle/>
        <a:p>
          <a:endParaRPr lang="en-US"/>
        </a:p>
      </dgm:t>
    </dgm:pt>
    <dgm:pt modelId="{7C735FE9-1691-44C1-BC2A-35EF63382B6F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Production</a:t>
          </a:r>
          <a:endParaRPr lang="en-US" dirty="0">
            <a:solidFill>
              <a:schemeClr val="tx1"/>
            </a:solidFill>
          </a:endParaRPr>
        </a:p>
      </dgm:t>
    </dgm:pt>
    <dgm:pt modelId="{3998144D-B239-4ED6-83B6-2CB30AE212FF}" type="parTrans" cxnId="{FFDCF4B5-6524-440B-9190-C98DEA2C28CB}">
      <dgm:prSet/>
      <dgm:spPr/>
      <dgm:t>
        <a:bodyPr/>
        <a:lstStyle/>
        <a:p>
          <a:endParaRPr lang="en-US"/>
        </a:p>
      </dgm:t>
    </dgm:pt>
    <dgm:pt modelId="{E9BF108C-A3F4-4136-9EF7-D14750DE8872}" type="sibTrans" cxnId="{FFDCF4B5-6524-440B-9190-C98DEA2C28CB}">
      <dgm:prSet/>
      <dgm:spPr/>
      <dgm:t>
        <a:bodyPr/>
        <a:lstStyle/>
        <a:p>
          <a:endParaRPr lang="en-US"/>
        </a:p>
      </dgm:t>
    </dgm:pt>
    <dgm:pt modelId="{91E57818-9C87-4A5E-BF85-EDD21A419DA9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15992368-A01F-4004-A976-FE87A41120B8}" type="parTrans" cxnId="{229D1E6A-B45B-4B12-87ED-1058A8CD2AC9}">
      <dgm:prSet/>
      <dgm:spPr/>
      <dgm:t>
        <a:bodyPr/>
        <a:lstStyle/>
        <a:p>
          <a:endParaRPr lang="en-US"/>
        </a:p>
      </dgm:t>
    </dgm:pt>
    <dgm:pt modelId="{72BF7394-E53D-4D55-95B3-70B2F23461AB}" type="sibTrans" cxnId="{229D1E6A-B45B-4B12-87ED-1058A8CD2AC9}">
      <dgm:prSet/>
      <dgm:spPr/>
      <dgm:t>
        <a:bodyPr/>
        <a:lstStyle/>
        <a:p>
          <a:endParaRPr lang="en-US"/>
        </a:p>
      </dgm:t>
    </dgm:pt>
    <dgm:pt modelId="{714448E1-88F3-476F-80A9-848F8D3621E4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Sales</a:t>
          </a:r>
          <a:endParaRPr lang="en-US" dirty="0"/>
        </a:p>
      </dgm:t>
    </dgm:pt>
    <dgm:pt modelId="{1C9678C0-86FA-41BC-9A5F-881F5BC49ED1}" type="parTrans" cxnId="{491CA312-34C4-4160-A07F-DFD380A5C182}">
      <dgm:prSet/>
      <dgm:spPr/>
      <dgm:t>
        <a:bodyPr/>
        <a:lstStyle/>
        <a:p>
          <a:endParaRPr lang="en-US"/>
        </a:p>
      </dgm:t>
    </dgm:pt>
    <dgm:pt modelId="{56FF6B42-2330-482A-98CB-F447C77986E7}" type="sibTrans" cxnId="{491CA312-34C4-4160-A07F-DFD380A5C182}">
      <dgm:prSet/>
      <dgm:spPr/>
      <dgm:t>
        <a:bodyPr/>
        <a:lstStyle/>
        <a:p>
          <a:endParaRPr lang="en-US"/>
        </a:p>
      </dgm:t>
    </dgm:pt>
    <dgm:pt modelId="{E8AB337F-4576-450D-8B0B-26F48C115328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 smtClean="0"/>
            <a:t>Customer</a:t>
          </a:r>
          <a:endParaRPr lang="en-US" dirty="0"/>
        </a:p>
      </dgm:t>
    </dgm:pt>
    <dgm:pt modelId="{E1874E76-03B4-42C4-94FD-B8A45E959D96}" type="parTrans" cxnId="{4C809094-DCB8-40B0-964B-7FDE8C699015}">
      <dgm:prSet/>
      <dgm:spPr/>
      <dgm:t>
        <a:bodyPr/>
        <a:lstStyle/>
        <a:p>
          <a:endParaRPr lang="en-US"/>
        </a:p>
      </dgm:t>
    </dgm:pt>
    <dgm:pt modelId="{EED341B4-5B00-4C16-B6AC-A7E9B73273AC}" type="sibTrans" cxnId="{4C809094-DCB8-40B0-964B-7FDE8C699015}">
      <dgm:prSet/>
      <dgm:spPr/>
      <dgm:t>
        <a:bodyPr/>
        <a:lstStyle/>
        <a:p>
          <a:endParaRPr lang="en-US"/>
        </a:p>
      </dgm:t>
    </dgm:pt>
    <dgm:pt modelId="{FB1570C8-5FDE-4FE7-8A2B-0BCF45B1B987}">
      <dgm:prSet phldrT="[Text]"/>
      <dgm:spPr>
        <a:solidFill>
          <a:srgbClr val="FFC000"/>
        </a:solidFill>
      </dgm:spPr>
      <dgm:t>
        <a:bodyPr/>
        <a:lstStyle/>
        <a:p>
          <a:r>
            <a:rPr lang="en-US" smtClean="0">
              <a:solidFill>
                <a:schemeClr val="tx1"/>
              </a:solidFill>
            </a:rPr>
            <a:t>Production</a:t>
          </a:r>
          <a:endParaRPr lang="en-US" dirty="0"/>
        </a:p>
      </dgm:t>
    </dgm:pt>
    <dgm:pt modelId="{75EC3E27-84A4-49D5-9BA6-11C2E0BFFBD1}" type="parTrans" cxnId="{0B2CD2D4-901F-41CB-BC35-5C120FCF6319}">
      <dgm:prSet/>
      <dgm:spPr/>
      <dgm:t>
        <a:bodyPr/>
        <a:lstStyle/>
        <a:p>
          <a:endParaRPr lang="en-US"/>
        </a:p>
      </dgm:t>
    </dgm:pt>
    <dgm:pt modelId="{68F8BC35-EAA1-4482-8361-27506B6DB44D}" type="sibTrans" cxnId="{0B2CD2D4-901F-41CB-BC35-5C120FCF6319}">
      <dgm:prSet/>
      <dgm:spPr/>
      <dgm:t>
        <a:bodyPr/>
        <a:lstStyle/>
        <a:p>
          <a:endParaRPr lang="en-US"/>
        </a:p>
      </dgm:t>
    </dgm:pt>
    <dgm:pt modelId="{54719BF7-BF81-4A9D-85E7-FC77032EE9D4}" type="pres">
      <dgm:prSet presAssocID="{6D8F8E5E-9696-436A-BD94-42C2B683250E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DD4CFCD0-FC5C-4E89-ADC2-79621A020977}" type="pres">
      <dgm:prSet presAssocID="{858C09C5-A40B-414F-8003-027D21FDCE9C}" presName="compNode" presStyleCnt="0"/>
      <dgm:spPr/>
    </dgm:pt>
    <dgm:pt modelId="{3CE7E788-34C6-4E03-AC4F-D200E923322F}" type="pres">
      <dgm:prSet presAssocID="{858C09C5-A40B-414F-8003-027D21FDCE9C}" presName="dummyConnPt" presStyleCnt="0"/>
      <dgm:spPr/>
    </dgm:pt>
    <dgm:pt modelId="{6A994DBC-1A0F-4C5E-83DF-8E092F89F3A8}" type="pres">
      <dgm:prSet presAssocID="{858C09C5-A40B-414F-8003-027D21FDCE9C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E133AF-7C00-4F24-B579-7E74B9CD367E}" type="pres">
      <dgm:prSet presAssocID="{11AC5822-00DB-468B-9043-DA6EC42BE576}" presName="sibTrans" presStyleLbl="bgSibTrans2D1" presStyleIdx="0" presStyleCnt="10"/>
      <dgm:spPr/>
      <dgm:t>
        <a:bodyPr/>
        <a:lstStyle/>
        <a:p>
          <a:endParaRPr lang="en-US"/>
        </a:p>
      </dgm:t>
    </dgm:pt>
    <dgm:pt modelId="{D5D4751B-9CCB-4862-AE63-0CE13F0523B2}" type="pres">
      <dgm:prSet presAssocID="{CEBB8749-9798-4C4F-A9E2-1DC995296E6F}" presName="compNode" presStyleCnt="0"/>
      <dgm:spPr/>
    </dgm:pt>
    <dgm:pt modelId="{2805ABA7-407C-44D2-928C-B8949C50B5A4}" type="pres">
      <dgm:prSet presAssocID="{CEBB8749-9798-4C4F-A9E2-1DC995296E6F}" presName="dummyConnPt" presStyleCnt="0"/>
      <dgm:spPr/>
    </dgm:pt>
    <dgm:pt modelId="{F066F839-11D7-4EE8-BCAF-79374D502FAD}" type="pres">
      <dgm:prSet presAssocID="{CEBB8749-9798-4C4F-A9E2-1DC995296E6F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ADF039-267D-4C0D-A229-B5E7AE910388}" type="pres">
      <dgm:prSet presAssocID="{09277572-CDE4-459B-9651-2FD600D58AF6}" presName="sibTrans" presStyleLbl="bgSibTrans2D1" presStyleIdx="1" presStyleCnt="10"/>
      <dgm:spPr/>
      <dgm:t>
        <a:bodyPr/>
        <a:lstStyle/>
        <a:p>
          <a:endParaRPr lang="en-US"/>
        </a:p>
      </dgm:t>
    </dgm:pt>
    <dgm:pt modelId="{EC402AAB-CF83-4503-AECE-397B220EE7CD}" type="pres">
      <dgm:prSet presAssocID="{95D81660-BB50-4496-8EFB-884886F06631}" presName="compNode" presStyleCnt="0"/>
      <dgm:spPr/>
    </dgm:pt>
    <dgm:pt modelId="{36265D48-E94C-42EF-A440-91D745443174}" type="pres">
      <dgm:prSet presAssocID="{95D81660-BB50-4496-8EFB-884886F06631}" presName="dummyConnPt" presStyleCnt="0"/>
      <dgm:spPr/>
    </dgm:pt>
    <dgm:pt modelId="{C686FE9A-3BD1-4C78-ABB0-4F59B6FFF7BF}" type="pres">
      <dgm:prSet presAssocID="{95D81660-BB50-4496-8EFB-884886F06631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BE3A8F-55E3-4079-A830-1ED279608EB2}" type="pres">
      <dgm:prSet presAssocID="{53957B53-E57D-4DE0-BC20-0746C0760DFA}" presName="sibTrans" presStyleLbl="bgSibTrans2D1" presStyleIdx="2" presStyleCnt="10"/>
      <dgm:spPr/>
      <dgm:t>
        <a:bodyPr/>
        <a:lstStyle/>
        <a:p>
          <a:endParaRPr lang="en-US"/>
        </a:p>
      </dgm:t>
    </dgm:pt>
    <dgm:pt modelId="{89882EC1-1C0A-4310-9571-4E41C0D4B10F}" type="pres">
      <dgm:prSet presAssocID="{F4DAD6D1-C1BA-47D5-AF35-7EC94A871055}" presName="compNode" presStyleCnt="0"/>
      <dgm:spPr/>
    </dgm:pt>
    <dgm:pt modelId="{C691A288-CA01-4D00-855B-9D6DB45B9828}" type="pres">
      <dgm:prSet presAssocID="{F4DAD6D1-C1BA-47D5-AF35-7EC94A871055}" presName="dummyConnPt" presStyleCnt="0"/>
      <dgm:spPr/>
    </dgm:pt>
    <dgm:pt modelId="{E2F700B6-EA63-43BA-9EAA-0C150AE8E408}" type="pres">
      <dgm:prSet presAssocID="{F4DAD6D1-C1BA-47D5-AF35-7EC94A871055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F6132C-8F84-4B6E-B6B8-77ADAB42D2AE}" type="pres">
      <dgm:prSet presAssocID="{1FA4D658-BC74-4C44-9A87-0073442120B6}" presName="sibTrans" presStyleLbl="bgSibTrans2D1" presStyleIdx="3" presStyleCnt="10"/>
      <dgm:spPr/>
      <dgm:t>
        <a:bodyPr/>
        <a:lstStyle/>
        <a:p>
          <a:endParaRPr lang="en-US"/>
        </a:p>
      </dgm:t>
    </dgm:pt>
    <dgm:pt modelId="{53FAA623-2274-4858-B389-0EDC22AE35C9}" type="pres">
      <dgm:prSet presAssocID="{FFD2EBED-9FAD-4A27-A68F-BEF0D550DC2B}" presName="compNode" presStyleCnt="0"/>
      <dgm:spPr/>
    </dgm:pt>
    <dgm:pt modelId="{1096DF53-B130-4FFC-8848-A32F3A169FF7}" type="pres">
      <dgm:prSet presAssocID="{FFD2EBED-9FAD-4A27-A68F-BEF0D550DC2B}" presName="dummyConnPt" presStyleCnt="0"/>
      <dgm:spPr/>
    </dgm:pt>
    <dgm:pt modelId="{0A3F9E19-ED77-453E-96D8-ECFA72096758}" type="pres">
      <dgm:prSet presAssocID="{FFD2EBED-9FAD-4A27-A68F-BEF0D550DC2B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CC6067-DD40-47E2-A397-EFAF8E203D38}" type="pres">
      <dgm:prSet presAssocID="{00CEA6F9-0DA5-4DB0-8E5F-6E8F3AB568BC}" presName="sibTrans" presStyleLbl="bgSibTrans2D1" presStyleIdx="4" presStyleCnt="10"/>
      <dgm:spPr/>
      <dgm:t>
        <a:bodyPr/>
        <a:lstStyle/>
        <a:p>
          <a:endParaRPr lang="en-US"/>
        </a:p>
      </dgm:t>
    </dgm:pt>
    <dgm:pt modelId="{3FF17579-DF1B-4910-8021-124700C303AC}" type="pres">
      <dgm:prSet presAssocID="{F366ADEE-90AC-4A27-A7B7-A0A2B7533C63}" presName="compNode" presStyleCnt="0"/>
      <dgm:spPr/>
    </dgm:pt>
    <dgm:pt modelId="{EF92F9C3-03B6-4841-A127-3FA3E53D25D8}" type="pres">
      <dgm:prSet presAssocID="{F366ADEE-90AC-4A27-A7B7-A0A2B7533C63}" presName="dummyConnPt" presStyleCnt="0"/>
      <dgm:spPr/>
    </dgm:pt>
    <dgm:pt modelId="{2D5DB901-83F4-4E12-B168-E0D00D680E1C}" type="pres">
      <dgm:prSet presAssocID="{F366ADEE-90AC-4A27-A7B7-A0A2B7533C63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879B16-2BEC-4E5B-A234-571DCE388D11}" type="pres">
      <dgm:prSet presAssocID="{A7927523-20F3-42D9-8C83-22A8E0C0DFC5}" presName="sibTrans" presStyleLbl="bgSibTrans2D1" presStyleIdx="5" presStyleCnt="10"/>
      <dgm:spPr/>
      <dgm:t>
        <a:bodyPr/>
        <a:lstStyle/>
        <a:p>
          <a:endParaRPr lang="en-US"/>
        </a:p>
      </dgm:t>
    </dgm:pt>
    <dgm:pt modelId="{2F931B23-B028-46EA-9184-72EA5A144A46}" type="pres">
      <dgm:prSet presAssocID="{7C735FE9-1691-44C1-BC2A-35EF63382B6F}" presName="compNode" presStyleCnt="0"/>
      <dgm:spPr/>
    </dgm:pt>
    <dgm:pt modelId="{CC702F7F-8FE3-4658-AEB3-E3C987108962}" type="pres">
      <dgm:prSet presAssocID="{7C735FE9-1691-44C1-BC2A-35EF63382B6F}" presName="dummyConnPt" presStyleCnt="0"/>
      <dgm:spPr/>
    </dgm:pt>
    <dgm:pt modelId="{651DAB55-0E47-49C5-913A-C8CBF6F98DB7}" type="pres">
      <dgm:prSet presAssocID="{7C735FE9-1691-44C1-BC2A-35EF63382B6F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0B808-E055-4923-A7C4-095B9EEDB852}" type="pres">
      <dgm:prSet presAssocID="{E9BF108C-A3F4-4136-9EF7-D14750DE8872}" presName="sibTrans" presStyleLbl="bgSibTrans2D1" presStyleIdx="6" presStyleCnt="10"/>
      <dgm:spPr/>
      <dgm:t>
        <a:bodyPr/>
        <a:lstStyle/>
        <a:p>
          <a:endParaRPr lang="en-US"/>
        </a:p>
      </dgm:t>
    </dgm:pt>
    <dgm:pt modelId="{AB46B7FA-FC5B-4B5C-8FEC-45EDEE058E13}" type="pres">
      <dgm:prSet presAssocID="{91E57818-9C87-4A5E-BF85-EDD21A419DA9}" presName="compNode" presStyleCnt="0"/>
      <dgm:spPr/>
    </dgm:pt>
    <dgm:pt modelId="{E60EA514-BA93-438B-A9ED-A9E4FEC851F5}" type="pres">
      <dgm:prSet presAssocID="{91E57818-9C87-4A5E-BF85-EDD21A419DA9}" presName="dummyConnPt" presStyleCnt="0"/>
      <dgm:spPr/>
    </dgm:pt>
    <dgm:pt modelId="{951C8137-20F6-465D-9F38-DFB9C8CD239D}" type="pres">
      <dgm:prSet presAssocID="{91E57818-9C87-4A5E-BF85-EDD21A419DA9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8F40E4-7235-43A3-A2AC-507E70EB01CB}" type="pres">
      <dgm:prSet presAssocID="{72BF7394-E53D-4D55-95B3-70B2F23461AB}" presName="sibTrans" presStyleLbl="bgSibTrans2D1" presStyleIdx="7" presStyleCnt="10"/>
      <dgm:spPr/>
      <dgm:t>
        <a:bodyPr/>
        <a:lstStyle/>
        <a:p>
          <a:endParaRPr lang="en-US"/>
        </a:p>
      </dgm:t>
    </dgm:pt>
    <dgm:pt modelId="{EABD59E6-9DBF-4062-8DFC-1611C1D76AF2}" type="pres">
      <dgm:prSet presAssocID="{FB1570C8-5FDE-4FE7-8A2B-0BCF45B1B987}" presName="compNode" presStyleCnt="0"/>
      <dgm:spPr/>
    </dgm:pt>
    <dgm:pt modelId="{D3A78CC3-08F5-43EA-AA08-EB5939486136}" type="pres">
      <dgm:prSet presAssocID="{FB1570C8-5FDE-4FE7-8A2B-0BCF45B1B987}" presName="dummyConnPt" presStyleCnt="0"/>
      <dgm:spPr/>
    </dgm:pt>
    <dgm:pt modelId="{4A5FF4D7-5777-4163-ACA9-DDE8DA830308}" type="pres">
      <dgm:prSet presAssocID="{FB1570C8-5FDE-4FE7-8A2B-0BCF45B1B987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C67FB2-CC0B-4CA0-99DC-AF43664B9D68}" type="pres">
      <dgm:prSet presAssocID="{68F8BC35-EAA1-4482-8361-27506B6DB44D}" presName="sibTrans" presStyleLbl="bgSibTrans2D1" presStyleIdx="8" presStyleCnt="10"/>
      <dgm:spPr/>
      <dgm:t>
        <a:bodyPr/>
        <a:lstStyle/>
        <a:p>
          <a:endParaRPr lang="en-US"/>
        </a:p>
      </dgm:t>
    </dgm:pt>
    <dgm:pt modelId="{388B5231-1CA3-4B09-A46B-A39B0AAD218A}" type="pres">
      <dgm:prSet presAssocID="{714448E1-88F3-476F-80A9-848F8D3621E4}" presName="compNode" presStyleCnt="0"/>
      <dgm:spPr/>
    </dgm:pt>
    <dgm:pt modelId="{1699F82E-078B-490F-8E82-FCB9D9EF07BE}" type="pres">
      <dgm:prSet presAssocID="{714448E1-88F3-476F-80A9-848F8D3621E4}" presName="dummyConnPt" presStyleCnt="0"/>
      <dgm:spPr/>
    </dgm:pt>
    <dgm:pt modelId="{478A3AEA-485E-4D63-9B1B-4645A9BAACC2}" type="pres">
      <dgm:prSet presAssocID="{714448E1-88F3-476F-80A9-848F8D3621E4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30844-24BA-434C-BE60-67EA51F14699}" type="pres">
      <dgm:prSet presAssocID="{56FF6B42-2330-482A-98CB-F447C77986E7}" presName="sibTrans" presStyleLbl="bgSibTrans2D1" presStyleIdx="9" presStyleCnt="10"/>
      <dgm:spPr/>
      <dgm:t>
        <a:bodyPr/>
        <a:lstStyle/>
        <a:p>
          <a:endParaRPr lang="en-US"/>
        </a:p>
      </dgm:t>
    </dgm:pt>
    <dgm:pt modelId="{3A1ECE68-F8F6-49BC-ADFC-BBFF14997442}" type="pres">
      <dgm:prSet presAssocID="{E8AB337F-4576-450D-8B0B-26F48C115328}" presName="compNode" presStyleCnt="0"/>
      <dgm:spPr/>
    </dgm:pt>
    <dgm:pt modelId="{DD6AB3BB-5343-46BB-BFAE-DDC4700AA938}" type="pres">
      <dgm:prSet presAssocID="{E8AB337F-4576-450D-8B0B-26F48C115328}" presName="dummyConnPt" presStyleCnt="0"/>
      <dgm:spPr/>
    </dgm:pt>
    <dgm:pt modelId="{EC29A406-1074-46B7-8DEF-364940890890}" type="pres">
      <dgm:prSet presAssocID="{E8AB337F-4576-450D-8B0B-26F48C115328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1E95B2-1819-4BFE-87FB-FAFD7961FC8E}" srcId="{6D8F8E5E-9696-436A-BD94-42C2B683250E}" destId="{FFD2EBED-9FAD-4A27-A68F-BEF0D550DC2B}" srcOrd="4" destOrd="0" parTransId="{C37839A9-2923-43C6-BA7F-BFD0FB883B17}" sibTransId="{00CEA6F9-0DA5-4DB0-8E5F-6E8F3AB568BC}"/>
    <dgm:cxn modelId="{62026AE4-3BF1-4D15-959D-979EBDF703DB}" type="presOf" srcId="{53957B53-E57D-4DE0-BC20-0746C0760DFA}" destId="{96BE3A8F-55E3-4079-A830-1ED279608EB2}" srcOrd="0" destOrd="0" presId="urn:microsoft.com/office/officeart/2005/8/layout/bProcess4"/>
    <dgm:cxn modelId="{EEB4CA96-73EC-499C-9299-53E8831D0B75}" type="presOf" srcId="{09277572-CDE4-459B-9651-2FD600D58AF6}" destId="{C2ADF039-267D-4C0D-A229-B5E7AE910388}" srcOrd="0" destOrd="0" presId="urn:microsoft.com/office/officeart/2005/8/layout/bProcess4"/>
    <dgm:cxn modelId="{229D1E6A-B45B-4B12-87ED-1058A8CD2AC9}" srcId="{6D8F8E5E-9696-436A-BD94-42C2B683250E}" destId="{91E57818-9C87-4A5E-BF85-EDD21A419DA9}" srcOrd="7" destOrd="0" parTransId="{15992368-A01F-4004-A976-FE87A41120B8}" sibTransId="{72BF7394-E53D-4D55-95B3-70B2F23461AB}"/>
    <dgm:cxn modelId="{CBB62256-26FF-40E0-90F8-A74B3326CEF1}" type="presOf" srcId="{714448E1-88F3-476F-80A9-848F8D3621E4}" destId="{478A3AEA-485E-4D63-9B1B-4645A9BAACC2}" srcOrd="0" destOrd="0" presId="urn:microsoft.com/office/officeart/2005/8/layout/bProcess4"/>
    <dgm:cxn modelId="{B1E9A8E6-1DAA-4497-AD73-9F68CA15D960}" type="presOf" srcId="{6D8F8E5E-9696-436A-BD94-42C2B683250E}" destId="{54719BF7-BF81-4A9D-85E7-FC77032EE9D4}" srcOrd="0" destOrd="0" presId="urn:microsoft.com/office/officeart/2005/8/layout/bProcess4"/>
    <dgm:cxn modelId="{EAD61FC4-AB74-461E-B520-CE857BDB2DBD}" type="presOf" srcId="{00CEA6F9-0DA5-4DB0-8E5F-6E8F3AB568BC}" destId="{B0CC6067-DD40-47E2-A397-EFAF8E203D38}" srcOrd="0" destOrd="0" presId="urn:microsoft.com/office/officeart/2005/8/layout/bProcess4"/>
    <dgm:cxn modelId="{FFDCF4B5-6524-440B-9190-C98DEA2C28CB}" srcId="{6D8F8E5E-9696-436A-BD94-42C2B683250E}" destId="{7C735FE9-1691-44C1-BC2A-35EF63382B6F}" srcOrd="6" destOrd="0" parTransId="{3998144D-B239-4ED6-83B6-2CB30AE212FF}" sibTransId="{E9BF108C-A3F4-4136-9EF7-D14750DE8872}"/>
    <dgm:cxn modelId="{0B2CD2D4-901F-41CB-BC35-5C120FCF6319}" srcId="{6D8F8E5E-9696-436A-BD94-42C2B683250E}" destId="{FB1570C8-5FDE-4FE7-8A2B-0BCF45B1B987}" srcOrd="8" destOrd="0" parTransId="{75EC3E27-84A4-49D5-9BA6-11C2E0BFFBD1}" sibTransId="{68F8BC35-EAA1-4482-8361-27506B6DB44D}"/>
    <dgm:cxn modelId="{ED37A955-10E7-424B-A29D-180C1B67ACBB}" srcId="{6D8F8E5E-9696-436A-BD94-42C2B683250E}" destId="{95D81660-BB50-4496-8EFB-884886F06631}" srcOrd="2" destOrd="0" parTransId="{667F25EF-F6FD-42EA-B221-B1DC03894C37}" sibTransId="{53957B53-E57D-4DE0-BC20-0746C0760DFA}"/>
    <dgm:cxn modelId="{4C809094-DCB8-40B0-964B-7FDE8C699015}" srcId="{6D8F8E5E-9696-436A-BD94-42C2B683250E}" destId="{E8AB337F-4576-450D-8B0B-26F48C115328}" srcOrd="10" destOrd="0" parTransId="{E1874E76-03B4-42C4-94FD-B8A45E959D96}" sibTransId="{EED341B4-5B00-4C16-B6AC-A7E9B73273AC}"/>
    <dgm:cxn modelId="{603CFBF8-7E1D-4D48-985C-15A455BD909C}" type="presOf" srcId="{72BF7394-E53D-4D55-95B3-70B2F23461AB}" destId="{4C8F40E4-7235-43A3-A2AC-507E70EB01CB}" srcOrd="0" destOrd="0" presId="urn:microsoft.com/office/officeart/2005/8/layout/bProcess4"/>
    <dgm:cxn modelId="{74D60B35-13DC-4A2D-91E5-46D8CE8F5557}" type="presOf" srcId="{F4DAD6D1-C1BA-47D5-AF35-7EC94A871055}" destId="{E2F700B6-EA63-43BA-9EAA-0C150AE8E408}" srcOrd="0" destOrd="0" presId="urn:microsoft.com/office/officeart/2005/8/layout/bProcess4"/>
    <dgm:cxn modelId="{D79ECE31-0253-4644-AA75-0738F214FFAE}" type="presOf" srcId="{91E57818-9C87-4A5E-BF85-EDD21A419DA9}" destId="{951C8137-20F6-465D-9F38-DFB9C8CD239D}" srcOrd="0" destOrd="0" presId="urn:microsoft.com/office/officeart/2005/8/layout/bProcess4"/>
    <dgm:cxn modelId="{80CC18FB-8556-48D6-B798-F7F539BF7397}" srcId="{6D8F8E5E-9696-436A-BD94-42C2B683250E}" destId="{CEBB8749-9798-4C4F-A9E2-1DC995296E6F}" srcOrd="1" destOrd="0" parTransId="{37A398D9-FD94-4D76-B5A3-BAA158B11A6A}" sibTransId="{09277572-CDE4-459B-9651-2FD600D58AF6}"/>
    <dgm:cxn modelId="{356B5167-97BD-4DB9-AB0B-DE131346CC80}" type="presOf" srcId="{95D81660-BB50-4496-8EFB-884886F06631}" destId="{C686FE9A-3BD1-4C78-ABB0-4F59B6FFF7BF}" srcOrd="0" destOrd="0" presId="urn:microsoft.com/office/officeart/2005/8/layout/bProcess4"/>
    <dgm:cxn modelId="{C1F540DB-A714-487B-9F91-A68A7837CB50}" type="presOf" srcId="{E9BF108C-A3F4-4136-9EF7-D14750DE8872}" destId="{DF20B808-E055-4923-A7C4-095B9EEDB852}" srcOrd="0" destOrd="0" presId="urn:microsoft.com/office/officeart/2005/8/layout/bProcess4"/>
    <dgm:cxn modelId="{AF524F56-9E63-4BC6-8F94-7C6932198573}" type="presOf" srcId="{68F8BC35-EAA1-4482-8361-27506B6DB44D}" destId="{53C67FB2-CC0B-4CA0-99DC-AF43664B9D68}" srcOrd="0" destOrd="0" presId="urn:microsoft.com/office/officeart/2005/8/layout/bProcess4"/>
    <dgm:cxn modelId="{3B284BA0-746C-41EE-A00C-99A50568835E}" srcId="{6D8F8E5E-9696-436A-BD94-42C2B683250E}" destId="{858C09C5-A40B-414F-8003-027D21FDCE9C}" srcOrd="0" destOrd="0" parTransId="{40791B93-0509-4CC1-8063-0FFECEEE0CFD}" sibTransId="{11AC5822-00DB-468B-9043-DA6EC42BE576}"/>
    <dgm:cxn modelId="{FD8C14B9-087B-4E15-9FBA-E98126A496BE}" type="presOf" srcId="{FFD2EBED-9FAD-4A27-A68F-BEF0D550DC2B}" destId="{0A3F9E19-ED77-453E-96D8-ECFA72096758}" srcOrd="0" destOrd="0" presId="urn:microsoft.com/office/officeart/2005/8/layout/bProcess4"/>
    <dgm:cxn modelId="{B7C9860E-127E-4131-9C3D-DE6F2803CC90}" type="presOf" srcId="{858C09C5-A40B-414F-8003-027D21FDCE9C}" destId="{6A994DBC-1A0F-4C5E-83DF-8E092F89F3A8}" srcOrd="0" destOrd="0" presId="urn:microsoft.com/office/officeart/2005/8/layout/bProcess4"/>
    <dgm:cxn modelId="{AE75E4BC-A94E-4ECE-907F-B7445177E137}" type="presOf" srcId="{A7927523-20F3-42D9-8C83-22A8E0C0DFC5}" destId="{B2879B16-2BEC-4E5B-A234-571DCE388D11}" srcOrd="0" destOrd="0" presId="urn:microsoft.com/office/officeart/2005/8/layout/bProcess4"/>
    <dgm:cxn modelId="{78043D30-297E-4886-BDB3-59A3955DD891}" srcId="{6D8F8E5E-9696-436A-BD94-42C2B683250E}" destId="{F366ADEE-90AC-4A27-A7B7-A0A2B7533C63}" srcOrd="5" destOrd="0" parTransId="{9843D232-6730-4EEF-A527-8B06567EDCCD}" sibTransId="{A7927523-20F3-42D9-8C83-22A8E0C0DFC5}"/>
    <dgm:cxn modelId="{53736F7A-1E38-4633-9224-9D276026C7A5}" type="presOf" srcId="{11AC5822-00DB-468B-9043-DA6EC42BE576}" destId="{DEE133AF-7C00-4F24-B579-7E74B9CD367E}" srcOrd="0" destOrd="0" presId="urn:microsoft.com/office/officeart/2005/8/layout/bProcess4"/>
    <dgm:cxn modelId="{9D7AB69A-A050-4EC9-930B-D05AC0E77196}" type="presOf" srcId="{7C735FE9-1691-44C1-BC2A-35EF63382B6F}" destId="{651DAB55-0E47-49C5-913A-C8CBF6F98DB7}" srcOrd="0" destOrd="0" presId="urn:microsoft.com/office/officeart/2005/8/layout/bProcess4"/>
    <dgm:cxn modelId="{D5C18150-06CE-4A23-A902-FD0BF9344646}" type="presOf" srcId="{FB1570C8-5FDE-4FE7-8A2B-0BCF45B1B987}" destId="{4A5FF4D7-5777-4163-ACA9-DDE8DA830308}" srcOrd="0" destOrd="0" presId="urn:microsoft.com/office/officeart/2005/8/layout/bProcess4"/>
    <dgm:cxn modelId="{A3C78EF6-9501-44A9-B90A-934D8902A740}" type="presOf" srcId="{56FF6B42-2330-482A-98CB-F447C77986E7}" destId="{A5B30844-24BA-434C-BE60-67EA51F14699}" srcOrd="0" destOrd="0" presId="urn:microsoft.com/office/officeart/2005/8/layout/bProcess4"/>
    <dgm:cxn modelId="{491CA312-34C4-4160-A07F-DFD380A5C182}" srcId="{6D8F8E5E-9696-436A-BD94-42C2B683250E}" destId="{714448E1-88F3-476F-80A9-848F8D3621E4}" srcOrd="9" destOrd="0" parTransId="{1C9678C0-86FA-41BC-9A5F-881F5BC49ED1}" sibTransId="{56FF6B42-2330-482A-98CB-F447C77986E7}"/>
    <dgm:cxn modelId="{D1C1DDF7-DD84-4A32-BE8D-3A975F8DBE03}" srcId="{6D8F8E5E-9696-436A-BD94-42C2B683250E}" destId="{F4DAD6D1-C1BA-47D5-AF35-7EC94A871055}" srcOrd="3" destOrd="0" parTransId="{7919730A-46A4-4849-84B5-C131CCDFD8F4}" sibTransId="{1FA4D658-BC74-4C44-9A87-0073442120B6}"/>
    <dgm:cxn modelId="{72191893-B36E-4CA2-A578-034C646E6FF8}" type="presOf" srcId="{E8AB337F-4576-450D-8B0B-26F48C115328}" destId="{EC29A406-1074-46B7-8DEF-364940890890}" srcOrd="0" destOrd="0" presId="urn:microsoft.com/office/officeart/2005/8/layout/bProcess4"/>
    <dgm:cxn modelId="{F5065269-1BFE-421A-8355-87BAAB3214F9}" type="presOf" srcId="{1FA4D658-BC74-4C44-9A87-0073442120B6}" destId="{CCF6132C-8F84-4B6E-B6B8-77ADAB42D2AE}" srcOrd="0" destOrd="0" presId="urn:microsoft.com/office/officeart/2005/8/layout/bProcess4"/>
    <dgm:cxn modelId="{75F8F49A-1EC9-4D93-A736-6DD54743B67F}" type="presOf" srcId="{CEBB8749-9798-4C4F-A9E2-1DC995296E6F}" destId="{F066F839-11D7-4EE8-BCAF-79374D502FAD}" srcOrd="0" destOrd="0" presId="urn:microsoft.com/office/officeart/2005/8/layout/bProcess4"/>
    <dgm:cxn modelId="{C654C238-5E5D-405F-A89A-694F9A3E8904}" type="presOf" srcId="{F366ADEE-90AC-4A27-A7B7-A0A2B7533C63}" destId="{2D5DB901-83F4-4E12-B168-E0D00D680E1C}" srcOrd="0" destOrd="0" presId="urn:microsoft.com/office/officeart/2005/8/layout/bProcess4"/>
    <dgm:cxn modelId="{6B5B8184-F3C5-4174-82EB-F7A9CAA84D02}" type="presParOf" srcId="{54719BF7-BF81-4A9D-85E7-FC77032EE9D4}" destId="{DD4CFCD0-FC5C-4E89-ADC2-79621A020977}" srcOrd="0" destOrd="0" presId="urn:microsoft.com/office/officeart/2005/8/layout/bProcess4"/>
    <dgm:cxn modelId="{5C714FD3-1B17-4269-BECF-517FD1030E91}" type="presParOf" srcId="{DD4CFCD0-FC5C-4E89-ADC2-79621A020977}" destId="{3CE7E788-34C6-4E03-AC4F-D200E923322F}" srcOrd="0" destOrd="0" presId="urn:microsoft.com/office/officeart/2005/8/layout/bProcess4"/>
    <dgm:cxn modelId="{B3EC3A5A-9342-4A25-9DD5-D8F94865D269}" type="presParOf" srcId="{DD4CFCD0-FC5C-4E89-ADC2-79621A020977}" destId="{6A994DBC-1A0F-4C5E-83DF-8E092F89F3A8}" srcOrd="1" destOrd="0" presId="urn:microsoft.com/office/officeart/2005/8/layout/bProcess4"/>
    <dgm:cxn modelId="{08C63052-CBA1-42A4-96BE-2722D223CF16}" type="presParOf" srcId="{54719BF7-BF81-4A9D-85E7-FC77032EE9D4}" destId="{DEE133AF-7C00-4F24-B579-7E74B9CD367E}" srcOrd="1" destOrd="0" presId="urn:microsoft.com/office/officeart/2005/8/layout/bProcess4"/>
    <dgm:cxn modelId="{69009635-94E2-42DE-BCB7-8FDA6B282945}" type="presParOf" srcId="{54719BF7-BF81-4A9D-85E7-FC77032EE9D4}" destId="{D5D4751B-9CCB-4862-AE63-0CE13F0523B2}" srcOrd="2" destOrd="0" presId="urn:microsoft.com/office/officeart/2005/8/layout/bProcess4"/>
    <dgm:cxn modelId="{4D9E6F9E-A62D-41FF-9C0C-3137A8AE9BCA}" type="presParOf" srcId="{D5D4751B-9CCB-4862-AE63-0CE13F0523B2}" destId="{2805ABA7-407C-44D2-928C-B8949C50B5A4}" srcOrd="0" destOrd="0" presId="urn:microsoft.com/office/officeart/2005/8/layout/bProcess4"/>
    <dgm:cxn modelId="{71EE99B6-2F40-4167-8A4B-26EBF83A391A}" type="presParOf" srcId="{D5D4751B-9CCB-4862-AE63-0CE13F0523B2}" destId="{F066F839-11D7-4EE8-BCAF-79374D502FAD}" srcOrd="1" destOrd="0" presId="urn:microsoft.com/office/officeart/2005/8/layout/bProcess4"/>
    <dgm:cxn modelId="{7559E821-6B8D-4412-9528-F51B123306F9}" type="presParOf" srcId="{54719BF7-BF81-4A9D-85E7-FC77032EE9D4}" destId="{C2ADF039-267D-4C0D-A229-B5E7AE910388}" srcOrd="3" destOrd="0" presId="urn:microsoft.com/office/officeart/2005/8/layout/bProcess4"/>
    <dgm:cxn modelId="{ADAA770F-E80A-4434-8D20-DF69B1F8464D}" type="presParOf" srcId="{54719BF7-BF81-4A9D-85E7-FC77032EE9D4}" destId="{EC402AAB-CF83-4503-AECE-397B220EE7CD}" srcOrd="4" destOrd="0" presId="urn:microsoft.com/office/officeart/2005/8/layout/bProcess4"/>
    <dgm:cxn modelId="{4954DEAD-B670-4CE6-BB6C-A1EA92B98871}" type="presParOf" srcId="{EC402AAB-CF83-4503-AECE-397B220EE7CD}" destId="{36265D48-E94C-42EF-A440-91D745443174}" srcOrd="0" destOrd="0" presId="urn:microsoft.com/office/officeart/2005/8/layout/bProcess4"/>
    <dgm:cxn modelId="{D466ACA8-E376-4BC9-868B-FB998B52D41B}" type="presParOf" srcId="{EC402AAB-CF83-4503-AECE-397B220EE7CD}" destId="{C686FE9A-3BD1-4C78-ABB0-4F59B6FFF7BF}" srcOrd="1" destOrd="0" presId="urn:microsoft.com/office/officeart/2005/8/layout/bProcess4"/>
    <dgm:cxn modelId="{0A748902-5AA9-4EC5-89F6-0A860E4B147A}" type="presParOf" srcId="{54719BF7-BF81-4A9D-85E7-FC77032EE9D4}" destId="{96BE3A8F-55E3-4079-A830-1ED279608EB2}" srcOrd="5" destOrd="0" presId="urn:microsoft.com/office/officeart/2005/8/layout/bProcess4"/>
    <dgm:cxn modelId="{211390EB-EA67-438C-938D-723C4A6AB993}" type="presParOf" srcId="{54719BF7-BF81-4A9D-85E7-FC77032EE9D4}" destId="{89882EC1-1C0A-4310-9571-4E41C0D4B10F}" srcOrd="6" destOrd="0" presId="urn:microsoft.com/office/officeart/2005/8/layout/bProcess4"/>
    <dgm:cxn modelId="{C52753F7-B318-4028-8632-E2349E348564}" type="presParOf" srcId="{89882EC1-1C0A-4310-9571-4E41C0D4B10F}" destId="{C691A288-CA01-4D00-855B-9D6DB45B9828}" srcOrd="0" destOrd="0" presId="urn:microsoft.com/office/officeart/2005/8/layout/bProcess4"/>
    <dgm:cxn modelId="{DA737245-E77E-4962-A581-535D233BF162}" type="presParOf" srcId="{89882EC1-1C0A-4310-9571-4E41C0D4B10F}" destId="{E2F700B6-EA63-43BA-9EAA-0C150AE8E408}" srcOrd="1" destOrd="0" presId="urn:microsoft.com/office/officeart/2005/8/layout/bProcess4"/>
    <dgm:cxn modelId="{82E8E314-04F4-4B87-A25C-066572F329B6}" type="presParOf" srcId="{54719BF7-BF81-4A9D-85E7-FC77032EE9D4}" destId="{CCF6132C-8F84-4B6E-B6B8-77ADAB42D2AE}" srcOrd="7" destOrd="0" presId="urn:microsoft.com/office/officeart/2005/8/layout/bProcess4"/>
    <dgm:cxn modelId="{B7755CDB-696F-4BCA-B6D1-1E6A3EDEA111}" type="presParOf" srcId="{54719BF7-BF81-4A9D-85E7-FC77032EE9D4}" destId="{53FAA623-2274-4858-B389-0EDC22AE35C9}" srcOrd="8" destOrd="0" presId="urn:microsoft.com/office/officeart/2005/8/layout/bProcess4"/>
    <dgm:cxn modelId="{21210CA2-EA76-40CF-B386-7CEE80E9A0C3}" type="presParOf" srcId="{53FAA623-2274-4858-B389-0EDC22AE35C9}" destId="{1096DF53-B130-4FFC-8848-A32F3A169FF7}" srcOrd="0" destOrd="0" presId="urn:microsoft.com/office/officeart/2005/8/layout/bProcess4"/>
    <dgm:cxn modelId="{735CD9ED-8F14-42E2-AC06-DCFC58E79E2C}" type="presParOf" srcId="{53FAA623-2274-4858-B389-0EDC22AE35C9}" destId="{0A3F9E19-ED77-453E-96D8-ECFA72096758}" srcOrd="1" destOrd="0" presId="urn:microsoft.com/office/officeart/2005/8/layout/bProcess4"/>
    <dgm:cxn modelId="{9A3C1015-F8B8-4F9B-B3C0-79C147897FC5}" type="presParOf" srcId="{54719BF7-BF81-4A9D-85E7-FC77032EE9D4}" destId="{B0CC6067-DD40-47E2-A397-EFAF8E203D38}" srcOrd="9" destOrd="0" presId="urn:microsoft.com/office/officeart/2005/8/layout/bProcess4"/>
    <dgm:cxn modelId="{C700027B-2CDD-4A66-A9D0-9224EBADEF44}" type="presParOf" srcId="{54719BF7-BF81-4A9D-85E7-FC77032EE9D4}" destId="{3FF17579-DF1B-4910-8021-124700C303AC}" srcOrd="10" destOrd="0" presId="urn:microsoft.com/office/officeart/2005/8/layout/bProcess4"/>
    <dgm:cxn modelId="{4B8A48E8-3214-47CA-BD74-0EC4BAFC53CE}" type="presParOf" srcId="{3FF17579-DF1B-4910-8021-124700C303AC}" destId="{EF92F9C3-03B6-4841-A127-3FA3E53D25D8}" srcOrd="0" destOrd="0" presId="urn:microsoft.com/office/officeart/2005/8/layout/bProcess4"/>
    <dgm:cxn modelId="{7A27DBD5-9CFC-4054-B236-DCE39DB32A89}" type="presParOf" srcId="{3FF17579-DF1B-4910-8021-124700C303AC}" destId="{2D5DB901-83F4-4E12-B168-E0D00D680E1C}" srcOrd="1" destOrd="0" presId="urn:microsoft.com/office/officeart/2005/8/layout/bProcess4"/>
    <dgm:cxn modelId="{EFA032C5-1C9A-4518-93B8-5C3896B6C58E}" type="presParOf" srcId="{54719BF7-BF81-4A9D-85E7-FC77032EE9D4}" destId="{B2879B16-2BEC-4E5B-A234-571DCE388D11}" srcOrd="11" destOrd="0" presId="urn:microsoft.com/office/officeart/2005/8/layout/bProcess4"/>
    <dgm:cxn modelId="{B3EA0B0B-2501-44CB-B5D0-1E11CB217A36}" type="presParOf" srcId="{54719BF7-BF81-4A9D-85E7-FC77032EE9D4}" destId="{2F931B23-B028-46EA-9184-72EA5A144A46}" srcOrd="12" destOrd="0" presId="urn:microsoft.com/office/officeart/2005/8/layout/bProcess4"/>
    <dgm:cxn modelId="{EB9CA0A7-CF81-4956-9F11-712F1E9EECFC}" type="presParOf" srcId="{2F931B23-B028-46EA-9184-72EA5A144A46}" destId="{CC702F7F-8FE3-4658-AEB3-E3C987108962}" srcOrd="0" destOrd="0" presId="urn:microsoft.com/office/officeart/2005/8/layout/bProcess4"/>
    <dgm:cxn modelId="{733B17E9-787F-4021-BEB9-CF6832DDE493}" type="presParOf" srcId="{2F931B23-B028-46EA-9184-72EA5A144A46}" destId="{651DAB55-0E47-49C5-913A-C8CBF6F98DB7}" srcOrd="1" destOrd="0" presId="urn:microsoft.com/office/officeart/2005/8/layout/bProcess4"/>
    <dgm:cxn modelId="{ED542DA6-DF56-4776-A4E4-BAED3B1F37F3}" type="presParOf" srcId="{54719BF7-BF81-4A9D-85E7-FC77032EE9D4}" destId="{DF20B808-E055-4923-A7C4-095B9EEDB852}" srcOrd="13" destOrd="0" presId="urn:microsoft.com/office/officeart/2005/8/layout/bProcess4"/>
    <dgm:cxn modelId="{414A8926-105A-4625-864D-AC57A2923946}" type="presParOf" srcId="{54719BF7-BF81-4A9D-85E7-FC77032EE9D4}" destId="{AB46B7FA-FC5B-4B5C-8FEC-45EDEE058E13}" srcOrd="14" destOrd="0" presId="urn:microsoft.com/office/officeart/2005/8/layout/bProcess4"/>
    <dgm:cxn modelId="{C78E7F7C-79D2-4127-B751-2B449C817D7D}" type="presParOf" srcId="{AB46B7FA-FC5B-4B5C-8FEC-45EDEE058E13}" destId="{E60EA514-BA93-438B-A9ED-A9E4FEC851F5}" srcOrd="0" destOrd="0" presId="urn:microsoft.com/office/officeart/2005/8/layout/bProcess4"/>
    <dgm:cxn modelId="{478C8BD3-1F39-475B-949C-451BF269DF52}" type="presParOf" srcId="{AB46B7FA-FC5B-4B5C-8FEC-45EDEE058E13}" destId="{951C8137-20F6-465D-9F38-DFB9C8CD239D}" srcOrd="1" destOrd="0" presId="urn:microsoft.com/office/officeart/2005/8/layout/bProcess4"/>
    <dgm:cxn modelId="{7A35255F-AF5D-409D-B901-DAE2716F00B0}" type="presParOf" srcId="{54719BF7-BF81-4A9D-85E7-FC77032EE9D4}" destId="{4C8F40E4-7235-43A3-A2AC-507E70EB01CB}" srcOrd="15" destOrd="0" presId="urn:microsoft.com/office/officeart/2005/8/layout/bProcess4"/>
    <dgm:cxn modelId="{83BA7DC1-16A3-43E3-9F90-DB39F1FEB09A}" type="presParOf" srcId="{54719BF7-BF81-4A9D-85E7-FC77032EE9D4}" destId="{EABD59E6-9DBF-4062-8DFC-1611C1D76AF2}" srcOrd="16" destOrd="0" presId="urn:microsoft.com/office/officeart/2005/8/layout/bProcess4"/>
    <dgm:cxn modelId="{54B93E85-CA7C-4814-836A-A8DF263483BF}" type="presParOf" srcId="{EABD59E6-9DBF-4062-8DFC-1611C1D76AF2}" destId="{D3A78CC3-08F5-43EA-AA08-EB5939486136}" srcOrd="0" destOrd="0" presId="urn:microsoft.com/office/officeart/2005/8/layout/bProcess4"/>
    <dgm:cxn modelId="{76D8C4D5-E555-44D7-8801-B23013B87919}" type="presParOf" srcId="{EABD59E6-9DBF-4062-8DFC-1611C1D76AF2}" destId="{4A5FF4D7-5777-4163-ACA9-DDE8DA830308}" srcOrd="1" destOrd="0" presId="urn:microsoft.com/office/officeart/2005/8/layout/bProcess4"/>
    <dgm:cxn modelId="{AF94FE87-AB54-4AC7-8FFD-BE58C4F1A427}" type="presParOf" srcId="{54719BF7-BF81-4A9D-85E7-FC77032EE9D4}" destId="{53C67FB2-CC0B-4CA0-99DC-AF43664B9D68}" srcOrd="17" destOrd="0" presId="urn:microsoft.com/office/officeart/2005/8/layout/bProcess4"/>
    <dgm:cxn modelId="{000E447A-4294-49BD-B02F-283285933D4D}" type="presParOf" srcId="{54719BF7-BF81-4A9D-85E7-FC77032EE9D4}" destId="{388B5231-1CA3-4B09-A46B-A39B0AAD218A}" srcOrd="18" destOrd="0" presId="urn:microsoft.com/office/officeart/2005/8/layout/bProcess4"/>
    <dgm:cxn modelId="{5DEA772B-385E-4CEE-907D-F42C9004603F}" type="presParOf" srcId="{388B5231-1CA3-4B09-A46B-A39B0AAD218A}" destId="{1699F82E-078B-490F-8E82-FCB9D9EF07BE}" srcOrd="0" destOrd="0" presId="urn:microsoft.com/office/officeart/2005/8/layout/bProcess4"/>
    <dgm:cxn modelId="{A0D41FDA-C752-465E-BB6F-780DD1DBF7A8}" type="presParOf" srcId="{388B5231-1CA3-4B09-A46B-A39B0AAD218A}" destId="{478A3AEA-485E-4D63-9B1B-4645A9BAACC2}" srcOrd="1" destOrd="0" presId="urn:microsoft.com/office/officeart/2005/8/layout/bProcess4"/>
    <dgm:cxn modelId="{BA549DDC-34DA-4FF7-86A0-449E53C32B13}" type="presParOf" srcId="{54719BF7-BF81-4A9D-85E7-FC77032EE9D4}" destId="{A5B30844-24BA-434C-BE60-67EA51F14699}" srcOrd="19" destOrd="0" presId="urn:microsoft.com/office/officeart/2005/8/layout/bProcess4"/>
    <dgm:cxn modelId="{F82F8222-DBC4-4B70-9F4F-44991788738D}" type="presParOf" srcId="{54719BF7-BF81-4A9D-85E7-FC77032EE9D4}" destId="{3A1ECE68-F8F6-49BC-ADFC-BBFF14997442}" srcOrd="20" destOrd="0" presId="urn:microsoft.com/office/officeart/2005/8/layout/bProcess4"/>
    <dgm:cxn modelId="{19FAF262-0FCE-415A-8EEF-E0CFCFEBBB64}" type="presParOf" srcId="{3A1ECE68-F8F6-49BC-ADFC-BBFF14997442}" destId="{DD6AB3BB-5343-46BB-BFAE-DDC4700AA938}" srcOrd="0" destOrd="0" presId="urn:microsoft.com/office/officeart/2005/8/layout/bProcess4"/>
    <dgm:cxn modelId="{69B3E643-52E5-4DCA-8E83-FCDDD803968C}" type="presParOf" srcId="{3A1ECE68-F8F6-49BC-ADFC-BBFF14997442}" destId="{EC29A406-1074-46B7-8DEF-364940890890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133AF-7C00-4F24-B579-7E74B9CD367E}">
      <dsp:nvSpPr>
        <dsp:cNvPr id="0" name=""/>
        <dsp:cNvSpPr/>
      </dsp:nvSpPr>
      <dsp:spPr>
        <a:xfrm rot="5400000">
          <a:off x="-1287" y="982727"/>
          <a:ext cx="1534050" cy="18516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94DBC-1A0F-4C5E-83DF-8E092F89F3A8}">
      <dsp:nvSpPr>
        <dsp:cNvPr id="0" name=""/>
        <dsp:cNvSpPr/>
      </dsp:nvSpPr>
      <dsp:spPr>
        <a:xfrm>
          <a:off x="349758" y="962"/>
          <a:ext cx="2057399" cy="1234440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Customer</a:t>
          </a:r>
          <a:endParaRPr lang="en-US" sz="2800" kern="1200" dirty="0"/>
        </a:p>
      </dsp:txBody>
      <dsp:txXfrm>
        <a:off x="385914" y="37118"/>
        <a:ext cx="1985087" cy="1162128"/>
      </dsp:txXfrm>
    </dsp:sp>
    <dsp:sp modelId="{C2ADF039-267D-4C0D-A229-B5E7AE910388}">
      <dsp:nvSpPr>
        <dsp:cNvPr id="0" name=""/>
        <dsp:cNvSpPr/>
      </dsp:nvSpPr>
      <dsp:spPr>
        <a:xfrm rot="5400000">
          <a:off x="-1287" y="2525777"/>
          <a:ext cx="1534050" cy="18516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6F839-11D7-4EE8-BCAF-79374D502FAD}">
      <dsp:nvSpPr>
        <dsp:cNvPr id="0" name=""/>
        <dsp:cNvSpPr/>
      </dsp:nvSpPr>
      <dsp:spPr>
        <a:xfrm>
          <a:off x="349758" y="1544012"/>
          <a:ext cx="2057399" cy="1234440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Sales</a:t>
          </a:r>
          <a:endParaRPr lang="en-US" sz="2800" kern="1200" dirty="0"/>
        </a:p>
      </dsp:txBody>
      <dsp:txXfrm>
        <a:off x="385914" y="1580168"/>
        <a:ext cx="1985087" cy="1162128"/>
      </dsp:txXfrm>
    </dsp:sp>
    <dsp:sp modelId="{96BE3A8F-55E3-4079-A830-1ED279608EB2}">
      <dsp:nvSpPr>
        <dsp:cNvPr id="0" name=""/>
        <dsp:cNvSpPr/>
      </dsp:nvSpPr>
      <dsp:spPr>
        <a:xfrm rot="5400000">
          <a:off x="-1287" y="4068827"/>
          <a:ext cx="1534050" cy="18516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6FE9A-3BD1-4C78-ABB0-4F59B6FFF7BF}">
      <dsp:nvSpPr>
        <dsp:cNvPr id="0" name=""/>
        <dsp:cNvSpPr/>
      </dsp:nvSpPr>
      <dsp:spPr>
        <a:xfrm>
          <a:off x="349758" y="3087062"/>
          <a:ext cx="2057399" cy="1234440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ysClr val="windowText" lastClr="000000"/>
              </a:solidFill>
            </a:rPr>
            <a:t>Engineering</a:t>
          </a:r>
          <a:endParaRPr lang="en-US" sz="2800" kern="1200" dirty="0">
            <a:solidFill>
              <a:sysClr val="windowText" lastClr="000000"/>
            </a:solidFill>
          </a:endParaRPr>
        </a:p>
      </dsp:txBody>
      <dsp:txXfrm>
        <a:off x="385914" y="3123218"/>
        <a:ext cx="1985087" cy="1162128"/>
      </dsp:txXfrm>
    </dsp:sp>
    <dsp:sp modelId="{CCF6132C-8F84-4B6E-B6B8-77ADAB42D2AE}">
      <dsp:nvSpPr>
        <dsp:cNvPr id="0" name=""/>
        <dsp:cNvSpPr/>
      </dsp:nvSpPr>
      <dsp:spPr>
        <a:xfrm>
          <a:off x="770237" y="4840352"/>
          <a:ext cx="2727342" cy="18516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700B6-EA63-43BA-9EAA-0C150AE8E408}">
      <dsp:nvSpPr>
        <dsp:cNvPr id="0" name=""/>
        <dsp:cNvSpPr/>
      </dsp:nvSpPr>
      <dsp:spPr>
        <a:xfrm>
          <a:off x="349758" y="4630112"/>
          <a:ext cx="2057399" cy="1234440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Sales</a:t>
          </a:r>
          <a:endParaRPr lang="en-US" sz="2800" kern="1200" dirty="0"/>
        </a:p>
      </dsp:txBody>
      <dsp:txXfrm>
        <a:off x="385914" y="4666268"/>
        <a:ext cx="1985087" cy="1162128"/>
      </dsp:txXfrm>
    </dsp:sp>
    <dsp:sp modelId="{B0CC6067-DD40-47E2-A397-EFAF8E203D38}">
      <dsp:nvSpPr>
        <dsp:cNvPr id="0" name=""/>
        <dsp:cNvSpPr/>
      </dsp:nvSpPr>
      <dsp:spPr>
        <a:xfrm rot="16200000">
          <a:off x="2735055" y="4068827"/>
          <a:ext cx="1534050" cy="18516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F9E19-ED77-453E-96D8-ECFA72096758}">
      <dsp:nvSpPr>
        <dsp:cNvPr id="0" name=""/>
        <dsp:cNvSpPr/>
      </dsp:nvSpPr>
      <dsp:spPr>
        <a:xfrm>
          <a:off x="3086100" y="4630112"/>
          <a:ext cx="2057399" cy="1234440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Customer</a:t>
          </a:r>
          <a:endParaRPr lang="en-US" sz="2800" kern="1200" dirty="0"/>
        </a:p>
      </dsp:txBody>
      <dsp:txXfrm>
        <a:off x="3122256" y="4666268"/>
        <a:ext cx="1985087" cy="1162128"/>
      </dsp:txXfrm>
    </dsp:sp>
    <dsp:sp modelId="{B2879B16-2BEC-4E5B-A234-571DCE388D11}">
      <dsp:nvSpPr>
        <dsp:cNvPr id="0" name=""/>
        <dsp:cNvSpPr/>
      </dsp:nvSpPr>
      <dsp:spPr>
        <a:xfrm rot="16200000">
          <a:off x="2735055" y="2525777"/>
          <a:ext cx="1534050" cy="18516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DB901-83F4-4E12-B168-E0D00D680E1C}">
      <dsp:nvSpPr>
        <dsp:cNvPr id="0" name=""/>
        <dsp:cNvSpPr/>
      </dsp:nvSpPr>
      <dsp:spPr>
        <a:xfrm>
          <a:off x="3086100" y="3087062"/>
          <a:ext cx="2057399" cy="1234440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Finance</a:t>
          </a:r>
          <a:endParaRPr lang="en-US" sz="2800" kern="1200" dirty="0"/>
        </a:p>
      </dsp:txBody>
      <dsp:txXfrm>
        <a:off x="3122256" y="3123218"/>
        <a:ext cx="1985087" cy="1162128"/>
      </dsp:txXfrm>
    </dsp:sp>
    <dsp:sp modelId="{DF20B808-E055-4923-A7C4-095B9EEDB852}">
      <dsp:nvSpPr>
        <dsp:cNvPr id="0" name=""/>
        <dsp:cNvSpPr/>
      </dsp:nvSpPr>
      <dsp:spPr>
        <a:xfrm rot="16200000">
          <a:off x="2735055" y="982727"/>
          <a:ext cx="1534050" cy="18516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DAB55-0E47-49C5-913A-C8CBF6F98DB7}">
      <dsp:nvSpPr>
        <dsp:cNvPr id="0" name=""/>
        <dsp:cNvSpPr/>
      </dsp:nvSpPr>
      <dsp:spPr>
        <a:xfrm>
          <a:off x="3086100" y="1544012"/>
          <a:ext cx="2057399" cy="1234440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Production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122256" y="1580168"/>
        <a:ext cx="1985087" cy="1162128"/>
      </dsp:txXfrm>
    </dsp:sp>
    <dsp:sp modelId="{4C8F40E4-7235-43A3-A2AC-507E70EB01CB}">
      <dsp:nvSpPr>
        <dsp:cNvPr id="0" name=""/>
        <dsp:cNvSpPr/>
      </dsp:nvSpPr>
      <dsp:spPr>
        <a:xfrm>
          <a:off x="3506580" y="211202"/>
          <a:ext cx="2727341" cy="18516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C8137-20F6-465D-9F38-DFB9C8CD239D}">
      <dsp:nvSpPr>
        <dsp:cNvPr id="0" name=""/>
        <dsp:cNvSpPr/>
      </dsp:nvSpPr>
      <dsp:spPr>
        <a:xfrm>
          <a:off x="3086100" y="962"/>
          <a:ext cx="2057399" cy="123444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Test</a:t>
          </a:r>
          <a:endParaRPr lang="en-US" sz="2800" kern="1200" dirty="0"/>
        </a:p>
      </dsp:txBody>
      <dsp:txXfrm>
        <a:off x="3122256" y="37118"/>
        <a:ext cx="1985087" cy="1162128"/>
      </dsp:txXfrm>
    </dsp:sp>
    <dsp:sp modelId="{53C67FB2-CC0B-4CA0-99DC-AF43664B9D68}">
      <dsp:nvSpPr>
        <dsp:cNvPr id="0" name=""/>
        <dsp:cNvSpPr/>
      </dsp:nvSpPr>
      <dsp:spPr>
        <a:xfrm rot="5400000">
          <a:off x="5471396" y="982727"/>
          <a:ext cx="1534050" cy="18516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5FF4D7-5777-4163-ACA9-DDE8DA830308}">
      <dsp:nvSpPr>
        <dsp:cNvPr id="0" name=""/>
        <dsp:cNvSpPr/>
      </dsp:nvSpPr>
      <dsp:spPr>
        <a:xfrm>
          <a:off x="5822441" y="962"/>
          <a:ext cx="2057399" cy="1234440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solidFill>
                <a:schemeClr val="tx1"/>
              </a:solidFill>
            </a:rPr>
            <a:t>Production</a:t>
          </a:r>
          <a:endParaRPr lang="en-US" sz="2800" kern="1200" dirty="0"/>
        </a:p>
      </dsp:txBody>
      <dsp:txXfrm>
        <a:off x="5858597" y="37118"/>
        <a:ext cx="1985087" cy="1162128"/>
      </dsp:txXfrm>
    </dsp:sp>
    <dsp:sp modelId="{A5B30844-24BA-434C-BE60-67EA51F14699}">
      <dsp:nvSpPr>
        <dsp:cNvPr id="0" name=""/>
        <dsp:cNvSpPr/>
      </dsp:nvSpPr>
      <dsp:spPr>
        <a:xfrm rot="5400000">
          <a:off x="5471396" y="2525777"/>
          <a:ext cx="1534050" cy="18516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A3AEA-485E-4D63-9B1B-4645A9BAACC2}">
      <dsp:nvSpPr>
        <dsp:cNvPr id="0" name=""/>
        <dsp:cNvSpPr/>
      </dsp:nvSpPr>
      <dsp:spPr>
        <a:xfrm>
          <a:off x="5822441" y="1544012"/>
          <a:ext cx="2057399" cy="1234440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Sales</a:t>
          </a:r>
          <a:endParaRPr lang="en-US" sz="2800" kern="1200" dirty="0"/>
        </a:p>
      </dsp:txBody>
      <dsp:txXfrm>
        <a:off x="5858597" y="1580168"/>
        <a:ext cx="1985087" cy="1162128"/>
      </dsp:txXfrm>
    </dsp:sp>
    <dsp:sp modelId="{EC29A406-1074-46B7-8DEF-364940890890}">
      <dsp:nvSpPr>
        <dsp:cNvPr id="0" name=""/>
        <dsp:cNvSpPr/>
      </dsp:nvSpPr>
      <dsp:spPr>
        <a:xfrm>
          <a:off x="5822441" y="3087062"/>
          <a:ext cx="2057399" cy="1234440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Customer</a:t>
          </a:r>
          <a:endParaRPr lang="en-US" sz="2800" kern="1200" dirty="0"/>
        </a:p>
      </dsp:txBody>
      <dsp:txXfrm>
        <a:off x="5858597" y="3123218"/>
        <a:ext cx="1985087" cy="1162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B755-B927-4EA8-A2B2-5DCB7BC5479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B4CF-52E7-4033-AACF-7AAC0A79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B755-B927-4EA8-A2B2-5DCB7BC5479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B4CF-52E7-4033-AACF-7AAC0A79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B755-B927-4EA8-A2B2-5DCB7BC5479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B4CF-52E7-4033-AACF-7AAC0A79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5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B755-B927-4EA8-A2B2-5DCB7BC5479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B4CF-52E7-4033-AACF-7AAC0A79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2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B755-B927-4EA8-A2B2-5DCB7BC5479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B4CF-52E7-4033-AACF-7AAC0A79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4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B755-B927-4EA8-A2B2-5DCB7BC5479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B4CF-52E7-4033-AACF-7AAC0A79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B755-B927-4EA8-A2B2-5DCB7BC5479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B4CF-52E7-4033-AACF-7AAC0A79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5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B755-B927-4EA8-A2B2-5DCB7BC5479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B4CF-52E7-4033-AACF-7AAC0A79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8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B755-B927-4EA8-A2B2-5DCB7BC5479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B4CF-52E7-4033-AACF-7AAC0A79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8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B755-B927-4EA8-A2B2-5DCB7BC5479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B4CF-52E7-4033-AACF-7AAC0A79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3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B755-B927-4EA8-A2B2-5DCB7BC5479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B4CF-52E7-4033-AACF-7AAC0A79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4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CB755-B927-4EA8-A2B2-5DCB7BC5479F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6B4CF-52E7-4033-AACF-7AAC0A79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microsoft.com/office/2007/relationships/hdphoto" Target="../media/hdphoto3.wdp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Relationship Id="rId1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93988"/>
            <a:ext cx="7772400" cy="1470025"/>
          </a:xfrm>
        </p:spPr>
        <p:txBody>
          <a:bodyPr/>
          <a:lstStyle/>
          <a:p>
            <a:r>
              <a:rPr lang="en-US" dirty="0" smtClean="0"/>
              <a:t>Testing Workflows</a:t>
            </a:r>
            <a:br>
              <a:rPr lang="en-US" dirty="0" smtClean="0"/>
            </a:b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53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912" y="1600200"/>
            <a:ext cx="4906888" cy="4525963"/>
          </a:xfrm>
        </p:spPr>
        <p:txBody>
          <a:bodyPr/>
          <a:lstStyle/>
          <a:p>
            <a:r>
              <a:rPr lang="en-US" dirty="0" smtClean="0"/>
              <a:t>Production: uses reports generated by Engineering and produce them.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80728"/>
            <a:ext cx="3376773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07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896" y="1600200"/>
            <a:ext cx="5050904" cy="4525963"/>
          </a:xfrm>
        </p:spPr>
        <p:txBody>
          <a:bodyPr/>
          <a:lstStyle/>
          <a:p>
            <a:r>
              <a:rPr lang="en-US" dirty="0" smtClean="0"/>
              <a:t>Test: test the production</a:t>
            </a:r>
          </a:p>
          <a:p>
            <a:r>
              <a:rPr lang="en-US" dirty="0" smtClean="0"/>
              <a:t>Send it back to production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0"/>
            <a:ext cx="3288983" cy="42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652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912" y="1600200"/>
            <a:ext cx="4906888" cy="4525963"/>
          </a:xfrm>
        </p:spPr>
        <p:txBody>
          <a:bodyPr/>
          <a:lstStyle/>
          <a:p>
            <a:r>
              <a:rPr lang="en-US" dirty="0" smtClean="0"/>
              <a:t>Production: send to sales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80728"/>
            <a:ext cx="3376773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77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912" y="1600200"/>
            <a:ext cx="4906888" cy="4525963"/>
          </a:xfrm>
        </p:spPr>
        <p:txBody>
          <a:bodyPr/>
          <a:lstStyle/>
          <a:p>
            <a:r>
              <a:rPr lang="en-US" dirty="0" smtClean="0"/>
              <a:t>Sales: calls the </a:t>
            </a:r>
            <a:r>
              <a:rPr lang="en-US" smtClean="0"/>
              <a:t>customer telling your </a:t>
            </a:r>
            <a:r>
              <a:rPr lang="en-US" dirty="0" smtClean="0"/>
              <a:t>product is ready.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776"/>
            <a:ext cx="3456857" cy="37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1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896" y="1600200"/>
            <a:ext cx="5050904" cy="4525963"/>
          </a:xfrm>
        </p:spPr>
        <p:txBody>
          <a:bodyPr/>
          <a:lstStyle/>
          <a:p>
            <a:r>
              <a:rPr lang="en-US" dirty="0" smtClean="0"/>
              <a:t>User receives the product.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96752"/>
            <a:ext cx="1656184" cy="415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3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577486"/>
              </p:ext>
            </p:extLst>
          </p:nvPr>
        </p:nvGraphicFramePr>
        <p:xfrm>
          <a:off x="457200" y="476672"/>
          <a:ext cx="8229600" cy="586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7498"/>
            <a:ext cx="623857" cy="15665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265" y="4765171"/>
            <a:ext cx="623857" cy="15665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105" y="3417802"/>
            <a:ext cx="623857" cy="15665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129" y="293643"/>
            <a:ext cx="1152128" cy="15038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101" y="2084669"/>
            <a:ext cx="769021" cy="12236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18" y="3608787"/>
            <a:ext cx="795395" cy="111355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51" y="3488501"/>
            <a:ext cx="1014239" cy="135412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941" y="433733"/>
            <a:ext cx="769021" cy="122368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51" y="2029968"/>
            <a:ext cx="1166313" cy="127838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72" y="5053356"/>
            <a:ext cx="1166313" cy="127838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783" y="1996056"/>
            <a:ext cx="1166313" cy="127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6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requests 1 product.</a:t>
            </a:r>
          </a:p>
          <a:p>
            <a:r>
              <a:rPr lang="en-US" dirty="0" smtClean="0"/>
              <a:t>In Step 5, user edits request and change the product count to 10.</a:t>
            </a:r>
          </a:p>
          <a:p>
            <a:r>
              <a:rPr lang="en-US" dirty="0" smtClean="0"/>
              <a:t>He pays 1 but gets 10.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16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Production unit wants to bypass the QC test.</a:t>
            </a:r>
          </a:p>
          <a:p>
            <a:r>
              <a:rPr lang="en-US" dirty="0" smtClean="0"/>
              <a:t>He sends status directly to sales.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58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Lets’ do 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93" y="306324"/>
            <a:ext cx="623857" cy="15665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7" y="5380841"/>
            <a:ext cx="1014239" cy="1354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00" y="3891577"/>
            <a:ext cx="1166313" cy="12783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876" y="4740883"/>
            <a:ext cx="1152128" cy="15038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430" y="1444674"/>
            <a:ext cx="769021" cy="12236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430" y="3273478"/>
            <a:ext cx="795395" cy="11135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47664" y="766445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coyote</a:t>
            </a:r>
          </a:p>
          <a:p>
            <a:r>
              <a:rPr lang="en-US" dirty="0" smtClean="0"/>
              <a:t>coyote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47664" y="4207605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baymax</a:t>
            </a:r>
            <a:endParaRPr lang="en-US" dirty="0" smtClean="0"/>
          </a:p>
          <a:p>
            <a:r>
              <a:rPr lang="en-US" dirty="0" err="1" smtClean="0"/>
              <a:t>baymax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10295" y="5734737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kevin</a:t>
            </a:r>
            <a:endParaRPr lang="en-US" dirty="0" smtClean="0"/>
          </a:p>
          <a:p>
            <a:r>
              <a:rPr lang="en-US" dirty="0" err="1" smtClean="0"/>
              <a:t>kevin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98593" y="508957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ralph</a:t>
            </a:r>
          </a:p>
          <a:p>
            <a:r>
              <a:rPr lang="en-US" dirty="0" smtClean="0"/>
              <a:t>ralph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67424" y="3507088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panda</a:t>
            </a:r>
          </a:p>
          <a:p>
            <a:r>
              <a:rPr lang="en-US" dirty="0" smtClean="0"/>
              <a:t>panda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54577" y="173335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emmet</a:t>
            </a:r>
            <a:endParaRPr lang="en-US" dirty="0" smtClean="0"/>
          </a:p>
          <a:p>
            <a:r>
              <a:rPr lang="en-US" dirty="0" err="1" smtClean="0"/>
              <a:t>emmet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6" y="2299450"/>
            <a:ext cx="1465198" cy="113219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845073" y="2542383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roadrunner</a:t>
            </a:r>
          </a:p>
          <a:p>
            <a:r>
              <a:rPr lang="en-US" dirty="0" smtClean="0"/>
              <a:t>roadrunner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844824"/>
            <a:ext cx="5544616" cy="4158463"/>
          </a:xfrm>
        </p:spPr>
      </p:pic>
      <p:sp>
        <p:nvSpPr>
          <p:cNvPr id="4" name="Sub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Acme Corporation</a:t>
            </a:r>
          </a:p>
        </p:txBody>
      </p:sp>
    </p:spTree>
    <p:extLst>
      <p:ext uri="{BB962C8B-B14F-4D97-AF65-F5344CB8AC3E}">
        <p14:creationId xmlns:p14="http://schemas.microsoft.com/office/powerpoint/2010/main" val="1838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65" y="188640"/>
            <a:ext cx="623857" cy="15665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72" y="3711651"/>
            <a:ext cx="1014239" cy="1354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72" y="2253118"/>
            <a:ext cx="1166313" cy="12783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448" y="3821084"/>
            <a:ext cx="1152128" cy="15038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01" y="5541464"/>
            <a:ext cx="769021" cy="12236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328" y="2263339"/>
            <a:ext cx="795395" cy="11135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51736" y="648761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51736" y="256914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67760" y="406554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>
                <a:solidFill>
                  <a:sysClr val="windowText" lastClr="000000"/>
                </a:solidFill>
              </a:rPr>
              <a:t>Engineering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67165" y="416977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35996" y="258728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Finance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2527" y="581387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27" y="267327"/>
            <a:ext cx="1465198" cy="113219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590661" y="64876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7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960" y="1600200"/>
            <a:ext cx="4474840" cy="4525963"/>
          </a:xfrm>
        </p:spPr>
        <p:txBody>
          <a:bodyPr/>
          <a:lstStyle/>
          <a:p>
            <a:r>
              <a:rPr lang="en-US" dirty="0" smtClean="0"/>
              <a:t>Customer Submit a production request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96752"/>
            <a:ext cx="1656184" cy="415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5936" y="1600200"/>
            <a:ext cx="4690864" cy="4525963"/>
          </a:xfrm>
        </p:spPr>
        <p:txBody>
          <a:bodyPr/>
          <a:lstStyle/>
          <a:p>
            <a:r>
              <a:rPr lang="en-US" dirty="0" smtClean="0"/>
              <a:t>Sales: </a:t>
            </a:r>
          </a:p>
          <a:p>
            <a:pPr lvl="1"/>
            <a:r>
              <a:rPr lang="en-US" dirty="0" smtClean="0"/>
              <a:t>Reviews the request</a:t>
            </a:r>
          </a:p>
          <a:p>
            <a:pPr lvl="1"/>
            <a:r>
              <a:rPr lang="en-US" dirty="0" smtClean="0"/>
              <a:t>Verifies the information</a:t>
            </a:r>
          </a:p>
          <a:p>
            <a:pPr lvl="1"/>
            <a:r>
              <a:rPr lang="en-US" dirty="0" smtClean="0"/>
              <a:t>Sends to </a:t>
            </a:r>
            <a:r>
              <a:rPr lang="en-US" dirty="0" smtClean="0">
                <a:solidFill>
                  <a:sysClr val="windowText" lastClr="000000"/>
                </a:solidFill>
              </a:rPr>
              <a:t>Engineering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776"/>
            <a:ext cx="3456857" cy="37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9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3968" y="1600200"/>
            <a:ext cx="4402832" cy="4525963"/>
          </a:xfrm>
        </p:spPr>
        <p:txBody>
          <a:bodyPr/>
          <a:lstStyle/>
          <a:p>
            <a:pPr lvl="0"/>
            <a:r>
              <a:rPr lang="en-US" dirty="0" smtClean="0">
                <a:solidFill>
                  <a:sysClr val="windowText" lastClr="000000"/>
                </a:solidFill>
              </a:rPr>
              <a:t>Engineering</a:t>
            </a:r>
            <a:r>
              <a:rPr lang="en-US" dirty="0" smtClean="0"/>
              <a:t>: calculates the material needed, costs.</a:t>
            </a:r>
          </a:p>
          <a:p>
            <a:r>
              <a:rPr lang="en-US" dirty="0" smtClean="0"/>
              <a:t>Return to sales.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0768"/>
            <a:ext cx="3096344" cy="413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2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7944" y="1600200"/>
            <a:ext cx="4618856" cy="4525963"/>
          </a:xfrm>
        </p:spPr>
        <p:txBody>
          <a:bodyPr/>
          <a:lstStyle/>
          <a:p>
            <a:r>
              <a:rPr lang="en-US" dirty="0" smtClean="0"/>
              <a:t>Sales: sends bill to customer to confirm and pay.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776"/>
            <a:ext cx="3456857" cy="37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97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1920" y="1600200"/>
            <a:ext cx="4834880" cy="4525963"/>
          </a:xfrm>
        </p:spPr>
        <p:txBody>
          <a:bodyPr/>
          <a:lstStyle/>
          <a:p>
            <a:r>
              <a:rPr lang="en-US" dirty="0" smtClean="0"/>
              <a:t>Customer pays the bill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96752"/>
            <a:ext cx="1656184" cy="415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69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912" y="1600200"/>
            <a:ext cx="4906888" cy="4525963"/>
          </a:xfrm>
        </p:spPr>
        <p:txBody>
          <a:bodyPr/>
          <a:lstStyle/>
          <a:p>
            <a:r>
              <a:rPr lang="en-US" dirty="0" smtClean="0"/>
              <a:t>Financial: confirms the payment.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75" y="1651222"/>
            <a:ext cx="2539683" cy="355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2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203</Words>
  <Application>Microsoft Office PowerPoint</Application>
  <PresentationFormat>On-screen Show (4:3)</PresentationFormat>
  <Paragraphs>69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Testing Workflows Demo</vt:lpstr>
      <vt:lpstr>Acme Corporation</vt:lpstr>
      <vt:lpstr>PowerPoint Presentation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  <vt:lpstr>Step 9</vt:lpstr>
      <vt:lpstr>Step 10</vt:lpstr>
      <vt:lpstr>Step 11</vt:lpstr>
      <vt:lpstr>PowerPoint Presentation</vt:lpstr>
      <vt:lpstr>Test #1</vt:lpstr>
      <vt:lpstr>Test #2</vt:lpstr>
      <vt:lpstr>Lets’ do 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ACME Woods</dc:title>
  <dc:creator>عبدی مهرداد</dc:creator>
  <cp:lastModifiedBy>عبدی مهرداد</cp:lastModifiedBy>
  <cp:revision>116</cp:revision>
  <dcterms:created xsi:type="dcterms:W3CDTF">2017-12-02T10:21:40Z</dcterms:created>
  <dcterms:modified xsi:type="dcterms:W3CDTF">2017-12-17T12:30:47Z</dcterms:modified>
</cp:coreProperties>
</file>