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Override ContentType="application/vnd.openxmlformats-officedocument.extended-properties+xml" PartName="/docProps/app0.xml"/>
  <Default ContentType="image/jpeg" Extension="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20" autoAdjust="0"/>
  </p:normalViewPr>
  <p:slideViewPr>
    <p:cSldViewPr snapToGrid="0" snapToObjects="1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Основы интерфейса взаимодействия пользователя с системой Unix на уровне командной строки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Мансур А. о. Абдулфазов Группа НФИбд-01-21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29 Апреля, 2021, Россия, Москва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7"/>
            </a:pPr>
            <a:r>
              <a:t>В домашнем каталоге создал три новых каталога с именами letters, memos, misk одной командой “mkdir”. А затем удалил эти три каталога одной командой “rmdir” (рис. 8)</a:t>
            </a:r>
          </a:p>
        </p:txBody>
      </p:sp>
      <p:pic>
        <p:nvPicPr>
          <p:cNvPr id="2" name="Picture 1" descr="fig:  ./images_lab4/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Создание и удаление трёх каталогов одной командой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8"/>
            </a:pPr>
            <a:r>
              <a:t>Попробовал удалить ранее созданный каталог newdir с помощью команды “rm”, но ничего не вышло, так как команда “rm” предназначена для удаления файлов. А затем удалил каталок morefun c помощью команды “rmdir”. (рис. 9)</a:t>
            </a:r>
          </a:p>
        </p:txBody>
      </p:sp>
      <p:pic>
        <p:nvPicPr>
          <p:cNvPr id="2" name="Picture 1" descr="fig:  ./images_lab4/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Неудачная попытка удаления каталога newdir командой “rm” и удаление каталога morefun командой “rmdir”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9"/>
            </a:pPr>
            <a:r>
              <a:t>С помощью команды “man” определил какую опцию команды ls нужно использовать для просмотра содержимого не только указанного каталога, но и подкаталогов, входящих в него. Ответ : этой опцией команды является -R. (рис. 10)</a:t>
            </a:r>
          </a:p>
        </p:txBody>
      </p:sp>
      <p:pic>
        <p:nvPicPr>
          <p:cNvPr id="2" name="Picture 1" descr="fig:Определение нужной опции команды ls  ./images_lab4/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Определение нужной опции команды 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10"/>
            </a:pPr>
            <a:r>
              <a:t>С помощью команды “man” определил какую опцию команды ls позволяет отсортировать по времени последнего изменения выводимый список содержимого каталога с развёрнутым описанием файлов. Ответ : этой опцией команды является -t. (рис. 11)</a:t>
            </a:r>
          </a:p>
        </p:txBody>
      </p:sp>
      <p:pic>
        <p:nvPicPr>
          <p:cNvPr id="2" name="Picture 1" descr="fig:  ./images_lab4/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Определение нужной опции команды 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11"/>
            </a:pPr>
            <a:r>
              <a:t>Использовал команду man для просмотра описания следующих команд: cd, pwd, mkdir, rmdir, rm. (рис. 12, рис. 13, рис. 14, рис. 15, рис. 16)</a:t>
            </a:r>
          </a:p>
        </p:txBody>
      </p:sp>
      <p:pic>
        <p:nvPicPr>
          <p:cNvPr id="2" name="Picture 1" descr="fig:  ./images_lab4/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Использование команды “man” для просмотра описания команды cd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./images_lab4/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6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Использование команды “man” для просмотра описания команды pwd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Использование команды man для просмотра описания команды mkdir  ./images_lab4/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6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Использование команды man для просмотра описания команды mkdir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./images_lab4/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6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Использование команды man для просмотра описания команды rmdir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./images_lab4/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6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Использование команды “man” для просмотра описания команды rm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12"/>
            </a:pPr>
            <a:r>
              <a:t>Использовал команду “history” для получения информации об истории ввода команд и выполнил модификацию и исполнение некоторых из них. (рис. 17 и рис. 18)</a:t>
            </a:r>
          </a:p>
        </p:txBody>
      </p:sp>
      <p:pic>
        <p:nvPicPr>
          <p:cNvPr id="2" name="Picture 1" descr="fig:  ./images_lab4/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Вывод на экран истории команд с помощью комманды “history”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Приобретение практических навыков взаимодействия пользователя с системой по- средством командной строки.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./images_lab4/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6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Модификация и исполнение некоторых команд. Замена опций команды ls с помощью операции /s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Приобрёл практические навыки взаимодействия пользователя с системой посредством командной строки.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Определил полное имя своего домашнего каталога. (рис. 1)</a:t>
            </a:r>
          </a:p>
        </p:txBody>
      </p:sp>
      <p:pic>
        <p:nvPicPr>
          <p:cNvPr id="3" name="Picture 1" descr="fig:  ./images_lab4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Определение полного имени домашнего каталога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2"/>
            </a:pPr>
            <a:r>
              <a:t>Перешёл в каталог /tmp. Вывел на экран содержимое каталога с помощью команды ls. (рис. 2 и рис. 3)</a:t>
            </a:r>
          </a:p>
        </p:txBody>
      </p:sp>
      <p:pic>
        <p:nvPicPr>
          <p:cNvPr id="2" name="Picture 1" descr="fig:  ./images_lab4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Переход в каталог /tmp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./images_lab4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6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Вывод на экран содержимого каталога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3"/>
            </a:pPr>
            <a:r>
              <a:t>Определил, есть ли в каталоге/var/spool подкаталог с именем cron. (рис. 4)</a:t>
            </a:r>
          </a:p>
        </p:txBody>
      </p:sp>
      <p:pic>
        <p:nvPicPr>
          <p:cNvPr id="2" name="Picture 1" descr="fig:  ./images_lab4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Определил наличие подкаталога с именем cron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4"/>
            </a:pPr>
            <a:r>
              <a:t>Перешёл в домашний каталог и вывел на экран его содержимое с помощью команды ls. А с помощью команды ls -l определил владельца файлов и подкаталогов. (рис. 5)</a:t>
            </a:r>
          </a:p>
        </p:txBody>
      </p:sp>
      <p:pic>
        <p:nvPicPr>
          <p:cNvPr id="2" name="Picture 1" descr="fig:  ./images_lab4/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Вывод на экран содержимого домашнего каталога и определение владельца всех файлов и подкаталоговБ находящихся в нём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5"/>
            </a:pPr>
            <a:r>
              <a:t>В домашнем каталоге создал новый каталог с именем newdir. (рис. 6)</a:t>
            </a:r>
          </a:p>
        </p:txBody>
      </p:sp>
      <p:pic>
        <p:nvPicPr>
          <p:cNvPr id="2" name="Picture 1" descr="fig:  ./images_lab4/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Создание нового каталога newdir с помощью команды “mkdir”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6"/>
            </a:pPr>
            <a:r>
              <a:t>В каталоге newdir создал новый каталог с именем morefun с помощью команды mkdir. (рис. 7)</a:t>
            </a:r>
          </a:p>
        </p:txBody>
      </p:sp>
      <p:pic>
        <p:nvPicPr>
          <p:cNvPr id="2" name="Picture 1" descr="fig:  ./images_lab4/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Создание нового каталога morefun с помощью команды “mkdir”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Macintosh PowerPoint</Application>
  <PresentationFormat>Экран (16:9)</PresentationFormat>
  <Paragraphs>38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Основы интерфейса взаимодействия пользователя с системой Unix на уровне командной строки</vt:lpstr>
      <vt:lpstr>Цель работы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интерфейса взаимодействия пользователя с системой Unix на уровне командной строки</dc:title>
  <dc:creator>Мансур А. о. Абдулфазов Группа НФИбд-01-21</dc:creator>
  <cp:keywords/>
  <cp:lastModifiedBy>Абдулфазова Севил</cp:lastModifiedBy>
  <cp:revision>1</cp:revision>
  <dcterms:created xsi:type="dcterms:W3CDTF">2022-04-29T14:17:17Z</dcterms:created>
  <dcterms:modified xsi:type="dcterms:W3CDTF">2022-04-29T14:18:17Z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524615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  <property fmtid="{D5CDD505-2E9C-101B-9397-08002B2CF9AE}" name="aspectratio" pid="5">
    <vt:lpwstr>43</vt:lpwstr>
  </property>
  <property fmtid="{D5CDD505-2E9C-101B-9397-08002B2CF9AE}" name="date" pid="6">
    <vt:lpwstr>29 Апреля, 2021, Россия, Москва</vt:lpwstr>
  </property>
  <property fmtid="{D5CDD505-2E9C-101B-9397-08002B2CF9AE}" name="header-includes" pid="7">
    <vt:lpwstr/>
  </property>
  <property fmtid="{D5CDD505-2E9C-101B-9397-08002B2CF9AE}" name="section-titles" pid="8">
    <vt:lpwstr>True</vt:lpwstr>
  </property>
  <property fmtid="{D5CDD505-2E9C-101B-9397-08002B2CF9AE}" name="slide_level" pid="9">
    <vt:lpwstr>2</vt:lpwstr>
  </property>
  <property fmtid="{D5CDD505-2E9C-101B-9397-08002B2CF9AE}" name="theme" pid="10">
    <vt:lpwstr>metropolis</vt:lpwstr>
  </property>
  <property fmtid="{D5CDD505-2E9C-101B-9397-08002B2CF9AE}" name="toc" pid="11">
    <vt:lpwstr>False</vt:lpwstr>
  </property>
</Properties>
</file>