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06D-1FA0-0C49-9ABF-13DA7FDC0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62EB-02E9-D448-8E56-4BEC2C72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5F25-67E4-434D-B0E0-D7F0CBEC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C36D-537B-784B-B31C-C0987C65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76EF-131B-3047-ADC4-503379F8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1B3F-2E63-CA42-902D-FDE440AC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A304D-08B2-194C-9B3A-A63FEC268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5834-B37E-884F-AB61-3C013800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11EA-307A-8242-A552-488D5431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D34E-8A4D-D24D-9CED-D09FAB68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4A061-E2D7-A847-8432-843B41E2A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F7FD6-D5D0-1543-8414-53CD77F5C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B636-F723-7545-A5C6-488D2D1F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8C16-CB59-5C4E-BFF6-9DD0BFC5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6EC4-E34D-6740-BA7F-7BE4D3ED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94CE-8747-2C4E-847E-8BD40008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FB99-A458-FC46-B574-37E4E1BB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830E-E255-E44A-ACE2-6EC9CFB9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513B6-095B-9340-9381-8B1A12A9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76FD-5EAD-C84F-B9D3-1501B8E5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B455-70ED-E04B-85B1-E24DB33E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8A1F-2437-AD4F-9C11-6CED6485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C7BF-274C-ED4E-8549-C804FDA6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3197-F4EF-9546-A132-15CD453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E916-668B-7840-A00F-8A0046EC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2BCD-4366-474E-970F-776E524E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C9E7-65C6-0847-97AB-B181D3610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815E7-E11A-844B-8207-6BB3A31CD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80F8A-0043-5C44-9CE8-0C5458ED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564F-CDDA-DB4C-95BD-FC7461AF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AA79F-F942-8A4A-BF45-A7BE2452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2AFC-D4D2-1249-81B8-FC6E966C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5DFE1-897C-D04C-AAE4-6D647CA2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348D1-917C-7C4D-954D-C6F297D6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1BE40-D8B4-264E-B2F6-BDAD029E3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C19-4E41-EB49-BBCE-CD9DC6742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BE883-3532-874F-87D0-BFD7101E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36759-099A-D64C-8FFB-46FB27BE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3A281-19BF-A94A-BD59-9BC10A71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258C-5EF9-C447-9DC8-AF1F7664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7877-E4B1-0546-AE33-40037D6D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AD97F-04D4-CC48-AAE5-88E938EB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AE2FC-FCCC-E540-AE09-3657635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91171-B96A-D24B-B815-C5795A86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FBAC6-CEDD-1E48-8B9F-0AFA6998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329C6-F58E-3A42-979D-82046D94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C90E-7582-0A41-B931-04F2CFD3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6200-A9B3-2D42-BAA1-20320829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07013-2149-954E-99F8-B38A9D39C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67B51-3F53-3949-BFF0-502C5214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91AC3-06E3-8243-A9BB-3A2293D8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9E4E-5D62-9B49-8D19-E1656B6A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3EEB-9D6C-D94B-9F68-BAAA7527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70262-5D4E-0D4C-BF10-96A0E4FD3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4DFDF-AE10-144C-9E66-90A307CB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AC3B3-2A97-6144-B407-084D489A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79EC2-11CD-7040-B8E3-51F5E487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20A1C-9EE1-7840-8354-EA0694BA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B7EEB-1A7B-C44B-AC59-BACB1FB9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F6F94-D044-284B-8F1D-D440B13A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626A3-B19D-D846-AB1E-8A4472076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33C8-7C75-BD4B-81E6-9ECAEC16F1DC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C161-FC4B-4D45-BFC7-2D7F9F41D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9C650-A803-A14E-9B07-C6053718B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1709-E88B-684D-8236-6EB27F0C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A44A-9A3C-AF43-A15E-94A0CC0AC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4774C-6780-794B-B46D-3DC169029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D618-6D2B-4641-A77B-4A38AF6A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D3D6-F512-A146-A210-FBF1F7AA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data has an infinite number of Degrees of Freedom</a:t>
            </a:r>
          </a:p>
          <a:p>
            <a:r>
              <a:rPr lang="en-US" dirty="0"/>
              <a:t>We cannot calculate forever so we limit the number of these degrees, thus discretization comes into 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1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29FC-8E54-2846-B95C-20A54AB2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CEB9-2E9B-6444-B70B-7A2292D5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data fit a problem statement (ex. Weight buckets)</a:t>
            </a:r>
          </a:p>
          <a:p>
            <a:r>
              <a:rPr lang="en-US" dirty="0"/>
              <a:t>Allows us to interpret features  (more </a:t>
            </a:r>
            <a:r>
              <a:rPr lang="en-US" dirty="0" err="1"/>
              <a:t>DoF</a:t>
            </a:r>
            <a:r>
              <a:rPr lang="en-US" dirty="0"/>
              <a:t>, the less chance of finding highly correlated results)</a:t>
            </a:r>
          </a:p>
          <a:p>
            <a:r>
              <a:rPr lang="en-US" dirty="0"/>
              <a:t>Allows us to use models/methods otherwise inaccessible due to dataset distribution</a:t>
            </a:r>
          </a:p>
          <a:p>
            <a:r>
              <a:rPr lang="en-US" dirty="0"/>
              <a:t>Reduces/Smooths fluctuations aka “noise” in the data </a:t>
            </a:r>
          </a:p>
        </p:txBody>
      </p:sp>
    </p:spTree>
    <p:extLst>
      <p:ext uri="{BB962C8B-B14F-4D97-AF65-F5344CB8AC3E}">
        <p14:creationId xmlns:p14="http://schemas.microsoft.com/office/powerpoint/2010/main" val="14855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5743-4C70-5F43-B157-DF98EF06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0A95-67B0-6345-B839-A5D25BD8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Unsupervised:</a:t>
            </a:r>
          </a:p>
          <a:p>
            <a:pPr lvl="1"/>
            <a:r>
              <a:rPr lang="en-US" dirty="0"/>
              <a:t>Equal Width</a:t>
            </a:r>
          </a:p>
          <a:p>
            <a:pPr lvl="1"/>
            <a:r>
              <a:rPr lang="en-US" dirty="0"/>
              <a:t>Equal Frequency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endParaRPr lang="en-US" dirty="0"/>
          </a:p>
          <a:p>
            <a:r>
              <a:rPr lang="en-US" dirty="0"/>
              <a:t>Supervised:</a:t>
            </a:r>
          </a:p>
          <a:p>
            <a:pPr lvl="1"/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63737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4910-1AD4-294C-9282-CC5A8357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D067-30D2-F843-AB88-1CEE931E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Separate all values into N number of bins, each having same interval width where width = (max value – min value)/N</a:t>
            </a:r>
          </a:p>
          <a:p>
            <a:r>
              <a:rPr lang="en-US" dirty="0"/>
              <a:t>Does not improve the value spread</a:t>
            </a:r>
          </a:p>
          <a:p>
            <a:r>
              <a:rPr lang="en-US" dirty="0"/>
              <a:t>Can handle outliers</a:t>
            </a:r>
          </a:p>
          <a:p>
            <a:r>
              <a:rPr lang="en-US" dirty="0"/>
              <a:t>Can be combined with Categorical encoding</a:t>
            </a:r>
          </a:p>
        </p:txBody>
      </p:sp>
    </p:spTree>
    <p:extLst>
      <p:ext uri="{BB962C8B-B14F-4D97-AF65-F5344CB8AC3E}">
        <p14:creationId xmlns:p14="http://schemas.microsoft.com/office/powerpoint/2010/main" val="364661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06AB-B373-DE44-A9EF-6505827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CB51-307F-0A47-9957-4F558732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all possible values into N  number of bins with each having the same amount of observations</a:t>
            </a:r>
          </a:p>
          <a:p>
            <a:r>
              <a:rPr lang="en-US" dirty="0"/>
              <a:t>This does improve value spread</a:t>
            </a:r>
          </a:p>
          <a:p>
            <a:r>
              <a:rPr lang="en-US" dirty="0"/>
              <a:t>Handles outliers</a:t>
            </a:r>
          </a:p>
          <a:p>
            <a:r>
              <a:rPr lang="en-US" dirty="0"/>
              <a:t>Can be combined with Categorical encoding</a:t>
            </a:r>
          </a:p>
        </p:txBody>
      </p:sp>
    </p:spTree>
    <p:extLst>
      <p:ext uri="{BB962C8B-B14F-4D97-AF65-F5344CB8AC3E}">
        <p14:creationId xmlns:p14="http://schemas.microsoft.com/office/powerpoint/2010/main" val="425819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5507-E83C-794B-8BF1-1315050E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D069-75FF-EA42-99E7-631046DF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K-Means clustering to continuous variable dividing it into discrete groups or clusters</a:t>
            </a:r>
          </a:p>
          <a:p>
            <a:r>
              <a:rPr lang="en-US" dirty="0"/>
              <a:t>Does not improve value spread</a:t>
            </a:r>
          </a:p>
          <a:p>
            <a:r>
              <a:rPr lang="en-US" dirty="0"/>
              <a:t>Handles outliers but centroid bias may exist because of such outliers</a:t>
            </a:r>
          </a:p>
          <a:p>
            <a:r>
              <a:rPr lang="en-US" dirty="0"/>
              <a:t>Can be combined with Categorical encoding</a:t>
            </a:r>
          </a:p>
        </p:txBody>
      </p:sp>
    </p:spTree>
    <p:extLst>
      <p:ext uri="{BB962C8B-B14F-4D97-AF65-F5344CB8AC3E}">
        <p14:creationId xmlns:p14="http://schemas.microsoft.com/office/powerpoint/2010/main" val="244088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0630-D917-F74E-A614-76BB39D4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0667-23FA-7742-84AD-6CE2D5E8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optimal number of bins</a:t>
            </a:r>
          </a:p>
          <a:p>
            <a:r>
              <a:rPr lang="en-US" dirty="0"/>
              <a:t>When model makes decision, assign an observation for each node -&gt; discrete output for variable </a:t>
            </a:r>
          </a:p>
          <a:p>
            <a:r>
              <a:rPr lang="en-US" dirty="0"/>
              <a:t>Does not improve value spread</a:t>
            </a:r>
          </a:p>
          <a:p>
            <a:r>
              <a:rPr lang="en-US" dirty="0"/>
              <a:t>It can handle outliers well </a:t>
            </a:r>
          </a:p>
          <a:p>
            <a:r>
              <a:rPr lang="en-US" dirty="0"/>
              <a:t>Makes monotonic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25397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6F24-40F8-784A-99D6-CAFD07F6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D111-36D2-1049-9E8B-452B0BCB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decision tree algorithms and use the output of discretization as number of bins. Decision trees can find non-linear relationships between the discretized variable and target variable</a:t>
            </a:r>
          </a:p>
          <a:p>
            <a:r>
              <a:rPr lang="en-US" dirty="0"/>
              <a:t>Use linear model while the bins have no linear relationship with target variable. Can improve by treating bins as categories with some sort of encoding. </a:t>
            </a:r>
          </a:p>
        </p:txBody>
      </p:sp>
    </p:spTree>
    <p:extLst>
      <p:ext uri="{BB962C8B-B14F-4D97-AF65-F5344CB8AC3E}">
        <p14:creationId xmlns:p14="http://schemas.microsoft.com/office/powerpoint/2010/main" val="309236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309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Discretization</vt:lpstr>
      <vt:lpstr>Why Use it?</vt:lpstr>
      <vt:lpstr>Uses</vt:lpstr>
      <vt:lpstr>Approaches to Use</vt:lpstr>
      <vt:lpstr>Equal Width</vt:lpstr>
      <vt:lpstr>Equal Frequency</vt:lpstr>
      <vt:lpstr>K-Means Clustering</vt:lpstr>
      <vt:lpstr>Decision Trees</vt:lpstr>
      <vt:lpstr>Now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Discretization</dc:title>
  <dc:creator>Microsoft Office User</dc:creator>
  <cp:lastModifiedBy>Microsoft Office User</cp:lastModifiedBy>
  <cp:revision>8</cp:revision>
  <dcterms:created xsi:type="dcterms:W3CDTF">2022-04-12T15:00:56Z</dcterms:created>
  <dcterms:modified xsi:type="dcterms:W3CDTF">2022-04-13T00:37:47Z</dcterms:modified>
</cp:coreProperties>
</file>