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943678FF-3673-4A66-99BF-69C994017535}" type="datetimeFigureOut">
              <a:rPr lang="en-US" smtClean="0"/>
              <a:t>2022-02-19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34AC9521-FC3D-4F95-A4DB-8B2B56026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65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678FF-3673-4A66-99BF-69C994017535}" type="datetimeFigureOut">
              <a:rPr lang="en-US" smtClean="0"/>
              <a:t>2022-02-19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C9521-FC3D-4F95-A4DB-8B2B56026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442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678FF-3673-4A66-99BF-69C994017535}" type="datetimeFigureOut">
              <a:rPr lang="en-US" smtClean="0"/>
              <a:t>2022-02-19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C9521-FC3D-4F95-A4DB-8B2B56026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1935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678FF-3673-4A66-99BF-69C994017535}" type="datetimeFigureOut">
              <a:rPr lang="en-US" smtClean="0"/>
              <a:t>2022-02-19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C9521-FC3D-4F95-A4DB-8B2B56026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0822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678FF-3673-4A66-99BF-69C994017535}" type="datetimeFigureOut">
              <a:rPr lang="en-US" smtClean="0"/>
              <a:t>2022-02-19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C9521-FC3D-4F95-A4DB-8B2B56026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8309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678FF-3673-4A66-99BF-69C994017535}" type="datetimeFigureOut">
              <a:rPr lang="en-US" smtClean="0"/>
              <a:t>2022-02-19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C9521-FC3D-4F95-A4DB-8B2B56026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31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678FF-3673-4A66-99BF-69C994017535}" type="datetimeFigureOut">
              <a:rPr lang="en-US" smtClean="0"/>
              <a:t>2022-02-19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C9521-FC3D-4F95-A4DB-8B2B56026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0548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678FF-3673-4A66-99BF-69C994017535}" type="datetimeFigureOut">
              <a:rPr lang="en-US" smtClean="0"/>
              <a:t>2022-02-19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C9521-FC3D-4F95-A4DB-8B2B56026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609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678FF-3673-4A66-99BF-69C994017535}" type="datetimeFigureOut">
              <a:rPr lang="en-US" smtClean="0"/>
              <a:t>2022-02-19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C9521-FC3D-4F95-A4DB-8B2B56026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345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678FF-3673-4A66-99BF-69C994017535}" type="datetimeFigureOut">
              <a:rPr lang="en-US" smtClean="0"/>
              <a:t>2022-02-19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C9521-FC3D-4F95-A4DB-8B2B56026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442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678FF-3673-4A66-99BF-69C994017535}" type="datetimeFigureOut">
              <a:rPr lang="en-US" smtClean="0"/>
              <a:t>2022-02-19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C9521-FC3D-4F95-A4DB-8B2B56026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85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678FF-3673-4A66-99BF-69C994017535}" type="datetimeFigureOut">
              <a:rPr lang="en-US" smtClean="0"/>
              <a:t>2022-02-19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C9521-FC3D-4F95-A4DB-8B2B56026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76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678FF-3673-4A66-99BF-69C994017535}" type="datetimeFigureOut">
              <a:rPr lang="en-US" smtClean="0"/>
              <a:t>2022-02-19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C9521-FC3D-4F95-A4DB-8B2B56026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948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678FF-3673-4A66-99BF-69C994017535}" type="datetimeFigureOut">
              <a:rPr lang="en-US" smtClean="0"/>
              <a:t>2022-02-19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C9521-FC3D-4F95-A4DB-8B2B56026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309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678FF-3673-4A66-99BF-69C994017535}" type="datetimeFigureOut">
              <a:rPr lang="en-US" smtClean="0"/>
              <a:t>2022-02-19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C9521-FC3D-4F95-A4DB-8B2B56026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888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678FF-3673-4A66-99BF-69C994017535}" type="datetimeFigureOut">
              <a:rPr lang="en-US" smtClean="0"/>
              <a:t>2022-02-19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C9521-FC3D-4F95-A4DB-8B2B56026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06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678FF-3673-4A66-99BF-69C994017535}" type="datetimeFigureOut">
              <a:rPr lang="en-US" smtClean="0"/>
              <a:t>2022-02-19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C9521-FC3D-4F95-A4DB-8B2B56026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598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43678FF-3673-4A66-99BF-69C994017535}" type="datetimeFigureOut">
              <a:rPr lang="en-US" smtClean="0"/>
              <a:t>2022-02-19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4AC9521-FC3D-4F95-A4DB-8B2B56026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337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41826-C8B5-4138-AB51-2CB63FC9DD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ML: Unsupervised Learning and Its Challenges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06BC6C-4779-4B87-AA32-4AB2C106A7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42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D0DA9-1D84-4DE6-86BD-AC7710579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Unsurpervised</a:t>
            </a:r>
            <a:r>
              <a:rPr lang="en-US" dirty="0"/>
              <a:t>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057F1-E8AB-45D9-A7B1-84E25DD07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“Unsupervised learning subsumes all kinds of machine learning where there is no known output, no teacher to instruct the learning algorithm.” – (Muller, Guido)</a:t>
            </a:r>
          </a:p>
          <a:p>
            <a:r>
              <a:rPr lang="en-US" dirty="0"/>
              <a:t>ML algorithm is shown input and instructed to extract data from this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478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EFFE1-5691-420E-A4C0-3D4C798E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9"/>
            <a:ext cx="9800091" cy="706964"/>
          </a:xfrm>
        </p:spPr>
        <p:txBody>
          <a:bodyPr/>
          <a:lstStyle/>
          <a:p>
            <a:r>
              <a:rPr lang="en-US" dirty="0"/>
              <a:t>Types of USL: Unsupervised Transformations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07409-6BFC-44DC-AD44-2F338B402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Unsupervised Transformations – creates a new </a:t>
            </a:r>
            <a:r>
              <a:rPr lang="en-US" dirty="0" err="1"/>
              <a:t>represention</a:t>
            </a:r>
            <a:r>
              <a:rPr lang="en-US" dirty="0"/>
              <a:t> of the data set.</a:t>
            </a:r>
          </a:p>
          <a:p>
            <a:pPr lvl="1"/>
            <a:r>
              <a:rPr lang="en-US" dirty="0"/>
              <a:t>This may make the data set easier to read and interpret for both humans and other ML algorithms. </a:t>
            </a:r>
          </a:p>
          <a:p>
            <a:pPr lvl="1"/>
            <a:r>
              <a:rPr lang="en-US" dirty="0"/>
              <a:t>Useful for reducing the dimensionality of complex data, putting it into a more useful format. </a:t>
            </a:r>
          </a:p>
          <a:p>
            <a:pPr lvl="1"/>
            <a:r>
              <a:rPr lang="en-US" dirty="0"/>
              <a:t>Also useful in determining essential data stored in a set, such as topics in text data</a:t>
            </a:r>
          </a:p>
        </p:txBody>
      </p:sp>
    </p:spTree>
    <p:extLst>
      <p:ext uri="{BB962C8B-B14F-4D97-AF65-F5344CB8AC3E}">
        <p14:creationId xmlns:p14="http://schemas.microsoft.com/office/powerpoint/2010/main" val="3048644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877EF-4D04-4913-BC8A-E27F0B1C5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USL: Clustering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36392-8F9E-444E-89B7-57EA6A4C5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Clustering Algorithms – partitioning data into distinct groups of similar items</a:t>
            </a:r>
          </a:p>
          <a:p>
            <a:pPr lvl="1"/>
            <a:r>
              <a:rPr lang="en-US" dirty="0"/>
              <a:t>Book example: Uploading photos to social media. Facial recognition</a:t>
            </a:r>
          </a:p>
          <a:p>
            <a:pPr lvl="1"/>
            <a:r>
              <a:rPr lang="en-US" dirty="0"/>
              <a:t>My Example: My phone creating albums based on what’s in the photos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623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A94CD-E00B-4394-A04C-030A16DF1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2ABD7-9F89-4E95-BDA5-B1A180353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Determining if the algorithm was successful</a:t>
            </a:r>
          </a:p>
          <a:p>
            <a:pPr lvl="1"/>
            <a:r>
              <a:rPr lang="en-US" dirty="0"/>
              <a:t>Must be manually inspected to see if the results match the expectations</a:t>
            </a:r>
          </a:p>
          <a:p>
            <a:pPr lvl="1"/>
            <a:r>
              <a:rPr lang="en-US" dirty="0"/>
              <a:t>Hard to say if the algorithm “did well”</a:t>
            </a:r>
          </a:p>
          <a:p>
            <a:r>
              <a:rPr lang="en-US" dirty="0"/>
              <a:t>Often used in an exploratory setting. </a:t>
            </a:r>
          </a:p>
          <a:p>
            <a:pPr lvl="1"/>
            <a:r>
              <a:rPr lang="en-US" dirty="0"/>
              <a:t>Used to understand data more </a:t>
            </a:r>
          </a:p>
          <a:p>
            <a:r>
              <a:rPr lang="en-US" dirty="0"/>
              <a:t>Used as a form of preprocessing</a:t>
            </a:r>
          </a:p>
          <a:p>
            <a:pPr lvl="1"/>
            <a:r>
              <a:rPr lang="en-US" dirty="0"/>
              <a:t>Leaning a new representation of data </a:t>
            </a:r>
          </a:p>
        </p:txBody>
      </p:sp>
    </p:spTree>
    <p:extLst>
      <p:ext uri="{BB962C8B-B14F-4D97-AF65-F5344CB8AC3E}">
        <p14:creationId xmlns:p14="http://schemas.microsoft.com/office/powerpoint/2010/main" val="26408690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85</TotalTime>
  <Words>218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 Boardroom</vt:lpstr>
      <vt:lpstr>ML: Unsupervised Learning and Its Challenges</vt:lpstr>
      <vt:lpstr>What is Unsurpervised Learning</vt:lpstr>
      <vt:lpstr>Types of USL: Unsupervised Transformations</vt:lpstr>
      <vt:lpstr>Types of USL: Clustering Algorithms</vt:lpstr>
      <vt:lpstr>Challenges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ML: Unsupervised Learning and Its Challenges</dc:title>
  <dc:creator>Nelson, Michael Jadon</dc:creator>
  <cp:lastModifiedBy>Nelson, Michael Jadon</cp:lastModifiedBy>
  <cp:revision>1</cp:revision>
  <dcterms:created xsi:type="dcterms:W3CDTF">2022-02-19T16:21:05Z</dcterms:created>
  <dcterms:modified xsi:type="dcterms:W3CDTF">2022-02-19T17:46:25Z</dcterms:modified>
</cp:coreProperties>
</file>