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C5F9B91-5857-4E71-8326-6F78A549A454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D09A60E-22AB-458B-8635-06A5AE00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4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9B91-5857-4E71-8326-6F78A549A454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A60E-22AB-458B-8635-06A5AE00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9B91-5857-4E71-8326-6F78A549A454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A60E-22AB-458B-8635-06A5AE00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65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9B91-5857-4E71-8326-6F78A549A454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A60E-22AB-458B-8635-06A5AE00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58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9B91-5857-4E71-8326-6F78A549A454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A60E-22AB-458B-8635-06A5AE00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5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9B91-5857-4E71-8326-6F78A549A454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A60E-22AB-458B-8635-06A5AE00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70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9B91-5857-4E71-8326-6F78A549A454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A60E-22AB-458B-8635-06A5AE00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39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C5F9B91-5857-4E71-8326-6F78A549A454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A60E-22AB-458B-8635-06A5AE00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22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C5F9B91-5857-4E71-8326-6F78A549A454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A60E-22AB-458B-8635-06A5AE00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7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9B91-5857-4E71-8326-6F78A549A454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A60E-22AB-458B-8635-06A5AE00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9B91-5857-4E71-8326-6F78A549A454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A60E-22AB-458B-8635-06A5AE00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9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9B91-5857-4E71-8326-6F78A549A454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A60E-22AB-458B-8635-06A5AE00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0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9B91-5857-4E71-8326-6F78A549A454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A60E-22AB-458B-8635-06A5AE00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3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9B91-5857-4E71-8326-6F78A549A454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A60E-22AB-458B-8635-06A5AE00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1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9B91-5857-4E71-8326-6F78A549A454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A60E-22AB-458B-8635-06A5AE00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1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9B91-5857-4E71-8326-6F78A549A454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A60E-22AB-458B-8635-06A5AE00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5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9B91-5857-4E71-8326-6F78A549A454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9A60E-22AB-458B-8635-06A5AE00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7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C5F9B91-5857-4E71-8326-6F78A549A454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D09A60E-22AB-458B-8635-06A5AE00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9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D65A-2156-4F6D-9C6F-84EE7D85B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1: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35377-B777-47D2-B80C-DD3EC5377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9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5509-3BB4-4828-A79A-B3EC6B79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08C3-BED7-4D7D-AAE4-F60F8D50D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days of “intelligent” applications used to be hand coded if-else </a:t>
            </a:r>
          </a:p>
          <a:p>
            <a:pPr lvl="1"/>
            <a:r>
              <a:rPr lang="en-US" dirty="0"/>
              <a:t>(ex: Spam filters)</a:t>
            </a:r>
          </a:p>
          <a:p>
            <a:endParaRPr lang="en-US" dirty="0"/>
          </a:p>
          <a:p>
            <a:r>
              <a:rPr lang="en-US" dirty="0"/>
              <a:t>Two major flaws:</a:t>
            </a:r>
          </a:p>
          <a:p>
            <a:pPr lvl="2"/>
            <a:r>
              <a:rPr lang="en-US" dirty="0"/>
              <a:t>Logic required may be task specific</a:t>
            </a:r>
          </a:p>
          <a:p>
            <a:pPr lvl="2"/>
            <a:r>
              <a:rPr lang="en-US" dirty="0"/>
              <a:t>Requires a deep understanding of the decision making process</a:t>
            </a:r>
          </a:p>
          <a:p>
            <a:endParaRPr lang="en-US" dirty="0"/>
          </a:p>
          <a:p>
            <a:r>
              <a:rPr lang="en-US" dirty="0"/>
              <a:t>(ex: facial </a:t>
            </a:r>
            <a:r>
              <a:rPr lang="en-US" dirty="0" err="1"/>
              <a:t>recognision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3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DF9F-EADF-4674-A559-D96A3BDC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ML Can Solve</a:t>
            </a:r>
            <a:br>
              <a:rPr lang="en-US" dirty="0"/>
            </a:br>
            <a:r>
              <a:rPr lang="en-US" dirty="0"/>
              <a:t>(Supervised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517-4D85-4029-BDDB-63909AE1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- Most successful algorithms are those that automate decision making from known examples</a:t>
            </a:r>
          </a:p>
          <a:p>
            <a:r>
              <a:rPr lang="en-US" dirty="0"/>
              <a:t>User provided a training set of decision input and outcomes</a:t>
            </a:r>
          </a:p>
          <a:p>
            <a:r>
              <a:rPr lang="en-US" dirty="0"/>
              <a:t>Easy to measure success</a:t>
            </a:r>
          </a:p>
          <a:p>
            <a:r>
              <a:rPr lang="en-US" dirty="0"/>
              <a:t>(ex: Identifying the zip code from handwritten digits on an envelope; Detecting fraudulent activity in credit card transactions)</a:t>
            </a:r>
          </a:p>
        </p:txBody>
      </p:sp>
    </p:spTree>
    <p:extLst>
      <p:ext uri="{BB962C8B-B14F-4D97-AF65-F5344CB8AC3E}">
        <p14:creationId xmlns:p14="http://schemas.microsoft.com/office/powerpoint/2010/main" val="157547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E237-AAF8-46F5-8F3C-58E4CC37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ML Can Solve</a:t>
            </a:r>
            <a:br>
              <a:rPr lang="en-US" dirty="0"/>
            </a:br>
            <a:r>
              <a:rPr lang="en-US" dirty="0"/>
              <a:t>(Unsupervised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B6E2-0AF3-4431-A7E2-35666A6B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- only the input data is known, and no known output data is given to the algorithm</a:t>
            </a:r>
          </a:p>
          <a:p>
            <a:r>
              <a:rPr lang="en-US" dirty="0"/>
              <a:t>(ex: Identifying topics in a set of blog posts; Segmenting customers into groups with similar preferences; Detecting abnormal access patterns to a website)</a:t>
            </a:r>
          </a:p>
        </p:txBody>
      </p:sp>
    </p:spTree>
    <p:extLst>
      <p:ext uri="{BB962C8B-B14F-4D97-AF65-F5344CB8AC3E}">
        <p14:creationId xmlns:p14="http://schemas.microsoft.com/office/powerpoint/2010/main" val="337712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6EFB-B62C-47CF-9BF3-E9CCB6F4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Your Task and </a:t>
            </a:r>
            <a:br>
              <a:rPr lang="en-US" dirty="0"/>
            </a:br>
            <a:r>
              <a:rPr lang="en-US" dirty="0"/>
              <a:t>Knowing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3EE95-C320-42BB-B18A-9F873ACE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question(s) am I trying to answer?</a:t>
            </a:r>
          </a:p>
          <a:p>
            <a:r>
              <a:rPr lang="en-US" dirty="0"/>
              <a:t>Do I think the data collected can answer that question? </a:t>
            </a:r>
          </a:p>
          <a:p>
            <a:r>
              <a:rPr lang="en-US" dirty="0"/>
              <a:t>What is the best way to phrase my question(s) as a machine learning problem? </a:t>
            </a:r>
          </a:p>
          <a:p>
            <a:r>
              <a:rPr lang="en-US" dirty="0"/>
              <a:t>Have I collected enough data to represent the problem I want to solve? </a:t>
            </a:r>
          </a:p>
          <a:p>
            <a:r>
              <a:rPr lang="en-US" dirty="0"/>
              <a:t> What features of the data did I extract, and will these enable the right predictions? </a:t>
            </a:r>
          </a:p>
          <a:p>
            <a:r>
              <a:rPr lang="en-US" dirty="0"/>
              <a:t>How will I measure success in my application? </a:t>
            </a:r>
          </a:p>
          <a:p>
            <a:r>
              <a:rPr lang="en-US" dirty="0"/>
              <a:t>How will the machine learning solution interact with other parts of my research or business product? </a:t>
            </a:r>
          </a:p>
        </p:txBody>
      </p:sp>
    </p:spTree>
    <p:extLst>
      <p:ext uri="{BB962C8B-B14F-4D97-AF65-F5344CB8AC3E}">
        <p14:creationId xmlns:p14="http://schemas.microsoft.com/office/powerpoint/2010/main" val="111850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D903-C712-416D-AD95-9ACFAFCF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88619-B22E-4B93-8F39-2044CCAE1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combines the power of general-purpose programming languages with the ease of use of domain-specific scripting languages </a:t>
            </a:r>
          </a:p>
          <a:p>
            <a:r>
              <a:rPr lang="en-US" dirty="0"/>
              <a:t>scikit-learn</a:t>
            </a:r>
          </a:p>
          <a:p>
            <a:r>
              <a:rPr lang="en-US" dirty="0"/>
              <a:t>NumPy</a:t>
            </a:r>
          </a:p>
          <a:p>
            <a:r>
              <a:rPr lang="en-US" dirty="0"/>
              <a:t>SciPy</a:t>
            </a:r>
          </a:p>
          <a:p>
            <a:r>
              <a:rPr lang="en-US" dirty="0"/>
              <a:t> matplotlib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IPython</a:t>
            </a:r>
            <a:endParaRPr lang="en-US" dirty="0"/>
          </a:p>
          <a:p>
            <a:r>
              <a:rPr lang="en-US" dirty="0"/>
              <a:t>pip install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 matplotlib </a:t>
            </a:r>
            <a:r>
              <a:rPr lang="en-US" dirty="0" err="1"/>
              <a:t>ipython</a:t>
            </a:r>
            <a:r>
              <a:rPr lang="en-US" dirty="0"/>
              <a:t> scikit-learn pandas</a:t>
            </a:r>
          </a:p>
        </p:txBody>
      </p:sp>
    </p:spTree>
    <p:extLst>
      <p:ext uri="{BB962C8B-B14F-4D97-AF65-F5344CB8AC3E}">
        <p14:creationId xmlns:p14="http://schemas.microsoft.com/office/powerpoint/2010/main" val="343528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5E34-0153-4F5B-8C31-98F4CE96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 and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14874-71A0-4660-BCFB-1999A5496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on pg7 of the book (</a:t>
            </a:r>
            <a:r>
              <a:rPr lang="en-US" dirty="0" err="1"/>
              <a:t>pg</a:t>
            </a:r>
            <a:r>
              <a:rPr lang="en-US" dirty="0"/>
              <a:t> 21 of the pdf)</a:t>
            </a:r>
          </a:p>
          <a:p>
            <a:r>
              <a:rPr lang="en-US" dirty="0"/>
              <a:t>Show both </a:t>
            </a:r>
            <a:r>
              <a:rPr lang="en-US" dirty="0" err="1"/>
              <a:t>Jupyter</a:t>
            </a:r>
            <a:r>
              <a:rPr lang="en-US" dirty="0"/>
              <a:t> Notebook and PyCharm code</a:t>
            </a:r>
          </a:p>
        </p:txBody>
      </p:sp>
    </p:spTree>
    <p:extLst>
      <p:ext uri="{BB962C8B-B14F-4D97-AF65-F5344CB8AC3E}">
        <p14:creationId xmlns:p14="http://schemas.microsoft.com/office/powerpoint/2010/main" val="1639015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</TotalTime>
  <Words>331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Chapter 1: Introduction</vt:lpstr>
      <vt:lpstr>Why Machine Learning</vt:lpstr>
      <vt:lpstr>Problems ML Can Solve (Supervised learning)</vt:lpstr>
      <vt:lpstr>Problems ML Can Solve (Unsupervised learning)</vt:lpstr>
      <vt:lpstr>Knowing Your Task and  Knowing Your Data</vt:lpstr>
      <vt:lpstr>Why Python</vt:lpstr>
      <vt:lpstr>Practical application and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Nelson, Michael Jadon</dc:creator>
  <cp:lastModifiedBy>Nelson, Michael Jadon</cp:lastModifiedBy>
  <cp:revision>1</cp:revision>
  <dcterms:created xsi:type="dcterms:W3CDTF">2022-01-19T02:04:16Z</dcterms:created>
  <dcterms:modified xsi:type="dcterms:W3CDTF">2022-01-19T02:38:17Z</dcterms:modified>
</cp:coreProperties>
</file>