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iriam Libre"/>
      <p:regular r:id="rId12"/>
      <p:bold r:id="rId13"/>
    </p:embeddedFont>
    <p:embeddedFont>
      <p:font typeface="Work Sans"/>
      <p:regular r:id="rId14"/>
      <p:bold r:id="rId15"/>
    </p:embeddedFont>
    <p:embeddedFont>
      <p:font typeface="Barlow Light"/>
      <p:regular r:id="rId16"/>
      <p:bold r:id="rId17"/>
      <p:italic r:id="rId18"/>
      <p:boldItalic r:id="rId19"/>
    </p:embeddedFont>
    <p:embeddedFont>
      <p:font typeface="Barlow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regular.fntdata"/><Relationship Id="rId11" Type="http://schemas.openxmlformats.org/officeDocument/2006/relationships/slide" Target="slides/slide7.xml"/><Relationship Id="rId22" Type="http://schemas.openxmlformats.org/officeDocument/2006/relationships/font" Target="fonts/Barlow-italic.fntdata"/><Relationship Id="rId10" Type="http://schemas.openxmlformats.org/officeDocument/2006/relationships/slide" Target="slides/slide6.xml"/><Relationship Id="rId21" Type="http://schemas.openxmlformats.org/officeDocument/2006/relationships/font" Target="fonts/Barlow-bold.fntdata"/><Relationship Id="rId13" Type="http://schemas.openxmlformats.org/officeDocument/2006/relationships/font" Target="fonts/MiriamLibre-bold.fntdata"/><Relationship Id="rId12" Type="http://schemas.openxmlformats.org/officeDocument/2006/relationships/font" Target="fonts/MiriamLibre-regular.fntdata"/><Relationship Id="rId23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bold.fntdata"/><Relationship Id="rId14" Type="http://schemas.openxmlformats.org/officeDocument/2006/relationships/font" Target="fonts/WorkSans-regular.fntdata"/><Relationship Id="rId17" Type="http://schemas.openxmlformats.org/officeDocument/2006/relationships/font" Target="fonts/BarlowLight-bold.fntdata"/><Relationship Id="rId16" Type="http://schemas.openxmlformats.org/officeDocument/2006/relationships/font" Target="fonts/BarlowLight-regular.fntdata"/><Relationship Id="rId5" Type="http://schemas.openxmlformats.org/officeDocument/2006/relationships/slide" Target="slides/slide1.xml"/><Relationship Id="rId19" Type="http://schemas.openxmlformats.org/officeDocument/2006/relationships/font" Target="fonts/BarlowLight-boldItalic.fntdata"/><Relationship Id="rId6" Type="http://schemas.openxmlformats.org/officeDocument/2006/relationships/slide" Target="slides/slide2.xml"/><Relationship Id="rId18" Type="http://schemas.openxmlformats.org/officeDocument/2006/relationships/font" Target="fonts/Barlow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dados: Poucas variáveis e muitos campos incompletos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Usuário: Não vê resposta para solicitações; Solicitação não é prática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de dados de dados melhorado?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Shape 51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Shape 63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Shape 66"/>
            <p:cNvSpPr/>
            <p:nvPr/>
          </p:nvSpPr>
          <p:spPr>
            <a:xfrm>
              <a:off x="11336338" y="4922838"/>
              <a:ext cx="139800" cy="119100"/>
            </a:xfrm>
            <a:custGeom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11137900" y="4498975"/>
              <a:ext cx="1054200" cy="1508100"/>
            </a:xfrm>
            <a:custGeom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9925050" y="4203700"/>
              <a:ext cx="1133400" cy="1073100"/>
            </a:xfrm>
            <a:custGeom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10421938" y="4832350"/>
              <a:ext cx="139800" cy="27000"/>
            </a:xfrm>
            <a:custGeom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10421938" y="4875213"/>
              <a:ext cx="139800" cy="20700"/>
            </a:xfrm>
            <a:custGeom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10442575" y="4913313"/>
              <a:ext cx="96900" cy="25500"/>
            </a:xfrm>
            <a:custGeom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10480675" y="4333875"/>
              <a:ext cx="22200" cy="906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10679113" y="4602163"/>
              <a:ext cx="74700" cy="20700"/>
            </a:xfrm>
            <a:custGeom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0229850" y="4602163"/>
              <a:ext cx="74700" cy="20700"/>
            </a:xfrm>
            <a:custGeom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10282238" y="4402138"/>
              <a:ext cx="81000" cy="81000"/>
            </a:xfrm>
            <a:custGeom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10620375" y="4402138"/>
              <a:ext cx="79500" cy="81000"/>
            </a:xfrm>
            <a:custGeom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10347325" y="4478338"/>
              <a:ext cx="288900" cy="331800"/>
            </a:xfrm>
            <a:custGeom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Shape 7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Shape 79"/>
            <p:cNvSpPr/>
            <p:nvPr/>
          </p:nvSpPr>
          <p:spPr>
            <a:xfrm>
              <a:off x="10239375" y="1881188"/>
              <a:ext cx="139800" cy="90600"/>
            </a:xfrm>
            <a:custGeom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>
              <a:off x="9598025" y="882650"/>
              <a:ext cx="995400" cy="1546200"/>
            </a:xfrm>
            <a:custGeom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10672763" y="1581150"/>
              <a:ext cx="1192200" cy="1055700"/>
            </a:xfrm>
            <a:custGeom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10914063" y="1881188"/>
              <a:ext cx="679500" cy="531900"/>
            </a:xfrm>
            <a:custGeom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Shape 89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Shape 90"/>
            <p:cNvSpPr/>
            <p:nvPr/>
          </p:nvSpPr>
          <p:spPr>
            <a:xfrm>
              <a:off x="277813" y="2616200"/>
              <a:ext cx="230100" cy="20700"/>
            </a:xfrm>
            <a:custGeom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2208213"/>
              <a:ext cx="1257300" cy="917700"/>
            </a:xfrm>
            <a:custGeom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33350" y="2701925"/>
              <a:ext cx="374700" cy="222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133350" y="295910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133350" y="2787650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33350" y="2873375"/>
              <a:ext cx="374700" cy="27000"/>
            </a:xfrm>
            <a:custGeom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598488" y="2616200"/>
              <a:ext cx="444600" cy="376200"/>
            </a:xfrm>
            <a:custGeom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476375" y="2262188"/>
              <a:ext cx="176100" cy="723900"/>
            </a:xfrm>
            <a:custGeom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207963" y="855663"/>
              <a:ext cx="711300" cy="1701900"/>
            </a:xfrm>
            <a:custGeom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Shape 99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Shape 100"/>
            <p:cNvSpPr/>
            <p:nvPr/>
          </p:nvSpPr>
          <p:spPr>
            <a:xfrm>
              <a:off x="785813" y="4429125"/>
              <a:ext cx="15900" cy="33300"/>
            </a:xfrm>
            <a:custGeom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817563" y="4429125"/>
              <a:ext cx="15900" cy="33300"/>
            </a:xfrm>
            <a:custGeom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715963" y="4392613"/>
              <a:ext cx="187200" cy="401700"/>
            </a:xfrm>
            <a:custGeom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758825" y="4521200"/>
              <a:ext cx="101700" cy="27000"/>
            </a:xfrm>
            <a:custGeom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293813" y="4230688"/>
              <a:ext cx="523800" cy="371400"/>
            </a:xfrm>
            <a:custGeom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106488" y="3538538"/>
              <a:ext cx="936600" cy="1255800"/>
            </a:xfrm>
            <a:custGeom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1293813" y="3748088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1293813" y="3919538"/>
              <a:ext cx="250800" cy="270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1325563" y="4048125"/>
              <a:ext cx="480900" cy="301500"/>
            </a:xfrm>
            <a:custGeom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93813" y="3833813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1555750" y="4462463"/>
              <a:ext cx="711300" cy="1544700"/>
            </a:xfrm>
            <a:custGeom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Shape 119"/>
            <p:cNvSpPr/>
            <p:nvPr/>
          </p:nvSpPr>
          <p:spPr>
            <a:xfrm>
              <a:off x="3833813" y="2476500"/>
              <a:ext cx="27000" cy="27000"/>
            </a:xfrm>
            <a:custGeom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3736975" y="2476500"/>
              <a:ext cx="577800" cy="579300"/>
            </a:xfrm>
            <a:custGeom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829175" y="2943225"/>
              <a:ext cx="250800" cy="252300"/>
            </a:xfrm>
            <a:custGeom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4887913" y="2825750"/>
              <a:ext cx="250800" cy="252300"/>
            </a:xfrm>
            <a:custGeom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4770438" y="2825750"/>
              <a:ext cx="250800" cy="252300"/>
            </a:xfrm>
            <a:custGeom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4448175" y="1768475"/>
              <a:ext cx="577800" cy="579300"/>
            </a:xfrm>
            <a:custGeom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4829175" y="1779588"/>
              <a:ext cx="180900" cy="1827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4662488" y="2717800"/>
              <a:ext cx="577800" cy="579300"/>
            </a:xfrm>
            <a:custGeom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5048250" y="2733675"/>
              <a:ext cx="180900" cy="182700"/>
            </a:xfrm>
            <a:custGeom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4529138" y="2149475"/>
              <a:ext cx="379500" cy="81000"/>
            </a:xfrm>
            <a:custGeom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4529138" y="2063750"/>
              <a:ext cx="401700" cy="63600"/>
            </a:xfrm>
            <a:custGeom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4540250" y="1982788"/>
              <a:ext cx="203100" cy="54000"/>
            </a:xfrm>
            <a:custGeom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3357563" y="850900"/>
              <a:ext cx="807900" cy="1830300"/>
            </a:xfrm>
            <a:custGeom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Shape 14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Shape 148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Shape 151"/>
            <p:cNvSpPr/>
            <p:nvPr/>
          </p:nvSpPr>
          <p:spPr>
            <a:xfrm>
              <a:off x="6913563" y="25352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913563" y="2636838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6721475" y="2084388"/>
              <a:ext cx="1112700" cy="960300"/>
            </a:xfrm>
            <a:custGeom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6913563" y="2740025"/>
              <a:ext cx="176100" cy="27000"/>
            </a:xfrm>
            <a:custGeom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7854950" y="2519363"/>
              <a:ext cx="96900" cy="96900"/>
            </a:xfrm>
            <a:custGeom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635750" y="2417763"/>
              <a:ext cx="27000" cy="300000"/>
            </a:xfrm>
            <a:custGeom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7218363" y="2325688"/>
              <a:ext cx="444600" cy="441300"/>
            </a:xfrm>
            <a:custGeom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550025" y="2005013"/>
              <a:ext cx="1465200" cy="1120800"/>
            </a:xfrm>
            <a:custGeom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8234363" y="2009775"/>
              <a:ext cx="658800" cy="547800"/>
            </a:xfrm>
            <a:custGeom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8320088" y="2133600"/>
              <a:ext cx="27000" cy="327000"/>
            </a:xfrm>
            <a:custGeom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8389938" y="2620963"/>
              <a:ext cx="81000" cy="430200"/>
            </a:xfrm>
            <a:custGeom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8518525" y="2620963"/>
              <a:ext cx="58800" cy="258900"/>
            </a:xfrm>
            <a:custGeom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6545263" y="855663"/>
              <a:ext cx="765300" cy="1444500"/>
            </a:xfrm>
            <a:custGeom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Shape 165"/>
            <p:cNvSpPr/>
            <p:nvPr/>
          </p:nvSpPr>
          <p:spPr>
            <a:xfrm>
              <a:off x="7839075" y="4194175"/>
              <a:ext cx="74700" cy="52500"/>
            </a:xfrm>
            <a:custGeom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7800975" y="4070350"/>
              <a:ext cx="327000" cy="219000"/>
            </a:xfrm>
            <a:custGeom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7839075" y="4117975"/>
              <a:ext cx="250800" cy="103200"/>
            </a:xfrm>
            <a:custGeom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8015288" y="4194175"/>
              <a:ext cx="74700" cy="52500"/>
            </a:xfrm>
            <a:custGeom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6662738" y="4949825"/>
              <a:ext cx="566700" cy="681000"/>
            </a:xfrm>
            <a:custGeom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6764338" y="5132388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6764338" y="5245100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6892925" y="5154613"/>
              <a:ext cx="246000" cy="52500"/>
            </a:xfrm>
            <a:custGeom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6881813" y="5256213"/>
              <a:ext cx="273000" cy="63600"/>
            </a:xfrm>
            <a:custGeom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6753225" y="5400675"/>
              <a:ext cx="406500" cy="92100"/>
            </a:xfrm>
            <a:custGeom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326313" y="4976813"/>
              <a:ext cx="165000" cy="611100"/>
            </a:xfrm>
            <a:custGeom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Shape 189"/>
            <p:cNvSpPr/>
            <p:nvPr/>
          </p:nvSpPr>
          <p:spPr>
            <a:xfrm>
              <a:off x="7839075" y="4194175"/>
              <a:ext cx="74700" cy="52500"/>
            </a:xfrm>
            <a:custGeom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7800975" y="4070350"/>
              <a:ext cx="327000" cy="219000"/>
            </a:xfrm>
            <a:custGeom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7839075" y="4117975"/>
              <a:ext cx="250800" cy="103200"/>
            </a:xfrm>
            <a:custGeom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8015288" y="4194175"/>
              <a:ext cx="74700" cy="52500"/>
            </a:xfrm>
            <a:custGeom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7699375" y="4440238"/>
              <a:ext cx="525600" cy="273000"/>
            </a:xfrm>
            <a:custGeom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7699375" y="3806825"/>
              <a:ext cx="525600" cy="365100"/>
            </a:xfrm>
            <a:custGeom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7854950" y="4611688"/>
              <a:ext cx="219000" cy="27000"/>
            </a:xfrm>
            <a:custGeom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7929563" y="3865563"/>
              <a:ext cx="65100" cy="65100"/>
            </a:xfrm>
            <a:custGeom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6662738" y="4949825"/>
              <a:ext cx="566700" cy="681000"/>
            </a:xfrm>
            <a:custGeom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6764338" y="5132388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6764338" y="5245100"/>
              <a:ext cx="101700" cy="85800"/>
            </a:xfrm>
            <a:custGeom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6892925" y="5154613"/>
              <a:ext cx="246000" cy="52500"/>
            </a:xfrm>
            <a:custGeom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6881813" y="5256213"/>
              <a:ext cx="273000" cy="63600"/>
            </a:xfrm>
            <a:custGeom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6753225" y="5400675"/>
              <a:ext cx="406500" cy="92100"/>
            </a:xfrm>
            <a:custGeom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7326313" y="4976813"/>
              <a:ext cx="165000" cy="611100"/>
            </a:xfrm>
            <a:custGeom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7556500" y="3984625"/>
              <a:ext cx="282600" cy="638100"/>
            </a:xfrm>
            <a:custGeom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7732713" y="4075113"/>
              <a:ext cx="662100" cy="1927200"/>
            </a:xfrm>
            <a:custGeom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886700" y="5111750"/>
              <a:ext cx="65100" cy="58800"/>
            </a:xfrm>
            <a:custGeom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Shape 208"/>
            <p:cNvSpPr/>
            <p:nvPr/>
          </p:nvSpPr>
          <p:spPr>
            <a:xfrm>
              <a:off x="785813" y="4429125"/>
              <a:ext cx="15900" cy="33300"/>
            </a:xfrm>
            <a:custGeom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817563" y="4429125"/>
              <a:ext cx="15900" cy="33300"/>
            </a:xfrm>
            <a:custGeom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715963" y="4392613"/>
              <a:ext cx="187200" cy="401700"/>
            </a:xfrm>
            <a:custGeom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758825" y="4521200"/>
              <a:ext cx="101700" cy="27000"/>
            </a:xfrm>
            <a:custGeom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293813" y="4230688"/>
              <a:ext cx="523800" cy="371400"/>
            </a:xfrm>
            <a:custGeom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1106488" y="3538538"/>
              <a:ext cx="936600" cy="1255800"/>
            </a:xfrm>
            <a:custGeom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1293813" y="3748088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1293813" y="3919538"/>
              <a:ext cx="250800" cy="270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325563" y="4048125"/>
              <a:ext cx="480900" cy="301500"/>
            </a:xfrm>
            <a:custGeom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1293813" y="3833813"/>
              <a:ext cx="250800" cy="22200"/>
            </a:xfrm>
            <a:custGeom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1555750" y="4462463"/>
              <a:ext cx="711300" cy="1544700"/>
            </a:xfrm>
            <a:custGeom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8A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filipemarques33/Mov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Movi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 b="-26855" l="0" r="0" t="0"/>
          <a:stretch/>
        </p:blipFill>
        <p:spPr>
          <a:xfrm>
            <a:off x="-1735297" y="1728175"/>
            <a:ext cx="1735300" cy="32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type="ctrTitle"/>
          </p:nvPr>
        </p:nvSpPr>
        <p:spPr>
          <a:xfrm>
            <a:off x="1780275" y="3389225"/>
            <a:ext cx="4899000" cy="151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Equipe: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André Guerra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Filipe Marques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Lucas Policarpo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Maisa Barbosa</a:t>
            </a:r>
            <a:endParaRPr b="1" sz="1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Maurício Lorenzetti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D85"/>
                </a:solidFill>
              </a:rPr>
              <a:t>Problema</a:t>
            </a:r>
            <a:endParaRPr>
              <a:solidFill>
                <a:srgbClr val="2E2D85"/>
              </a:solidFill>
            </a:endParaRP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1644625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457200" y="1737150"/>
            <a:ext cx="916800" cy="458400"/>
          </a:xfrm>
          <a:prstGeom prst="roundRect">
            <a:avLst>
              <a:gd fmla="val 16667" name="adj"/>
            </a:avLst>
          </a:prstGeom>
          <a:solidFill>
            <a:srgbClr val="468AF2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F4F6"/>
                </a:solidFill>
              </a:rPr>
              <a:t>Canal 1</a:t>
            </a:r>
            <a:endParaRPr>
              <a:solidFill>
                <a:srgbClr val="F4F4F6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2135400" y="3286050"/>
            <a:ext cx="1782300" cy="560100"/>
          </a:xfrm>
          <a:prstGeom prst="rect">
            <a:avLst/>
          </a:prstGeom>
          <a:solidFill>
            <a:srgbClr val="2E2D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F4F6"/>
                </a:solidFill>
              </a:rPr>
              <a:t>Banco de dados desestruturado</a:t>
            </a:r>
            <a:endParaRPr>
              <a:solidFill>
                <a:srgbClr val="F4F4F6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1997750" y="1737150"/>
            <a:ext cx="916800" cy="458400"/>
          </a:xfrm>
          <a:prstGeom prst="roundRect">
            <a:avLst>
              <a:gd fmla="val 16667" name="adj"/>
            </a:avLst>
          </a:prstGeom>
          <a:solidFill>
            <a:srgbClr val="468AF2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F4F6"/>
                </a:solidFill>
              </a:rPr>
              <a:t>Canal 2</a:t>
            </a:r>
            <a:endParaRPr>
              <a:solidFill>
                <a:srgbClr val="F4F4F6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3486425" y="1737150"/>
            <a:ext cx="916800" cy="458400"/>
          </a:xfrm>
          <a:prstGeom prst="roundRect">
            <a:avLst>
              <a:gd fmla="val 16667" name="adj"/>
            </a:avLst>
          </a:prstGeom>
          <a:solidFill>
            <a:srgbClr val="468AF2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F4F6"/>
                </a:solidFill>
              </a:rPr>
              <a:t>Canal 3</a:t>
            </a:r>
            <a:endParaRPr>
              <a:solidFill>
                <a:srgbClr val="F4F4F6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975100" y="1737150"/>
            <a:ext cx="916800" cy="458400"/>
          </a:xfrm>
          <a:prstGeom prst="roundRect">
            <a:avLst>
              <a:gd fmla="val 16667" name="adj"/>
            </a:avLst>
          </a:prstGeom>
          <a:solidFill>
            <a:srgbClr val="468AF2"/>
          </a:solidFill>
          <a:ln cap="flat" cmpd="sng" w="9525">
            <a:solidFill>
              <a:srgbClr val="A5B0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F4F6"/>
                </a:solidFill>
              </a:rPr>
              <a:t>Canal 4</a:t>
            </a:r>
            <a:endParaRPr>
              <a:solidFill>
                <a:srgbClr val="F4F4F6"/>
              </a:solidFill>
            </a:endParaRPr>
          </a:p>
        </p:txBody>
      </p:sp>
      <p:cxnSp>
        <p:nvCxnSpPr>
          <p:cNvPr id="255" name="Shape 255"/>
          <p:cNvCxnSpPr>
            <a:stCxn id="250" idx="2"/>
            <a:endCxn id="251" idx="0"/>
          </p:cNvCxnSpPr>
          <p:nvPr/>
        </p:nvCxnSpPr>
        <p:spPr>
          <a:xfrm>
            <a:off x="915600" y="2195550"/>
            <a:ext cx="2111100" cy="10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Shape 256"/>
          <p:cNvCxnSpPr>
            <a:stCxn id="252" idx="2"/>
            <a:endCxn id="251" idx="0"/>
          </p:cNvCxnSpPr>
          <p:nvPr/>
        </p:nvCxnSpPr>
        <p:spPr>
          <a:xfrm>
            <a:off x="2456150" y="2195550"/>
            <a:ext cx="570300" cy="10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Shape 257"/>
          <p:cNvCxnSpPr>
            <a:stCxn id="253" idx="2"/>
            <a:endCxn id="251" idx="0"/>
          </p:cNvCxnSpPr>
          <p:nvPr/>
        </p:nvCxnSpPr>
        <p:spPr>
          <a:xfrm flipH="1">
            <a:off x="3026525" y="2195550"/>
            <a:ext cx="918300" cy="10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Shape 258"/>
          <p:cNvCxnSpPr>
            <a:stCxn id="254" idx="2"/>
            <a:endCxn id="251" idx="0"/>
          </p:cNvCxnSpPr>
          <p:nvPr/>
        </p:nvCxnSpPr>
        <p:spPr>
          <a:xfrm flipH="1">
            <a:off x="3026600" y="2195550"/>
            <a:ext cx="2406900" cy="109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Shape 259"/>
          <p:cNvSpPr/>
          <p:nvPr/>
        </p:nvSpPr>
        <p:spPr>
          <a:xfrm>
            <a:off x="2135400" y="3895650"/>
            <a:ext cx="1782300" cy="560100"/>
          </a:xfrm>
          <a:prstGeom prst="rect">
            <a:avLst/>
          </a:prstGeom>
          <a:solidFill>
            <a:srgbClr val="2E2D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F4F6"/>
                </a:solidFill>
              </a:rPr>
              <a:t>Ineficiência nas resoluções</a:t>
            </a:r>
            <a:endParaRPr>
              <a:solidFill>
                <a:srgbClr val="F4F4F6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2135400" y="4505250"/>
            <a:ext cx="1782300" cy="560100"/>
          </a:xfrm>
          <a:prstGeom prst="rect">
            <a:avLst/>
          </a:prstGeom>
          <a:solidFill>
            <a:srgbClr val="2E2D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F4F6"/>
                </a:solidFill>
              </a:rPr>
              <a:t>Comunicação insatisfatória</a:t>
            </a:r>
            <a:endParaRPr>
              <a:solidFill>
                <a:srgbClr val="F4F4F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E2D85"/>
              </a:solidFill>
            </a:endParaRPr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457200" y="1568225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Melhorar qualidade de dados para providências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Permitir contato eficiente com os usuários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67" name="Shape 26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91" y="768475"/>
            <a:ext cx="5999422" cy="36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D85"/>
                </a:solidFill>
              </a:rPr>
              <a:t>Fases do projeto</a:t>
            </a:r>
            <a:endParaRPr>
              <a:solidFill>
                <a:srgbClr val="2E2D85"/>
              </a:solidFill>
            </a:endParaRPr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592500" y="1753750"/>
            <a:ext cx="1960800" cy="2313300"/>
          </a:xfrm>
          <a:prstGeom prst="homePlate">
            <a:avLst>
              <a:gd fmla="val 30129" name="adj"/>
            </a:avLst>
          </a:prstGeom>
          <a:solidFill>
            <a:srgbClr val="C3D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Árvore de Categorias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999365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rgbClr val="468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App e canais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3443940" y="1753750"/>
            <a:ext cx="1998600" cy="2313300"/>
          </a:xfrm>
          <a:prstGeom prst="chevron">
            <a:avLst>
              <a:gd fmla="val 29853" name="adj"/>
            </a:avLst>
          </a:prstGeom>
          <a:solidFill>
            <a:srgbClr val="2E2D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Análise de dados</a:t>
            </a:r>
            <a:endParaRPr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2D85"/>
                </a:solidFill>
              </a:rPr>
              <a:t>As fases</a:t>
            </a:r>
            <a:endParaRPr>
              <a:solidFill>
                <a:srgbClr val="2E2D85"/>
              </a:solidFill>
            </a:endParaRP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444375"/>
            <a:ext cx="16563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Transição</a:t>
            </a:r>
            <a:endParaRPr b="1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Mudança no formato da entrada de dados. Categorização, estipulação de dados mínimos para cada tipo de ocorrência.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 txBox="1"/>
          <p:nvPr>
            <p:ph idx="2" type="body"/>
          </p:nvPr>
        </p:nvSpPr>
        <p:spPr>
          <a:xfrm>
            <a:off x="2198350" y="1444475"/>
            <a:ext cx="1656300" cy="32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Consolidação</a:t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Utilização do aplicativo como vitrine. Integração com dados cadastrais, pedidos abertos e linhas preferenciais.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3" type="body"/>
          </p:nvPr>
        </p:nvSpPr>
        <p:spPr>
          <a:xfrm>
            <a:off x="3939500" y="1463925"/>
            <a:ext cx="16563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Ampliação</a:t>
            </a:r>
            <a:endParaRPr b="1"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Utilização dos dados pela EMDEC, consolidando ocorrências, gerando alertas, relatórios e fluxos de ação.</a:t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963" y="3532277"/>
            <a:ext cx="1088624" cy="108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25" y="3489512"/>
            <a:ext cx="1174150" cy="11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0100" y="3595250"/>
            <a:ext cx="986925" cy="9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175" y="836000"/>
            <a:ext cx="3333300" cy="33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925" y="605800"/>
            <a:ext cx="1774651" cy="177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925" y="2532850"/>
            <a:ext cx="1636450" cy="16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Obrigada!</a:t>
            </a:r>
            <a:endParaRPr/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457200" y="1428750"/>
            <a:ext cx="54399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Link para Github: </a:t>
            </a: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https://github.com/filipemarques33/Movi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Equipe: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André Guerra - Produto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Filipe Marques - Designer e desenvolvedor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Lucas Policarpo - Cientista de Dados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Maisa Barbosa - Mobilidade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Maurício Lorenzetti - desenvolvedor</a:t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