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30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3" r:id="rId22"/>
    <p:sldId id="278" r:id="rId23"/>
    <p:sldId id="280" r:id="rId24"/>
    <p:sldId id="281" r:id="rId25"/>
    <p:sldId id="282" r:id="rId26"/>
    <p:sldId id="284" r:id="rId27"/>
    <p:sldId id="285" r:id="rId28"/>
    <p:sldId id="289" r:id="rId29"/>
    <p:sldId id="294" r:id="rId30"/>
    <p:sldId id="286" r:id="rId31"/>
    <p:sldId id="287" r:id="rId32"/>
    <p:sldId id="288" r:id="rId33"/>
    <p:sldId id="298" r:id="rId34"/>
    <p:sldId id="295" r:id="rId35"/>
    <p:sldId id="290" r:id="rId36"/>
    <p:sldId id="297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45730" autoAdjust="0"/>
  </p:normalViewPr>
  <p:slideViewPr>
    <p:cSldViewPr>
      <p:cViewPr varScale="1">
        <p:scale>
          <a:sx n="31" d="100"/>
          <a:sy n="31" d="100"/>
        </p:scale>
        <p:origin x="-2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7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42691-6C7B-4BD9-99F6-8F6DF889DAF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67850-1E9F-41C1-9F59-BBB0222B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presentation je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9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0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7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67850-1E9F-41C1-9F59-BBB0222BF6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AD65F-4CA8-420C-8A26-3075699FC3CD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616-D3A7-41ED-A2E5-1C3C8BFA4082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BE9-4966-4E46-A68A-DF79DF75C83D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A1D9-95B7-4ACF-87CE-1468C7FBA2C5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633-E98F-40AB-B589-D59C49162511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538-7EC5-49BE-A321-FF7B18B53E18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53FF-E3E9-4F44-89CE-3B3D056FCE04}" type="datetime1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DE94-0AA6-4EC6-BA3B-480503F638E9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B071-9630-4FFC-A784-44D24C8F1446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3C3-ECE8-488A-83F6-85BA58B8DEA6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E1F-89C7-4770-AFB0-F23AFA7055A0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E9B9DF8-7B02-427C-A069-B8FD49EA4654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686800" cy="2586319"/>
          </a:xfrm>
        </p:spPr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de Fin </a:t>
            </a:r>
            <a:r>
              <a:rPr lang="en-US" dirty="0" err="1" smtClean="0"/>
              <a:t>d’Etude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Application Mobile d’un r</a:t>
            </a:r>
            <a:r>
              <a:rPr lang="fr-FR" sz="3200" dirty="0"/>
              <a:t>é</a:t>
            </a:r>
            <a:r>
              <a:rPr lang="en-US" sz="3200" dirty="0" err="1" smtClean="0"/>
              <a:t>pertoire</a:t>
            </a:r>
            <a:r>
              <a:rPr lang="en-US" sz="3200" dirty="0" smtClean="0"/>
              <a:t> de </a:t>
            </a:r>
            <a:r>
              <a:rPr lang="en-US" sz="3200" dirty="0" err="1" smtClean="0"/>
              <a:t>recettes</a:t>
            </a:r>
            <a:r>
              <a:rPr lang="en-US" sz="3200" dirty="0" smtClean="0"/>
              <a:t> de cuisine en </a:t>
            </a:r>
            <a:r>
              <a:rPr lang="en-US" sz="3200" dirty="0" err="1" smtClean="0"/>
              <a:t>utilisant</a:t>
            </a:r>
            <a:r>
              <a:rPr lang="en-US" sz="3200" dirty="0" smtClean="0"/>
              <a:t> la  R</a:t>
            </a:r>
            <a:r>
              <a:rPr lang="fr-FR" sz="3200" dirty="0" smtClean="0"/>
              <a:t>é</a:t>
            </a:r>
            <a:r>
              <a:rPr lang="en-US" sz="3200" dirty="0" smtClean="0"/>
              <a:t>alit</a:t>
            </a:r>
            <a:r>
              <a:rPr lang="fr-FR" sz="3200" dirty="0"/>
              <a:t>é</a:t>
            </a:r>
            <a:r>
              <a:rPr lang="en-US" sz="3200" dirty="0" smtClean="0"/>
              <a:t> Augment</a:t>
            </a:r>
            <a:r>
              <a:rPr lang="fr-FR" sz="3200" dirty="0"/>
              <a:t>é</a:t>
            </a:r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709138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UNIVERSIT</a:t>
            </a:r>
            <a:r>
              <a:rPr lang="fr-FR" dirty="0" smtClean="0"/>
              <a:t>É</a:t>
            </a:r>
            <a:r>
              <a:rPr lang="fr-FR" b="1" dirty="0" smtClean="0"/>
              <a:t> </a:t>
            </a:r>
            <a:r>
              <a:rPr lang="fr-FR" b="1" dirty="0"/>
              <a:t>ANTONINE</a:t>
            </a:r>
            <a:endParaRPr lang="en-US" dirty="0"/>
          </a:p>
          <a:p>
            <a:r>
              <a:rPr lang="fr-FR" b="1" dirty="0"/>
              <a:t> Faculté d’Ingénieurs en Informatique, Multimédias, </a:t>
            </a:r>
            <a:endParaRPr lang="en-US" dirty="0"/>
          </a:p>
          <a:p>
            <a:r>
              <a:rPr lang="fr-FR" b="1" dirty="0"/>
              <a:t> Réseaux et Télécommunications</a:t>
            </a:r>
            <a:endParaRPr lang="en-US" dirty="0"/>
          </a:p>
          <a:p>
            <a:r>
              <a:rPr lang="en-US" sz="2000" dirty="0" err="1" smtClean="0"/>
              <a:t>Mabelle</a:t>
            </a:r>
            <a:r>
              <a:rPr lang="en-US" sz="2000" dirty="0" smtClean="0"/>
              <a:t> </a:t>
            </a:r>
            <a:r>
              <a:rPr lang="en-US" sz="2000" dirty="0" err="1" smtClean="0"/>
              <a:t>Tannoury</a:t>
            </a:r>
            <a:endParaRPr lang="en-US" sz="2000" dirty="0" smtClean="0"/>
          </a:p>
          <a:p>
            <a:r>
              <a:rPr lang="en-US" sz="2000" dirty="0" smtClean="0"/>
              <a:t>ID: 201110335</a:t>
            </a:r>
          </a:p>
          <a:p>
            <a:r>
              <a:rPr lang="en-US" sz="2000" dirty="0" err="1" smtClean="0"/>
              <a:t>Zahl</a:t>
            </a:r>
            <a:r>
              <a:rPr lang="fr-FR" sz="2000" b="1" dirty="0"/>
              <a:t>é</a:t>
            </a:r>
            <a:r>
              <a:rPr lang="en-US" sz="2000" dirty="0" smtClean="0"/>
              <a:t> 2018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r>
              <a:rPr lang="en-US" dirty="0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application vous </a:t>
            </a:r>
            <a:r>
              <a:rPr lang="fr-FR" dirty="0"/>
              <a:t>donne un accès instantané à une collection de recettes. 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/>
              <a:t>plus, </a:t>
            </a:r>
            <a:r>
              <a:rPr lang="fr-FR" dirty="0" smtClean="0"/>
              <a:t>elle vous </a:t>
            </a:r>
            <a:r>
              <a:rPr lang="fr-FR" dirty="0"/>
              <a:t>permet de créer un profil pour chaque utilisateur afin de partager les </a:t>
            </a:r>
            <a:r>
              <a:rPr lang="fr-FR" dirty="0" smtClean="0"/>
              <a:t>recettes choisies.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1" y="570156"/>
            <a:ext cx="8828442" cy="1054250"/>
          </a:xfrm>
        </p:spPr>
        <p:txBody>
          <a:bodyPr/>
          <a:lstStyle/>
          <a:p>
            <a:r>
              <a:rPr lang="en-US" dirty="0" err="1" smtClean="0"/>
              <a:t>Allrecipes</a:t>
            </a:r>
            <a:r>
              <a:rPr lang="en-US" dirty="0" smtClean="0"/>
              <a:t> Dinner Spinner </a:t>
            </a:r>
            <a:endParaRPr lang="en-US" dirty="0"/>
          </a:p>
        </p:txBody>
      </p:sp>
      <p:pic>
        <p:nvPicPr>
          <p:cNvPr id="9" name="Picture 8" descr="C:\Users\User\Desktop\allrecip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30170"/>
            <a:ext cx="4123582" cy="171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Enregistrer les recettes préférées </a:t>
            </a:r>
            <a:endParaRPr lang="fr-FR" dirty="0" smtClean="0"/>
          </a:p>
          <a:p>
            <a:pPr marL="0" lv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pour un accès rapide partout.</a:t>
            </a:r>
            <a:endParaRPr lang="en-US" dirty="0"/>
          </a:p>
          <a:p>
            <a:pPr lvl="0"/>
            <a:r>
              <a:rPr lang="fr-FR" dirty="0" smtClean="0"/>
              <a:t>Créer, organiser et</a:t>
            </a:r>
            <a:r>
              <a:rPr lang="fr-FR" dirty="0"/>
              <a:t> </a:t>
            </a:r>
            <a:r>
              <a:rPr lang="fr-FR" dirty="0" smtClean="0"/>
              <a:t>partager </a:t>
            </a:r>
          </a:p>
          <a:p>
            <a:pPr marL="0" lvl="0" indent="0">
              <a:buNone/>
            </a:pPr>
            <a:r>
              <a:rPr lang="fr-FR" dirty="0"/>
              <a:t> </a:t>
            </a:r>
            <a:r>
              <a:rPr lang="fr-FR" dirty="0" smtClean="0"/>
              <a:t>    des </a:t>
            </a:r>
            <a:r>
              <a:rPr lang="fr-FR" dirty="0"/>
              <a:t>collections </a:t>
            </a:r>
            <a:r>
              <a:rPr lang="fr-FR" dirty="0" smtClean="0"/>
              <a:t>de recettes.</a:t>
            </a:r>
            <a:endParaRPr lang="en-US" dirty="0"/>
          </a:p>
          <a:p>
            <a:pPr lvl="0"/>
            <a:r>
              <a:rPr lang="fr-FR" dirty="0"/>
              <a:t>Plus de 1000 vidéos de recettes.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570156"/>
            <a:ext cx="9133242" cy="1054250"/>
          </a:xfrm>
        </p:spPr>
        <p:txBody>
          <a:bodyPr/>
          <a:lstStyle/>
          <a:p>
            <a:r>
              <a:rPr lang="en-US" dirty="0" err="1"/>
              <a:t>Allrecipes</a:t>
            </a:r>
            <a:r>
              <a:rPr lang="en-US" dirty="0"/>
              <a:t> Dinner Spinner </a:t>
            </a:r>
          </a:p>
        </p:txBody>
      </p:sp>
      <p:pic>
        <p:nvPicPr>
          <p:cNvPr id="5" name="Picture 4" descr="C:\Users\User\Desktop\all_recip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24223"/>
            <a:ext cx="2164695" cy="3706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réer </a:t>
            </a:r>
            <a:r>
              <a:rPr lang="fr-FR" dirty="0"/>
              <a:t>votre propre livre de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cuisine  </a:t>
            </a:r>
          </a:p>
          <a:p>
            <a:r>
              <a:rPr lang="fr-FR" dirty="0" smtClean="0"/>
              <a:t>Construire une base de </a:t>
            </a:r>
          </a:p>
          <a:p>
            <a:pPr marL="0" indent="0">
              <a:buNone/>
            </a:pPr>
            <a:r>
              <a:rPr lang="fr-FR" dirty="0" smtClean="0"/>
              <a:t>     données </a:t>
            </a:r>
            <a:r>
              <a:rPr lang="fr-FR" dirty="0"/>
              <a:t>de recettes </a:t>
            </a:r>
            <a:r>
              <a:rPr lang="fr-FR" dirty="0" smtClean="0"/>
              <a:t>choisies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par </a:t>
            </a:r>
            <a:r>
              <a:rPr lang="fr-FR" dirty="0" smtClean="0"/>
              <a:t>l’utilisateur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CookBook</a:t>
            </a:r>
            <a:endParaRPr lang="en-US" dirty="0"/>
          </a:p>
        </p:txBody>
      </p:sp>
      <p:pic>
        <p:nvPicPr>
          <p:cNvPr id="5" name="Picture 4" descr="C:\Users\User\Desktop\MyCookBoo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57" y="2388781"/>
            <a:ext cx="2169160" cy="371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6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En </a:t>
            </a:r>
            <a:r>
              <a:rPr lang="fr-FR" sz="2000" dirty="0"/>
              <a:t>plus, cette application </a:t>
            </a:r>
            <a:r>
              <a:rPr lang="fr-FR" sz="2000" dirty="0" smtClean="0"/>
              <a:t>comprend ces </a:t>
            </a:r>
            <a:r>
              <a:rPr lang="fr-FR" sz="2000" dirty="0"/>
              <a:t>fonctionnalités </a:t>
            </a:r>
            <a:r>
              <a:rPr lang="fr-FR" sz="2000" dirty="0" smtClean="0"/>
              <a:t>:</a:t>
            </a:r>
          </a:p>
          <a:p>
            <a:r>
              <a:rPr lang="fr-FR" sz="2000" dirty="0" smtClean="0"/>
              <a:t>Synchroniser </a:t>
            </a:r>
            <a:r>
              <a:rPr lang="fr-FR" sz="2000" dirty="0"/>
              <a:t>les recettes sur différentes appareils en utilisant « </a:t>
            </a:r>
            <a:r>
              <a:rPr lang="fr-FR" sz="2000" dirty="0" err="1"/>
              <a:t>dropbox</a:t>
            </a:r>
            <a:r>
              <a:rPr lang="fr-FR" sz="2000" dirty="0"/>
              <a:t> </a:t>
            </a:r>
            <a:r>
              <a:rPr lang="fr-FR" sz="2000" dirty="0" smtClean="0"/>
              <a:t>»</a:t>
            </a:r>
          </a:p>
          <a:p>
            <a:r>
              <a:rPr lang="fr-FR" sz="2000" dirty="0"/>
              <a:t>P</a:t>
            </a:r>
            <a:r>
              <a:rPr lang="fr-FR" sz="2000" dirty="0" smtClean="0"/>
              <a:t>ersonnaliser </a:t>
            </a:r>
            <a:r>
              <a:rPr lang="fr-FR" sz="2000" dirty="0"/>
              <a:t>les différentes parties de l’application telles que le thème et les </a:t>
            </a:r>
            <a:r>
              <a:rPr lang="fr-FR" sz="2000" dirty="0" smtClean="0"/>
              <a:t>catégories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Cette application permet de trouver des recettes avec la présentation de leurs images, des instructions faciles à suivre, des vidéos pratiques et entièrement gratuits.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Kitchen Stories</a:t>
            </a:r>
            <a:endParaRPr lang="en-US" dirty="0"/>
          </a:p>
        </p:txBody>
      </p:sp>
      <p:pic>
        <p:nvPicPr>
          <p:cNvPr id="5" name="Picture 4" descr="C:\Users\User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07" y="3546996"/>
            <a:ext cx="3840796" cy="2584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2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Kitchen</a:t>
            </a:r>
            <a:r>
              <a:rPr lang="fr-FR" dirty="0" smtClean="0"/>
              <a:t> </a:t>
            </a:r>
            <a:r>
              <a:rPr lang="fr-FR" dirty="0"/>
              <a:t>Stories permet d’apprendre les utilisateurs à cuisiner avec des chefs de </a:t>
            </a:r>
            <a:r>
              <a:rPr lang="fr-FR" dirty="0" smtClean="0"/>
              <a:t>cuisine</a:t>
            </a:r>
          </a:p>
          <a:p>
            <a:r>
              <a:rPr lang="fr-FR" dirty="0"/>
              <a:t>D</a:t>
            </a:r>
            <a:r>
              <a:rPr lang="fr-FR" dirty="0" smtClean="0"/>
              <a:t>évelopper </a:t>
            </a:r>
            <a:r>
              <a:rPr lang="fr-FR" dirty="0"/>
              <a:t>leur compétence dans la cuisine en essayant de réaliser de nouveaux plats </a:t>
            </a:r>
            <a:r>
              <a:rPr lang="fr-FR" dirty="0" smtClean="0"/>
              <a:t>chaque </a:t>
            </a:r>
            <a:r>
              <a:rPr lang="fr-FR" dirty="0"/>
              <a:t>semaine.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Stories</a:t>
            </a:r>
          </a:p>
        </p:txBody>
      </p:sp>
    </p:spTree>
    <p:extLst>
      <p:ext uri="{BB962C8B-B14F-4D97-AF65-F5344CB8AC3E}">
        <p14:creationId xmlns:p14="http://schemas.microsoft.com/office/powerpoint/2010/main" val="31784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applications existantes </a:t>
            </a:r>
            <a:r>
              <a:rPr lang="fr-FR" dirty="0" smtClean="0"/>
              <a:t>manquent: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l’utilisation de </a:t>
            </a:r>
            <a:r>
              <a:rPr lang="fr-FR" dirty="0"/>
              <a:t>la réalité augmentée qui attire les utilisateurs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présentation des recettes sous forme des objets en </a:t>
            </a:r>
            <a:r>
              <a:rPr lang="fr-FR" dirty="0" smtClean="0"/>
              <a:t>3D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8599" y="570156"/>
            <a:ext cx="9590442" cy="1054250"/>
          </a:xfrm>
        </p:spPr>
        <p:txBody>
          <a:bodyPr/>
          <a:lstStyle/>
          <a:p>
            <a:r>
              <a:rPr lang="en-US" sz="4800" dirty="0" err="1" smtClean="0"/>
              <a:t>Comparaison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939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 travail est réalisé sur plusieurs étapes afin de développer </a:t>
            </a:r>
            <a:r>
              <a:rPr lang="fr-FR" dirty="0" smtClean="0">
                <a:solidFill>
                  <a:schemeClr val="tx1"/>
                </a:solidFill>
              </a:rPr>
              <a:t>ce projet. </a:t>
            </a:r>
          </a:p>
          <a:p>
            <a:r>
              <a:rPr lang="fr-FR" dirty="0" smtClean="0"/>
              <a:t>En plus, cette application permet </a:t>
            </a:r>
            <a:r>
              <a:rPr lang="fr-FR" dirty="0"/>
              <a:t>aux utilisateurs d’acquérir des compétences dans le domaine de la cuisine.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err="1" smtClean="0"/>
              <a:t>Pratique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err="1" smtClean="0"/>
              <a:t>Unity</a:t>
            </a:r>
            <a:endParaRPr lang="en-US" dirty="0"/>
          </a:p>
          <a:p>
            <a:pPr lvl="0"/>
            <a:r>
              <a:rPr lang="fr-FR" dirty="0" err="1"/>
              <a:t>Vuforia</a:t>
            </a:r>
            <a:r>
              <a:rPr lang="fr-FR" dirty="0"/>
              <a:t> Library</a:t>
            </a:r>
            <a:endParaRPr lang="en-US" dirty="0"/>
          </a:p>
          <a:p>
            <a:pPr lvl="0"/>
            <a:r>
              <a:rPr lang="fr-FR" dirty="0" err="1"/>
              <a:t>MonoDevelop-Unity</a:t>
            </a:r>
            <a:r>
              <a:rPr lang="fr-FR" dirty="0"/>
              <a:t> </a:t>
            </a:r>
            <a:endParaRPr lang="en-US" dirty="0"/>
          </a:p>
          <a:p>
            <a:pPr lvl="0"/>
            <a:r>
              <a:rPr lang="fr-FR" dirty="0"/>
              <a:t>Téléphone </a:t>
            </a:r>
            <a:r>
              <a:rPr lang="fr-FR" dirty="0" err="1"/>
              <a:t>Android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Outils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Grace </a:t>
            </a:r>
            <a:r>
              <a:rPr lang="fr-FR" dirty="0"/>
              <a:t>au plug-in de la réalité augmentée, </a:t>
            </a:r>
            <a:r>
              <a:rPr lang="fr-FR" dirty="0" err="1"/>
              <a:t>U</a:t>
            </a:r>
            <a:r>
              <a:rPr lang="fr-FR" dirty="0" err="1" smtClean="0"/>
              <a:t>nity</a:t>
            </a:r>
            <a:r>
              <a:rPr lang="fr-FR" dirty="0" smtClean="0"/>
              <a:t> </a:t>
            </a:r>
            <a:r>
              <a:rPr lang="fr-FR" dirty="0"/>
              <a:t>devient un logiciel d’implémentation 3D dans un univers visuel réel.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1026" name="Picture 2" descr="C:\Users\User\Desktop\Unity_Technologie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4703542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fr-FR" dirty="0" smtClean="0"/>
              <a:t>É</a:t>
            </a:r>
            <a:r>
              <a:rPr lang="en-US" dirty="0" smtClean="0"/>
              <a:t>tat de </a:t>
            </a:r>
            <a:r>
              <a:rPr lang="en-US" dirty="0" err="1" smtClean="0"/>
              <a:t>l’art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Utilit</a:t>
            </a:r>
            <a:r>
              <a:rPr lang="fr-FR" sz="2000" dirty="0" smtClean="0"/>
              <a:t>é</a:t>
            </a:r>
            <a:r>
              <a:rPr lang="en-US" sz="2000" dirty="0" smtClean="0"/>
              <a:t> de la </a:t>
            </a:r>
            <a:r>
              <a:rPr lang="en-US" sz="2000" dirty="0" err="1" smtClean="0"/>
              <a:t>realit</a:t>
            </a:r>
            <a:r>
              <a:rPr lang="fr-FR" sz="2000" dirty="0" smtClean="0"/>
              <a:t>é</a:t>
            </a:r>
            <a:r>
              <a:rPr lang="en-US" sz="2000" dirty="0" smtClean="0"/>
              <a:t> augment</a:t>
            </a:r>
            <a:r>
              <a:rPr lang="fr-FR" sz="2000" dirty="0" smtClean="0"/>
              <a:t>é</a:t>
            </a:r>
            <a:r>
              <a:rPr lang="en-US" sz="2000" dirty="0" smtClean="0"/>
              <a:t>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Aplications</a:t>
            </a:r>
            <a:r>
              <a:rPr lang="en-US" sz="2000" dirty="0" smtClean="0"/>
              <a:t>  </a:t>
            </a:r>
            <a:r>
              <a:rPr lang="en-US" sz="2000" dirty="0" err="1" smtClean="0"/>
              <a:t>existantes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Comparaison</a:t>
            </a:r>
            <a:r>
              <a:rPr lang="en-US" sz="2000" dirty="0" smtClean="0"/>
              <a:t> </a:t>
            </a:r>
            <a:r>
              <a:rPr lang="en-US" sz="2000" dirty="0" err="1" smtClean="0"/>
              <a:t>th</a:t>
            </a:r>
            <a:r>
              <a:rPr lang="fr-FR" sz="2000" dirty="0" smtClean="0"/>
              <a:t>é</a:t>
            </a:r>
            <a:r>
              <a:rPr lang="en-US" sz="2000" dirty="0" err="1" smtClean="0"/>
              <a:t>orique</a:t>
            </a:r>
            <a:r>
              <a:rPr lang="en-US" sz="2000" dirty="0" smtClean="0"/>
              <a:t> des solutions </a:t>
            </a:r>
            <a:r>
              <a:rPr lang="en-US" sz="2000" dirty="0" err="1" smtClean="0"/>
              <a:t>existantes</a:t>
            </a:r>
            <a:endParaRPr lang="en-US" sz="2000" dirty="0" smtClean="0"/>
          </a:p>
          <a:p>
            <a:r>
              <a:rPr lang="en-US" dirty="0" smtClean="0"/>
              <a:t>Solution </a:t>
            </a:r>
            <a:r>
              <a:rPr lang="en-US" dirty="0" err="1" smtClean="0"/>
              <a:t>Pratique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Outils</a:t>
            </a:r>
            <a:r>
              <a:rPr lang="en-US" sz="2000" dirty="0" smtClean="0"/>
              <a:t> du </a:t>
            </a:r>
            <a:r>
              <a:rPr lang="en-US" sz="2000" dirty="0" err="1" smtClean="0"/>
              <a:t>projet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Analyse</a:t>
            </a:r>
            <a:r>
              <a:rPr lang="en-US" sz="2000" dirty="0" smtClean="0"/>
              <a:t> et Conception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Difficult</a:t>
            </a:r>
            <a:r>
              <a:rPr lang="fr-FR" sz="2000" dirty="0" smtClean="0"/>
              <a:t>é</a:t>
            </a:r>
            <a:r>
              <a:rPr lang="en-US" sz="2000" dirty="0" smtClean="0"/>
              <a:t>s </a:t>
            </a:r>
            <a:r>
              <a:rPr lang="en-US" sz="2000" dirty="0" err="1" smtClean="0"/>
              <a:t>rencontr</a:t>
            </a:r>
            <a:r>
              <a:rPr lang="fr-FR" sz="2000" dirty="0" smtClean="0"/>
              <a:t>é</a:t>
            </a:r>
            <a:r>
              <a:rPr lang="en-US" sz="2000" dirty="0" err="1" smtClean="0"/>
              <a:t>es</a:t>
            </a:r>
            <a:endParaRPr lang="en-US" sz="2000" dirty="0" smtClean="0"/>
          </a:p>
          <a:p>
            <a:r>
              <a:rPr lang="en-US" dirty="0" err="1" smtClean="0"/>
              <a:t>Exp</a:t>
            </a:r>
            <a:r>
              <a:rPr lang="fr-FR" dirty="0" smtClean="0"/>
              <a:t>é</a:t>
            </a:r>
            <a:r>
              <a:rPr lang="en-US" dirty="0" err="1" smtClean="0"/>
              <a:t>rimentations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Permettre </a:t>
            </a:r>
            <a:r>
              <a:rPr lang="fr-FR" dirty="0"/>
              <a:t>de développer à</a:t>
            </a:r>
            <a:r>
              <a:rPr lang="fr-FR" dirty="0" smtClean="0"/>
              <a:t> travers </a:t>
            </a:r>
            <a:r>
              <a:rPr lang="fr-FR" dirty="0" err="1" smtClean="0"/>
              <a:t>Unity</a:t>
            </a:r>
            <a:r>
              <a:rPr lang="fr-FR" dirty="0" smtClean="0"/>
              <a:t> </a:t>
            </a:r>
            <a:r>
              <a:rPr lang="fr-FR" dirty="0"/>
              <a:t>des projets de réalités augmentée.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  <p:pic>
        <p:nvPicPr>
          <p:cNvPr id="1026" name="Picture 2" descr="C:\Users\User\Desktop\Vuforia Logo OLx2a8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5938617" cy="15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MonoDevelop</a:t>
            </a:r>
            <a:r>
              <a:rPr lang="fr-FR" dirty="0"/>
              <a:t> est l’environnement de développement intégré (IDE) fourni avec </a:t>
            </a:r>
            <a:r>
              <a:rPr lang="fr-FR" dirty="0" err="1"/>
              <a:t>Unity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Il combine </a:t>
            </a:r>
            <a:r>
              <a:rPr lang="fr-FR" dirty="0"/>
              <a:t>le fonctionnement familier d’un éditeur de texte avec des fonctionnalités supplémentaires pour le « </a:t>
            </a:r>
            <a:r>
              <a:rPr lang="fr-FR" dirty="0" err="1"/>
              <a:t>debugging</a:t>
            </a:r>
            <a:r>
              <a:rPr lang="fr-FR" dirty="0"/>
              <a:t> </a:t>
            </a:r>
            <a:r>
              <a:rPr lang="fr-FR" dirty="0" smtClean="0"/>
              <a:t>».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MonoDevelop</a:t>
            </a:r>
            <a:endParaRPr lang="en-US" dirty="0"/>
          </a:p>
        </p:txBody>
      </p:sp>
      <p:pic>
        <p:nvPicPr>
          <p:cNvPr id="5" name="Picture 4" descr="C:\Users\User\Desktop\7347OT_01_1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74" y="4297962"/>
            <a:ext cx="3720965" cy="1869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5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Vuforia</a:t>
            </a:r>
            <a:r>
              <a:rPr lang="fr-FR" dirty="0"/>
              <a:t> fournit un SDK pour </a:t>
            </a:r>
            <a:r>
              <a:rPr lang="fr-FR" dirty="0" err="1"/>
              <a:t>Unity</a:t>
            </a:r>
            <a:r>
              <a:rPr lang="fr-FR" dirty="0"/>
              <a:t> sous forme d’un package à importer </a:t>
            </a:r>
            <a:r>
              <a:rPr lang="fr-FR" dirty="0" smtClean="0"/>
              <a:t>permettant </a:t>
            </a:r>
            <a:r>
              <a:rPr lang="fr-FR" dirty="0"/>
              <a:t>à mettre en œuvre la réalité augmentée.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Tâches réalisées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technologie fonctionne avec la reconnaissance de marqueurs </a:t>
            </a:r>
            <a:r>
              <a:rPr lang="fr-FR" dirty="0" smtClean="0"/>
              <a:t>2D qui doivent </a:t>
            </a:r>
            <a:r>
              <a:rPr lang="fr-FR" dirty="0"/>
              <a:t>être </a:t>
            </a:r>
            <a:r>
              <a:rPr lang="fr-FR" dirty="0" smtClean="0"/>
              <a:t>téléchargés </a:t>
            </a:r>
            <a:r>
              <a:rPr lang="fr-FR" dirty="0"/>
              <a:t>dans la base de données du site </a:t>
            </a:r>
            <a:r>
              <a:rPr lang="fr-FR" dirty="0" err="1" smtClean="0"/>
              <a:t>Vuforia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Ensuite, il faut récupérer les marqueurs formatés par </a:t>
            </a:r>
            <a:r>
              <a:rPr lang="fr-FR" dirty="0" err="1"/>
              <a:t>Vuforia</a:t>
            </a:r>
            <a:r>
              <a:rPr lang="fr-FR" dirty="0"/>
              <a:t> en les téléchargeant </a:t>
            </a:r>
            <a:r>
              <a:rPr lang="fr-FR" dirty="0" smtClean="0"/>
              <a:t>du site </a:t>
            </a:r>
            <a:r>
              <a:rPr lang="fr-FR" dirty="0"/>
              <a:t>sous forme de package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Celui-ci </a:t>
            </a:r>
            <a:r>
              <a:rPr lang="fr-FR" dirty="0"/>
              <a:t>doit être ensuite importé dans le projet </a:t>
            </a:r>
            <a:r>
              <a:rPr lang="fr-FR" dirty="0" err="1"/>
              <a:t>Unity</a:t>
            </a:r>
            <a:r>
              <a:rPr lang="fr-FR" dirty="0"/>
              <a:t> afin de faire fonctionner </a:t>
            </a:r>
            <a:r>
              <a:rPr lang="fr-FR" dirty="0" err="1"/>
              <a:t>Vuforia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  <a:endParaRPr lang="en-US" dirty="0"/>
          </a:p>
        </p:txBody>
      </p:sp>
      <p:pic>
        <p:nvPicPr>
          <p:cNvPr id="5" name="Picture 4" descr="C:\Users\User\Desktop\saa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6" t="7693" r="28986" b="38752"/>
          <a:stretch/>
        </p:blipFill>
        <p:spPr bwMode="auto">
          <a:xfrm>
            <a:off x="2819400" y="4267200"/>
            <a:ext cx="3390452" cy="185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9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boutons virtuels fournissent un mécanisme utile afin de rendre les scènes de la réalité augmentée plus interactives. </a:t>
            </a: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taille, le positionnement des boutons virtuels et plusieurs facteurs doivent être pris en </a:t>
            </a:r>
            <a:r>
              <a:rPr lang="fr-FR" dirty="0" smtClean="0"/>
              <a:t>compte.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570156"/>
            <a:ext cx="9133242" cy="1054250"/>
          </a:xfrm>
        </p:spPr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outons</a:t>
            </a:r>
            <a:r>
              <a:rPr lang="en-US" dirty="0" smtClean="0"/>
              <a:t> </a:t>
            </a:r>
            <a:r>
              <a:rPr lang="en-US" dirty="0" err="1" smtClean="0"/>
              <a:t>virtuels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e </a:t>
            </a:r>
            <a:r>
              <a:rPr lang="fr-FR" dirty="0"/>
              <a:t>projet est divisé en plusieurs tâches : 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conception de </a:t>
            </a:r>
            <a:r>
              <a:rPr lang="fr-FR" dirty="0" smtClean="0"/>
              <a:t>l’interface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le </a:t>
            </a:r>
            <a:r>
              <a:rPr lang="fr-FR" dirty="0"/>
              <a:t>développement et la programmation de </a:t>
            </a:r>
            <a:r>
              <a:rPr lang="fr-FR" dirty="0" smtClean="0"/>
              <a:t>l’application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l’implémentation </a:t>
            </a:r>
            <a:r>
              <a:rPr lang="fr-FR" dirty="0"/>
              <a:t>de la réalité </a:t>
            </a:r>
            <a:r>
              <a:rPr lang="fr-FR" dirty="0" smtClean="0"/>
              <a:t>augmentée</a:t>
            </a:r>
          </a:p>
          <a:p>
            <a:pPr>
              <a:buFont typeface="Arial" pitchFamily="34" charset="0"/>
              <a:buChar char="•"/>
            </a:pPr>
            <a:endParaRPr lang="fr-FR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et Conception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 sequence</a:t>
            </a:r>
            <a:endParaRPr lang="en-US" dirty="0"/>
          </a:p>
        </p:txBody>
      </p:sp>
      <p:pic>
        <p:nvPicPr>
          <p:cNvPr id="5" name="Picture 4" descr="C:\Users\User\Desktop\SEQUENCE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b="11906"/>
          <a:stretch/>
        </p:blipFill>
        <p:spPr bwMode="auto">
          <a:xfrm>
            <a:off x="2362200" y="2170454"/>
            <a:ext cx="4543495" cy="4621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3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On utilise un </a:t>
            </a:r>
            <a:r>
              <a:rPr lang="fr-FR" sz="2000" dirty="0"/>
              <a:t>téléphone </a:t>
            </a:r>
            <a:r>
              <a:rPr lang="fr-FR" sz="2000" dirty="0" err="1"/>
              <a:t>Android</a:t>
            </a:r>
            <a:r>
              <a:rPr lang="fr-FR" sz="2000" dirty="0"/>
              <a:t> (SONY XPERIA Z3</a:t>
            </a:r>
            <a:r>
              <a:rPr lang="fr-FR" sz="2000" dirty="0" smtClean="0"/>
              <a:t>) pour </a:t>
            </a:r>
            <a:r>
              <a:rPr lang="fr-FR" sz="2000" dirty="0"/>
              <a:t>tester cette </a:t>
            </a:r>
            <a:r>
              <a:rPr lang="fr-FR" sz="2000" dirty="0" smtClean="0"/>
              <a:t>application.</a:t>
            </a:r>
          </a:p>
          <a:p>
            <a:r>
              <a:rPr lang="fr-FR" sz="2000" dirty="0"/>
              <a:t>Le processus de construire l’</a:t>
            </a:r>
            <a:r>
              <a:rPr lang="fr-FR" sz="2000" dirty="0" err="1"/>
              <a:t>apk</a:t>
            </a:r>
            <a:r>
              <a:rPr lang="fr-FR" sz="2000" dirty="0"/>
              <a:t> de l’application mobile prend quelques minutes.</a:t>
            </a:r>
            <a:endParaRPr lang="en-US" sz="2000" dirty="0"/>
          </a:p>
          <a:p>
            <a:r>
              <a:rPr lang="fr-FR" sz="2000" dirty="0"/>
              <a:t>Apres avoir terminé le travail et </a:t>
            </a:r>
            <a:r>
              <a:rPr lang="fr-FR" sz="2000" dirty="0" smtClean="0"/>
              <a:t>construit </a:t>
            </a:r>
            <a:r>
              <a:rPr lang="fr-FR" sz="2000" dirty="0"/>
              <a:t>le projet, l’application est prête à être testé.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fr-FR" dirty="0" smtClean="0"/>
              <a:t>é</a:t>
            </a:r>
            <a:r>
              <a:rPr lang="en-US" dirty="0" err="1" smtClean="0"/>
              <a:t>rimentations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/>
              <a:t>commence à tester son fonctionnement, les boutons de contrôle et l’interface de l’utilisateur. </a:t>
            </a:r>
            <a:endParaRPr lang="fr-FR" dirty="0" smtClean="0"/>
          </a:p>
          <a:p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/>
              <a:t>doit tester la fonctionnalité des composantes de la réalité augmenté implémentée dans l’application.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</a:t>
            </a:r>
            <a:r>
              <a:rPr lang="en-US" dirty="0" err="1" smtClean="0"/>
              <a:t>l’application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</a:t>
            </a:r>
            <a:r>
              <a:rPr lang="fr-FR" dirty="0"/>
              <a:t>vise à développer une application mobile réalisée sur </a:t>
            </a:r>
            <a:r>
              <a:rPr lang="fr-FR" dirty="0" err="1" smtClean="0"/>
              <a:t>Untiy</a:t>
            </a:r>
            <a:r>
              <a:rPr lang="fr-FR" dirty="0" smtClean="0"/>
              <a:t>.</a:t>
            </a:r>
          </a:p>
          <a:p>
            <a:r>
              <a:rPr lang="fr-FR" dirty="0"/>
              <a:t>B</a:t>
            </a:r>
            <a:r>
              <a:rPr lang="fr-FR" dirty="0" smtClean="0"/>
              <a:t>asée </a:t>
            </a:r>
            <a:r>
              <a:rPr lang="fr-FR" dirty="0"/>
              <a:t>sur des recherches des recettes qui se trouvent sur un site </a:t>
            </a:r>
            <a:r>
              <a:rPr lang="fr-FR" dirty="0" smtClean="0"/>
              <a:t>web.</a:t>
            </a:r>
          </a:p>
          <a:p>
            <a:r>
              <a:rPr lang="fr-FR" dirty="0"/>
              <a:t>E</a:t>
            </a:r>
            <a:r>
              <a:rPr lang="fr-FR" dirty="0" smtClean="0"/>
              <a:t>nfin </a:t>
            </a:r>
            <a:r>
              <a:rPr lang="fr-FR" dirty="0"/>
              <a:t>les observer en 3D à travers la réalité augmentée.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L’interface de l’application est graphique, simple manipulé, contenant des couleurs </a:t>
            </a:r>
            <a:r>
              <a:rPr lang="fr-FR" dirty="0" smtClean="0"/>
              <a:t>attirantes </a:t>
            </a:r>
            <a:r>
              <a:rPr lang="fr-FR" dirty="0"/>
              <a:t>et contenant des textes et des boutons. </a:t>
            </a:r>
            <a:endParaRPr lang="en-US" dirty="0"/>
          </a:p>
          <a:p>
            <a:r>
              <a:rPr lang="fr-FR" dirty="0"/>
              <a:t>Il faut chercher toujours à présenter une interface qui améliore l'interaction avec l'utilisateur.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" name="Picture 4" descr="C:\Users\User\Desktop\uuhy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27715" b="33171"/>
          <a:stretch/>
        </p:blipFill>
        <p:spPr bwMode="auto">
          <a:xfrm>
            <a:off x="2918823" y="4267200"/>
            <a:ext cx="3390537" cy="222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0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recettes ont été réalisées en 3D avec leurs </a:t>
            </a:r>
            <a:r>
              <a:rPr lang="fr-FR" dirty="0" smtClean="0"/>
              <a:t>ingrédients.</a:t>
            </a:r>
          </a:p>
          <a:p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/>
              <a:t>les présente sur une image comprenant une assiette </a:t>
            </a:r>
            <a:r>
              <a:rPr lang="fr-FR" dirty="0" smtClean="0"/>
              <a:t>vide.</a:t>
            </a:r>
          </a:p>
          <a:p>
            <a:r>
              <a:rPr lang="fr-FR" dirty="0" smtClean="0"/>
              <a:t>A </a:t>
            </a:r>
            <a:r>
              <a:rPr lang="fr-FR" dirty="0"/>
              <a:t>travers le bouton virtuel, on peut changer les scènes dans </a:t>
            </a:r>
            <a:r>
              <a:rPr lang="fr-FR" dirty="0" err="1"/>
              <a:t>Unity</a:t>
            </a:r>
            <a:r>
              <a:rPr lang="fr-FR" dirty="0"/>
              <a:t> qui comporte les différentes recettes.</a:t>
            </a:r>
            <a:endParaRPr lang="en-US" b="1" dirty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Objets</a:t>
            </a:r>
            <a:r>
              <a:rPr lang="en-US" dirty="0" smtClean="0"/>
              <a:t> 3D</a:t>
            </a:r>
            <a:endParaRPr lang="en-US" dirty="0"/>
          </a:p>
        </p:txBody>
      </p:sp>
      <p:pic>
        <p:nvPicPr>
          <p:cNvPr id="5" name="Picture 4" descr="C:\Users\User\Desktop\asza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7" t="7655" r="28692" b="45299"/>
          <a:stretch/>
        </p:blipFill>
        <p:spPr bwMode="auto">
          <a:xfrm>
            <a:off x="3287233" y="4724400"/>
            <a:ext cx="2651760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’accès </a:t>
            </a:r>
            <a:r>
              <a:rPr lang="fr-FR" dirty="0"/>
              <a:t>au site web choisi </a:t>
            </a:r>
            <a:r>
              <a:rPr lang="fr-FR" dirty="0" smtClean="0"/>
              <a:t>est limité </a:t>
            </a:r>
            <a:r>
              <a:rPr lang="fr-FR" dirty="0"/>
              <a:t>à cause de la répartition des données dans ce </a:t>
            </a:r>
            <a:r>
              <a:rPr lang="fr-FR" dirty="0" smtClean="0"/>
              <a:t>site.</a:t>
            </a:r>
          </a:p>
          <a:p>
            <a:r>
              <a:rPr lang="fr-FR" dirty="0"/>
              <a:t>Devant chaque étape d’exécution des tâches, il faut réaliser des recherches et </a:t>
            </a:r>
            <a:r>
              <a:rPr lang="fr-FR" dirty="0" smtClean="0"/>
              <a:t>consulter </a:t>
            </a:r>
            <a:r>
              <a:rPr lang="fr-FR" dirty="0"/>
              <a:t>des vidéos afin de savoir accomplir le travail.</a:t>
            </a:r>
            <a:endParaRPr lang="en-US" dirty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fr-FR" dirty="0"/>
              <a:t>é</a:t>
            </a:r>
            <a:r>
              <a:rPr lang="en-US" dirty="0" smtClean="0"/>
              <a:t>s </a:t>
            </a:r>
            <a:r>
              <a:rPr lang="en-US" dirty="0" err="1" smtClean="0"/>
              <a:t>rencontr</a:t>
            </a:r>
            <a:r>
              <a:rPr lang="fr-FR" dirty="0"/>
              <a:t>é</a:t>
            </a:r>
            <a:r>
              <a:rPr lang="en-US" dirty="0" err="1" smtClean="0"/>
              <a:t>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aux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parlant</a:t>
            </a:r>
            <a:r>
              <a:rPr lang="en-US" dirty="0" smtClean="0"/>
              <a:t> des </a:t>
            </a:r>
            <a:r>
              <a:rPr lang="en-US" dirty="0" err="1" smtClean="0"/>
              <a:t>langues</a:t>
            </a:r>
            <a:r>
              <a:rPr lang="en-US" dirty="0" smtClean="0"/>
              <a:t> </a:t>
            </a:r>
            <a:r>
              <a:rPr lang="en-US" dirty="0" err="1" smtClean="0"/>
              <a:t>differentes</a:t>
            </a:r>
            <a:r>
              <a:rPr lang="en-US" dirty="0" smtClean="0"/>
              <a:t>, de </a:t>
            </a:r>
            <a:r>
              <a:rPr lang="en-US" dirty="0" err="1" smtClean="0"/>
              <a:t>comprendre</a:t>
            </a:r>
            <a:r>
              <a:rPr lang="en-US" dirty="0" smtClean="0"/>
              <a:t> les </a:t>
            </a:r>
            <a:r>
              <a:rPr lang="en-US" dirty="0" err="1" smtClean="0"/>
              <a:t>recettes</a:t>
            </a:r>
            <a:r>
              <a:rPr lang="en-US" dirty="0" smtClean="0"/>
              <a:t> en </a:t>
            </a:r>
            <a:r>
              <a:rPr lang="en-US" dirty="0" err="1" smtClean="0"/>
              <a:t>visualisant</a:t>
            </a:r>
            <a:r>
              <a:rPr lang="en-US" dirty="0" smtClean="0"/>
              <a:t> les ingredients qui les </a:t>
            </a:r>
            <a:r>
              <a:rPr lang="en-US" dirty="0" err="1" smtClean="0"/>
              <a:t>composent</a:t>
            </a:r>
            <a:r>
              <a:rPr lang="en-US" dirty="0" smtClean="0"/>
              <a:t> </a:t>
            </a:r>
            <a:r>
              <a:rPr lang="en-US" dirty="0" err="1" smtClean="0"/>
              <a:t>devant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Augmenter la </a:t>
            </a:r>
            <a:r>
              <a:rPr lang="en-US" dirty="0" err="1" smtClean="0"/>
              <a:t>creativit</a:t>
            </a:r>
            <a:r>
              <a:rPr lang="fr-FR" dirty="0"/>
              <a:t>é</a:t>
            </a:r>
            <a:r>
              <a:rPr lang="en-US" dirty="0" smtClean="0"/>
              <a:t> des </a:t>
            </a:r>
            <a:r>
              <a:rPr lang="en-US" dirty="0" err="1" smtClean="0"/>
              <a:t>cuisiniers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58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L’intérêt du projet était l’exécution d’une recherche des recettes en observant les résultats sous forme des objets en 3D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 </a:t>
            </a:r>
            <a:r>
              <a:rPr lang="fr-FR" dirty="0"/>
              <a:t>plus, l’implémentation de la réalité augmentée est une valeur ajoutée et vise à augmenter la créativité des </a:t>
            </a:r>
            <a:r>
              <a:rPr lang="fr-FR" dirty="0" smtClean="0"/>
              <a:t>utilisateurs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réalisation de cette application mobiles m’a également permis d’expérimenter les différentes étapes nécessaires au développement d’une </a:t>
            </a:r>
            <a:r>
              <a:rPr lang="fr-FR" dirty="0" smtClean="0"/>
              <a:t>application.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connaissance de nouveaux outils et réussir à suivre une méthode de travail propre au développement </a:t>
            </a:r>
            <a:r>
              <a:rPr lang="fr-FR" smtClean="0"/>
              <a:t>d’un projet, mais </a:t>
            </a:r>
            <a:r>
              <a:rPr lang="fr-FR" dirty="0"/>
              <a:t>il était impossible d'anticiper les contraintes et les problèmes rencontrés.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570156"/>
            <a:ext cx="9133242" cy="1054250"/>
          </a:xfrm>
        </p:spPr>
        <p:txBody>
          <a:bodyPr/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</a:t>
            </a:r>
            <a:r>
              <a:rPr lang="fr-FR" sz="2000" dirty="0" smtClean="0"/>
              <a:t>a </a:t>
            </a:r>
            <a:r>
              <a:rPr lang="fr-FR" sz="2000" dirty="0"/>
              <a:t>réalité augmentée ouvre un large horizon aux applications mobiles </a:t>
            </a:r>
            <a:r>
              <a:rPr lang="fr-FR" sz="2000" dirty="0" smtClean="0"/>
              <a:t>dédiées </a:t>
            </a:r>
            <a:r>
              <a:rPr lang="fr-FR" sz="2000" dirty="0"/>
              <a:t>pour tout </a:t>
            </a:r>
            <a:r>
              <a:rPr lang="fr-FR" sz="2000" dirty="0" smtClean="0"/>
              <a:t>âge.</a:t>
            </a:r>
          </a:p>
          <a:p>
            <a:r>
              <a:rPr lang="fr-FR" sz="2000" dirty="0"/>
              <a:t>Alors il faut parler de l’utilité de la réalité </a:t>
            </a:r>
            <a:r>
              <a:rPr lang="fr-FR" sz="2000" dirty="0" smtClean="0"/>
              <a:t>augmentée.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</a:t>
            </a:r>
            <a:r>
              <a:rPr lang="en-US" dirty="0" smtClean="0"/>
              <a:t>tat de </a:t>
            </a:r>
            <a:r>
              <a:rPr lang="en-US" dirty="0" err="1" smtClean="0"/>
              <a:t>l’art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la suite présenter le contexte du projet puis les diverses méthodes existantes .</a:t>
            </a:r>
          </a:p>
          <a:p>
            <a:r>
              <a:rPr lang="fr-FR" dirty="0"/>
              <a:t>Enfin une comparaison théorique des solutions existantes.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en-US" dirty="0"/>
              <a:t>tat de </a:t>
            </a:r>
            <a:r>
              <a:rPr lang="en-US" dirty="0" err="1"/>
              <a:t>l’art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réalité augmentée est utile dans bien des domaines comme le jeu, la publicité, </a:t>
            </a:r>
            <a:r>
              <a:rPr lang="fr-FR" dirty="0" smtClean="0"/>
              <a:t>la </a:t>
            </a:r>
            <a:r>
              <a:rPr lang="fr-FR" dirty="0"/>
              <a:t>politique, la presse, le tourisme et bien d’autres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399" y="570156"/>
            <a:ext cx="9438042" cy="1054250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tilité </a:t>
            </a:r>
            <a:r>
              <a:rPr lang="fr-FR" dirty="0"/>
              <a:t>de la </a:t>
            </a:r>
            <a:r>
              <a:rPr lang="fr-FR" dirty="0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applications éducatives peuvent fournir un apprentissage très </a:t>
            </a:r>
            <a:r>
              <a:rPr lang="fr-FR" dirty="0" smtClean="0"/>
              <a:t>utile</a:t>
            </a:r>
          </a:p>
          <a:p>
            <a:r>
              <a:rPr lang="fr-FR" dirty="0"/>
              <a:t>E</a:t>
            </a:r>
            <a:r>
              <a:rPr lang="fr-FR" dirty="0" smtClean="0"/>
              <a:t>n </a:t>
            </a:r>
            <a:r>
              <a:rPr lang="fr-FR" dirty="0"/>
              <a:t>exploitant le composant </a:t>
            </a:r>
            <a:r>
              <a:rPr lang="fr-FR" dirty="0" smtClean="0"/>
              <a:t>visuel</a:t>
            </a:r>
          </a:p>
          <a:p>
            <a:r>
              <a:rPr lang="fr-FR" dirty="0"/>
              <a:t>E</a:t>
            </a:r>
            <a:r>
              <a:rPr lang="fr-FR" dirty="0" smtClean="0"/>
              <a:t>t </a:t>
            </a:r>
            <a:r>
              <a:rPr lang="fr-FR" dirty="0"/>
              <a:t>en utilisant des animations et des </a:t>
            </a:r>
            <a:r>
              <a:rPr lang="fr-FR" dirty="0" smtClean="0"/>
              <a:t>vidéos</a:t>
            </a: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Domaines</a:t>
            </a:r>
            <a:r>
              <a:rPr lang="en-US" dirty="0"/>
              <a:t> </a:t>
            </a:r>
            <a:r>
              <a:rPr lang="en-US" dirty="0" err="1"/>
              <a:t>d’utilisations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réalité augmentée peut nous donner toutes sortes d’informations touristiques. </a:t>
            </a:r>
          </a:p>
          <a:p>
            <a:r>
              <a:rPr lang="fr-FR" dirty="0"/>
              <a:t>Très utiles </a:t>
            </a:r>
            <a:r>
              <a:rPr lang="fr-FR" dirty="0" smtClean="0"/>
              <a:t>pour </a:t>
            </a:r>
            <a:r>
              <a:rPr lang="fr-FR" dirty="0"/>
              <a:t>remplacer les guides touristiques.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Domaines</a:t>
            </a:r>
            <a:r>
              <a:rPr lang="en-US" dirty="0"/>
              <a:t> </a:t>
            </a:r>
            <a:r>
              <a:rPr lang="en-US" dirty="0" err="1"/>
              <a:t>d’utilisations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recherche sur l’internet vous permet de trouver des applications basée sur des recherches des recettes, sans l’utilisation de la réalité augmentée.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err="1" smtClean="0"/>
              <a:t>Existantes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8336</TotalTime>
  <Words>1088</Words>
  <Application>Microsoft Office PowerPoint</Application>
  <PresentationFormat>On-screen Show (4:3)</PresentationFormat>
  <Paragraphs>186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Hardcover</vt:lpstr>
      <vt:lpstr>Projet de Fin d’Etude  Application Mobile d’un répertoire de recettes de cuisine en utilisant la  Réalité Augmentée</vt:lpstr>
      <vt:lpstr>Plan</vt:lpstr>
      <vt:lpstr>Introduction</vt:lpstr>
      <vt:lpstr>État de l’art</vt:lpstr>
      <vt:lpstr>État de l’art</vt:lpstr>
      <vt:lpstr>Utilité de la RA</vt:lpstr>
      <vt:lpstr>Domaines d’utilisations</vt:lpstr>
      <vt:lpstr>Domaines d’utilisations</vt:lpstr>
      <vt:lpstr>Applications Existantes</vt:lpstr>
      <vt:lpstr>Allrecipes Dinner Spinner </vt:lpstr>
      <vt:lpstr>Allrecipes Dinner Spinner </vt:lpstr>
      <vt:lpstr>My CookBook</vt:lpstr>
      <vt:lpstr>My CookBook</vt:lpstr>
      <vt:lpstr>Kitchen Stories</vt:lpstr>
      <vt:lpstr>Kitchen Stories</vt:lpstr>
      <vt:lpstr>Comparaison</vt:lpstr>
      <vt:lpstr>Solution Pratique</vt:lpstr>
      <vt:lpstr>Outils Du Projet</vt:lpstr>
      <vt:lpstr>Unity</vt:lpstr>
      <vt:lpstr>Vuforia</vt:lpstr>
      <vt:lpstr>MonoDevelop</vt:lpstr>
      <vt:lpstr>Tâches réalisées</vt:lpstr>
      <vt:lpstr>Tâches réalisées</vt:lpstr>
      <vt:lpstr>Tâches réalisées</vt:lpstr>
      <vt:lpstr>Boutons virtuels</vt:lpstr>
      <vt:lpstr>Analyse et Conception</vt:lpstr>
      <vt:lpstr>Diagramme de sequence</vt:lpstr>
      <vt:lpstr>Expérimentations</vt:lpstr>
      <vt:lpstr>Tester l’application</vt:lpstr>
      <vt:lpstr>Interface</vt:lpstr>
      <vt:lpstr>Objets 3D</vt:lpstr>
      <vt:lpstr>Difficultés rencontrées</vt:lpstr>
      <vt:lpstr>Avantages</vt:lpstr>
      <vt:lpstr>Conclusion</vt:lpstr>
      <vt:lpstr>Conclusion</vt:lpstr>
      <vt:lpstr>Conclusion</vt:lpstr>
      <vt:lpstr>Merci pour votre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104</cp:revision>
  <dcterms:created xsi:type="dcterms:W3CDTF">2006-08-16T00:00:00Z</dcterms:created>
  <dcterms:modified xsi:type="dcterms:W3CDTF">2018-02-20T13:27:11Z</dcterms:modified>
</cp:coreProperties>
</file>