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4FEFC-201C-4310-8B6A-044269FF8E7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D62F0-309D-48B0-8370-C6F6430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160DEE7-2E9C-454F-8A8F-A1CFA9E2DDFE}" type="datetime1">
              <a:rPr lang="en-US" smtClean="0"/>
              <a:t>3/16/2021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D1EF1-7395-4619-8923-033678622827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0202F7A-2B7D-495D-AE15-56A8FFFA8EE6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62D25-626A-4B02-A38D-9D8EF1CDE4D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CAED41-9676-4C3A-964B-A2E2709D4068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F8A3C-A1AE-47F5-B32D-93A78B9FCF46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83AE2D-7A3E-486F-8FF2-63F700D4EA4C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0BBA7-D45B-4175-B46F-7B9284EF5106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CFD41E-11FE-426D-84F1-8E83F1DC716D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D3410-FE2A-4169-8509-248C561F6D1E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E2725-3F20-481F-8B6A-2D120CAA247C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76198AC-13D2-4035-876C-7FC0754EF044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User\Desktop\Android project\app_ic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2590800" cy="248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User\Desktop\pic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9075"/>
            <a:ext cx="2514600" cy="43173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00200" y="4489057"/>
            <a:ext cx="1723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Application </a:t>
            </a:r>
            <a:r>
              <a:rPr lang="fr-FR" b="1" dirty="0" err="1"/>
              <a:t>icon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3836" y="6016159"/>
            <a:ext cx="1536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Splash</a:t>
            </a:r>
            <a:r>
              <a:rPr lang="fr-FR" b="1" dirty="0"/>
              <a:t> </a:t>
            </a:r>
            <a:r>
              <a:rPr lang="fr-FR" b="1" dirty="0" err="1"/>
              <a:t>Screen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User\Desktop\pic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2849649" cy="518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C:\Users\User\Desktop\pic5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02005"/>
            <a:ext cx="2895600" cy="51731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69810" y="564053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Login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5640537"/>
            <a:ext cx="164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Register</a:t>
            </a:r>
            <a:r>
              <a:rPr lang="fr-FR" b="1" dirty="0"/>
              <a:t> page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6096000"/>
            <a:ext cx="136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Home Page</a:t>
            </a:r>
            <a:endParaRPr lang="en-US" dirty="0"/>
          </a:p>
        </p:txBody>
      </p:sp>
      <p:pic>
        <p:nvPicPr>
          <p:cNvPr id="5" name="Picture 4" descr="C:\Users\User\Desktop\Screenshot_20180104-15183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609600"/>
            <a:ext cx="3119429" cy="53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User\Desktop\Screenshot_20180104-151846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9600"/>
            <a:ext cx="3124200" cy="53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User\Desktop\Screenshot_20180104-18033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2619567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126315" y="5867400"/>
            <a:ext cx="3548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Discover</a:t>
            </a:r>
            <a:r>
              <a:rPr lang="fr-FR" b="1" dirty="0"/>
              <a:t> </a:t>
            </a:r>
            <a:r>
              <a:rPr lang="fr-FR" b="1" dirty="0" err="1"/>
              <a:t>handmade</a:t>
            </a:r>
            <a:r>
              <a:rPr lang="fr-FR" b="1" dirty="0"/>
              <a:t> </a:t>
            </a:r>
            <a:r>
              <a:rPr lang="fr-FR" b="1" dirty="0" err="1"/>
              <a:t>crafts</a:t>
            </a:r>
            <a:r>
              <a:rPr lang="fr-FR" b="1" dirty="0"/>
              <a:t> 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User\Desktop\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32" y="1447800"/>
            <a:ext cx="2946400" cy="4895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258330" y="6320343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ADD TO CART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4117" y="5823650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MAPS</a:t>
            </a:r>
            <a:endParaRPr lang="en-US" dirty="0"/>
          </a:p>
        </p:txBody>
      </p:sp>
      <p:pic>
        <p:nvPicPr>
          <p:cNvPr id="5" name="Picture 4" descr="C:\Users\User\Desktop\Screenshot_20180104-15193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30" y="1447800"/>
            <a:ext cx="2586712" cy="44181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User\Desktop\pic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1643360"/>
            <a:ext cx="2585402" cy="4665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07493" y="6308375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Profile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0"/>
            <a:ext cx="72390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75</TotalTime>
  <Words>33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Mobile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2018-01-04T17:04:33Z</dcterms:created>
  <dcterms:modified xsi:type="dcterms:W3CDTF">2021-03-16T05:48:49Z</dcterms:modified>
</cp:coreProperties>
</file>