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</p:sldMasterIdLst>
  <p:notesMasterIdLst>
    <p:notesMasterId r:id="rId12"/>
  </p:notesMasterIdLst>
  <p:sldIdLst>
    <p:sldId id="3307" r:id="rId5"/>
    <p:sldId id="3309" r:id="rId6"/>
    <p:sldId id="3310" r:id="rId7"/>
    <p:sldId id="3311" r:id="rId8"/>
    <p:sldId id="3314" r:id="rId9"/>
    <p:sldId id="3312" r:id="rId10"/>
    <p:sldId id="3313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5439" autoAdjust="0"/>
  </p:normalViewPr>
  <p:slideViewPr>
    <p:cSldViewPr snapToGrid="0" snapToObjects="1">
      <p:cViewPr varScale="1">
        <p:scale>
          <a:sx n="64" d="100"/>
          <a:sy n="64" d="100"/>
        </p:scale>
        <p:origin x="392" y="192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34560" y="1253130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3200" b="0" i="0" spc="30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</a:rPr>
              <a:pPr algn="l"/>
              <a:t>‹#›</a:t>
            </a:fld>
            <a:endParaRPr lang="en-US" sz="3200" b="0" i="0" spc="3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572555" y="4524340"/>
            <a:ext cx="13680684" cy="2418720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8663500" y="4988567"/>
            <a:ext cx="1199842" cy="1547407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8253239" y="4880302"/>
            <a:ext cx="317417" cy="178025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756655" y="4755490"/>
            <a:ext cx="2621867" cy="201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643E6-2EDD-ED40-B4C3-C89617B4BC66}"/>
              </a:ext>
            </a:extLst>
          </p:cNvPr>
          <p:cNvSpPr/>
          <p:nvPr/>
        </p:nvSpPr>
        <p:spPr>
          <a:xfrm>
            <a:off x="7378522" y="4755490"/>
            <a:ext cx="2704397" cy="2018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E85C-6B90-BD4E-8456-3A9159BC5653}"/>
              </a:ext>
            </a:extLst>
          </p:cNvPr>
          <p:cNvSpPr/>
          <p:nvPr/>
        </p:nvSpPr>
        <p:spPr>
          <a:xfrm>
            <a:off x="10076571" y="4755490"/>
            <a:ext cx="2628213" cy="2018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12698436" y="4755490"/>
            <a:ext cx="2704397" cy="201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5720247" y="4438069"/>
            <a:ext cx="2018772" cy="2653613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169707" y="5017606"/>
            <a:ext cx="1952117" cy="147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20037128" y="5662286"/>
            <a:ext cx="3707252" cy="23329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>
            <a:off x="1534874" y="3811056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121824" y="3823753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EDCA7-501B-7849-9864-CE621C6CD321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sp>
        <p:nvSpPr>
          <p:cNvPr id="20" name="Freeform 685">
            <a:extLst>
              <a:ext uri="{FF2B5EF4-FFF2-40B4-BE49-F238E27FC236}">
                <a16:creationId xmlns:a16="http://schemas.microsoft.com/office/drawing/2014/main" id="{B26B1925-0D9F-4D46-89BD-E8DD1024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52" y="5047772"/>
            <a:ext cx="1462326" cy="1462326"/>
          </a:xfrm>
          <a:custGeom>
            <a:avLst/>
            <a:gdLst>
              <a:gd name="T0" fmla="*/ 265801 w 294940"/>
              <a:gd name="T1" fmla="*/ 286251 h 294915"/>
              <a:gd name="T2" fmla="*/ 285996 w 294940"/>
              <a:gd name="T3" fmla="*/ 255929 h 294915"/>
              <a:gd name="T4" fmla="*/ 256784 w 294940"/>
              <a:gd name="T5" fmla="*/ 236436 h 294915"/>
              <a:gd name="T6" fmla="*/ 237309 w 294940"/>
              <a:gd name="T7" fmla="*/ 247987 h 294915"/>
              <a:gd name="T8" fmla="*/ 164097 w 294940"/>
              <a:gd name="T9" fmla="*/ 261343 h 294915"/>
              <a:gd name="T10" fmla="*/ 237309 w 294940"/>
              <a:gd name="T11" fmla="*/ 274700 h 294915"/>
              <a:gd name="T12" fmla="*/ 256784 w 294940"/>
              <a:gd name="T13" fmla="*/ 286251 h 294915"/>
              <a:gd name="T14" fmla="*/ 103008 w 294940"/>
              <a:gd name="T15" fmla="*/ 87013 h 294915"/>
              <a:gd name="T16" fmla="*/ 191348 w 294940"/>
              <a:gd name="T17" fmla="*/ 87013 h 294915"/>
              <a:gd name="T18" fmla="*/ 195658 w 294940"/>
              <a:gd name="T19" fmla="*/ 94919 h 294915"/>
              <a:gd name="T20" fmla="*/ 98339 w 294940"/>
              <a:gd name="T21" fmla="*/ 94919 h 294915"/>
              <a:gd name="T22" fmla="*/ 103008 w 294940"/>
              <a:gd name="T23" fmla="*/ 87013 h 294915"/>
              <a:gd name="T24" fmla="*/ 52933 w 294940"/>
              <a:gd name="T25" fmla="*/ 117160 h 294915"/>
              <a:gd name="T26" fmla="*/ 243014 w 294940"/>
              <a:gd name="T27" fmla="*/ 117160 h 294915"/>
              <a:gd name="T28" fmla="*/ 147974 w 294940"/>
              <a:gd name="T29" fmla="*/ 56381 h 294915"/>
              <a:gd name="T30" fmla="*/ 119424 w 294940"/>
              <a:gd name="T31" fmla="*/ 38400 h 294915"/>
              <a:gd name="T32" fmla="*/ 147974 w 294940"/>
              <a:gd name="T33" fmla="*/ 47390 h 294915"/>
              <a:gd name="T34" fmla="*/ 176521 w 294940"/>
              <a:gd name="T35" fmla="*/ 38400 h 294915"/>
              <a:gd name="T36" fmla="*/ 252770 w 294940"/>
              <a:gd name="T37" fmla="*/ 120397 h 294915"/>
              <a:gd name="T38" fmla="*/ 43176 w 294940"/>
              <a:gd name="T39" fmla="*/ 120397 h 294915"/>
              <a:gd name="T40" fmla="*/ 119424 w 294940"/>
              <a:gd name="T41" fmla="*/ 38400 h 294915"/>
              <a:gd name="T42" fmla="*/ 9016 w 294940"/>
              <a:gd name="T43" fmla="*/ 22379 h 294915"/>
              <a:gd name="T44" fmla="*/ 22360 w 294940"/>
              <a:gd name="T45" fmla="*/ 197090 h 294915"/>
              <a:gd name="T46" fmla="*/ 286718 w 294940"/>
              <a:gd name="T47" fmla="*/ 183735 h 294915"/>
              <a:gd name="T48" fmla="*/ 273013 w 294940"/>
              <a:gd name="T49" fmla="*/ 9024 h 294915"/>
              <a:gd name="T50" fmla="*/ 22360 w 294940"/>
              <a:gd name="T51" fmla="*/ 0 h 294915"/>
              <a:gd name="T52" fmla="*/ 295374 w 294940"/>
              <a:gd name="T53" fmla="*/ 22379 h 294915"/>
              <a:gd name="T54" fmla="*/ 273013 w 294940"/>
              <a:gd name="T55" fmla="*/ 206114 h 294915"/>
              <a:gd name="T56" fmla="*/ 44721 w 294940"/>
              <a:gd name="T57" fmla="*/ 231744 h 294915"/>
              <a:gd name="T58" fmla="*/ 155802 w 294940"/>
              <a:gd name="T59" fmla="*/ 257011 h 294915"/>
              <a:gd name="T60" fmla="*/ 235506 w 294940"/>
              <a:gd name="T61" fmla="*/ 238963 h 294915"/>
              <a:gd name="T62" fmla="*/ 294652 w 294940"/>
              <a:gd name="T63" fmla="*/ 254124 h 294915"/>
              <a:gd name="T64" fmla="*/ 261112 w 294940"/>
              <a:gd name="T65" fmla="*/ 295635 h 294915"/>
              <a:gd name="T66" fmla="*/ 177440 w 294940"/>
              <a:gd name="T67" fmla="*/ 284084 h 294915"/>
              <a:gd name="T68" fmla="*/ 70327 w 294940"/>
              <a:gd name="T69" fmla="*/ 266036 h 294915"/>
              <a:gd name="T70" fmla="*/ 35704 w 294940"/>
              <a:gd name="T71" fmla="*/ 206114 h 294915"/>
              <a:gd name="T72" fmla="*/ 0 w 294940"/>
              <a:gd name="T73" fmla="*/ 183735 h 294915"/>
              <a:gd name="T74" fmla="*/ 22360 w 294940"/>
              <a:gd name="T75" fmla="*/ 0 h 29491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4940" h="294915">
                <a:moveTo>
                  <a:pt x="265198" y="235860"/>
                </a:moveTo>
                <a:lnTo>
                  <a:pt x="265198" y="285553"/>
                </a:lnTo>
                <a:cubicBezTo>
                  <a:pt x="270955" y="284472"/>
                  <a:pt x="276353" y="281592"/>
                  <a:pt x="280311" y="276911"/>
                </a:cubicBezTo>
                <a:cubicBezTo>
                  <a:pt x="284989" y="270789"/>
                  <a:pt x="287148" y="262867"/>
                  <a:pt x="285348" y="255305"/>
                </a:cubicBezTo>
                <a:cubicBezTo>
                  <a:pt x="283189" y="245583"/>
                  <a:pt x="275273" y="237661"/>
                  <a:pt x="265198" y="235860"/>
                </a:cubicBezTo>
                <a:close/>
                <a:moveTo>
                  <a:pt x="256202" y="235860"/>
                </a:moveTo>
                <a:cubicBezTo>
                  <a:pt x="250085" y="236940"/>
                  <a:pt x="244687" y="240181"/>
                  <a:pt x="240369" y="245583"/>
                </a:cubicBezTo>
                <a:cubicBezTo>
                  <a:pt x="239650" y="246663"/>
                  <a:pt x="238210" y="247383"/>
                  <a:pt x="236771" y="247383"/>
                </a:cubicBezTo>
                <a:lnTo>
                  <a:pt x="177038" y="247383"/>
                </a:lnTo>
                <a:cubicBezTo>
                  <a:pt x="169842" y="247383"/>
                  <a:pt x="163725" y="253505"/>
                  <a:pt x="163725" y="260706"/>
                </a:cubicBezTo>
                <a:cubicBezTo>
                  <a:pt x="163725" y="268268"/>
                  <a:pt x="169842" y="274030"/>
                  <a:pt x="177038" y="274030"/>
                </a:cubicBezTo>
                <a:lnTo>
                  <a:pt x="236771" y="274030"/>
                </a:lnTo>
                <a:cubicBezTo>
                  <a:pt x="238210" y="274030"/>
                  <a:pt x="239650" y="275110"/>
                  <a:pt x="240369" y="276190"/>
                </a:cubicBezTo>
                <a:cubicBezTo>
                  <a:pt x="244327" y="281232"/>
                  <a:pt x="250085" y="284472"/>
                  <a:pt x="256202" y="285553"/>
                </a:cubicBezTo>
                <a:lnTo>
                  <a:pt x="256202" y="235860"/>
                </a:lnTo>
                <a:close/>
                <a:moveTo>
                  <a:pt x="102774" y="86801"/>
                </a:moveTo>
                <a:cubicBezTo>
                  <a:pt x="116031" y="94328"/>
                  <a:pt x="131438" y="98272"/>
                  <a:pt x="146844" y="98272"/>
                </a:cubicBezTo>
                <a:cubicBezTo>
                  <a:pt x="162251" y="98272"/>
                  <a:pt x="177299" y="94328"/>
                  <a:pt x="190914" y="86801"/>
                </a:cubicBezTo>
                <a:cubicBezTo>
                  <a:pt x="193064" y="85725"/>
                  <a:pt x="195572" y="86442"/>
                  <a:pt x="196647" y="88593"/>
                </a:cubicBezTo>
                <a:cubicBezTo>
                  <a:pt x="198080" y="90744"/>
                  <a:pt x="197363" y="93253"/>
                  <a:pt x="195214" y="94687"/>
                </a:cubicBezTo>
                <a:cubicBezTo>
                  <a:pt x="180524" y="102932"/>
                  <a:pt x="163684" y="107592"/>
                  <a:pt x="146844" y="107592"/>
                </a:cubicBezTo>
                <a:cubicBezTo>
                  <a:pt x="129646" y="107592"/>
                  <a:pt x="112806" y="102932"/>
                  <a:pt x="98116" y="94687"/>
                </a:cubicBezTo>
                <a:cubicBezTo>
                  <a:pt x="96325" y="93253"/>
                  <a:pt x="95250" y="90744"/>
                  <a:pt x="96683" y="88593"/>
                </a:cubicBezTo>
                <a:cubicBezTo>
                  <a:pt x="97758" y="86442"/>
                  <a:pt x="100625" y="85725"/>
                  <a:pt x="102774" y="86801"/>
                </a:cubicBezTo>
                <a:close/>
                <a:moveTo>
                  <a:pt x="122399" y="47633"/>
                </a:moveTo>
                <a:lnTo>
                  <a:pt x="52813" y="116874"/>
                </a:lnTo>
                <a:cubicBezTo>
                  <a:pt x="78412" y="141269"/>
                  <a:pt x="111943" y="154185"/>
                  <a:pt x="147638" y="154185"/>
                </a:cubicBezTo>
                <a:cubicBezTo>
                  <a:pt x="182972" y="154185"/>
                  <a:pt x="216863" y="141269"/>
                  <a:pt x="242463" y="116874"/>
                </a:cubicBezTo>
                <a:lnTo>
                  <a:pt x="172516" y="47633"/>
                </a:lnTo>
                <a:cubicBezTo>
                  <a:pt x="165665" y="53373"/>
                  <a:pt x="156651" y="56243"/>
                  <a:pt x="147638" y="56243"/>
                </a:cubicBezTo>
                <a:cubicBezTo>
                  <a:pt x="138263" y="56243"/>
                  <a:pt x="129610" y="53373"/>
                  <a:pt x="122399" y="47633"/>
                </a:cubicBezTo>
                <a:close/>
                <a:moveTo>
                  <a:pt x="119154" y="38306"/>
                </a:moveTo>
                <a:cubicBezTo>
                  <a:pt x="120596" y="36512"/>
                  <a:pt x="123841" y="36512"/>
                  <a:pt x="125644" y="38306"/>
                </a:cubicBezTo>
                <a:cubicBezTo>
                  <a:pt x="131413" y="44046"/>
                  <a:pt x="139345" y="47274"/>
                  <a:pt x="147638" y="47274"/>
                </a:cubicBezTo>
                <a:cubicBezTo>
                  <a:pt x="155930" y="47274"/>
                  <a:pt x="163862" y="44046"/>
                  <a:pt x="169631" y="38306"/>
                </a:cubicBezTo>
                <a:cubicBezTo>
                  <a:pt x="171434" y="36512"/>
                  <a:pt x="174318" y="36512"/>
                  <a:pt x="176121" y="38306"/>
                </a:cubicBezTo>
                <a:lnTo>
                  <a:pt x="252197" y="113645"/>
                </a:lnTo>
                <a:cubicBezTo>
                  <a:pt x="253640" y="115439"/>
                  <a:pt x="253640" y="118309"/>
                  <a:pt x="252197" y="120103"/>
                </a:cubicBezTo>
                <a:cubicBezTo>
                  <a:pt x="224074" y="147727"/>
                  <a:pt x="186938" y="163153"/>
                  <a:pt x="147638" y="163153"/>
                </a:cubicBezTo>
                <a:cubicBezTo>
                  <a:pt x="107977" y="163153"/>
                  <a:pt x="71201" y="147727"/>
                  <a:pt x="43078" y="120103"/>
                </a:cubicBezTo>
                <a:cubicBezTo>
                  <a:pt x="41275" y="118309"/>
                  <a:pt x="41275" y="115439"/>
                  <a:pt x="43078" y="113645"/>
                </a:cubicBezTo>
                <a:lnTo>
                  <a:pt x="119154" y="38306"/>
                </a:lnTo>
                <a:close/>
                <a:moveTo>
                  <a:pt x="22310" y="9002"/>
                </a:moveTo>
                <a:cubicBezTo>
                  <a:pt x="14753" y="9002"/>
                  <a:pt x="8996" y="14764"/>
                  <a:pt x="8996" y="22325"/>
                </a:cubicBezTo>
                <a:lnTo>
                  <a:pt x="8996" y="183287"/>
                </a:lnTo>
                <a:cubicBezTo>
                  <a:pt x="8996" y="190489"/>
                  <a:pt x="14753" y="196610"/>
                  <a:pt x="22310" y="196610"/>
                </a:cubicBezTo>
                <a:lnTo>
                  <a:pt x="272394" y="196610"/>
                </a:lnTo>
                <a:cubicBezTo>
                  <a:pt x="279951" y="196610"/>
                  <a:pt x="286068" y="190489"/>
                  <a:pt x="286068" y="183287"/>
                </a:cubicBezTo>
                <a:lnTo>
                  <a:pt x="286068" y="22325"/>
                </a:lnTo>
                <a:cubicBezTo>
                  <a:pt x="286068" y="14764"/>
                  <a:pt x="279951" y="9002"/>
                  <a:pt x="272394" y="9002"/>
                </a:cubicBezTo>
                <a:lnTo>
                  <a:pt x="22310" y="9002"/>
                </a:lnTo>
                <a:close/>
                <a:moveTo>
                  <a:pt x="22310" y="0"/>
                </a:moveTo>
                <a:lnTo>
                  <a:pt x="272394" y="0"/>
                </a:lnTo>
                <a:cubicBezTo>
                  <a:pt x="284989" y="0"/>
                  <a:pt x="294704" y="10082"/>
                  <a:pt x="294704" y="22325"/>
                </a:cubicBezTo>
                <a:lnTo>
                  <a:pt x="294704" y="183287"/>
                </a:lnTo>
                <a:cubicBezTo>
                  <a:pt x="294704" y="195530"/>
                  <a:pt x="284989" y="205612"/>
                  <a:pt x="272394" y="205612"/>
                </a:cubicBezTo>
                <a:lnTo>
                  <a:pt x="44619" y="205612"/>
                </a:lnTo>
                <a:lnTo>
                  <a:pt x="44619" y="231179"/>
                </a:lnTo>
                <a:cubicBezTo>
                  <a:pt x="44619" y="244862"/>
                  <a:pt x="56134" y="256385"/>
                  <a:pt x="70167" y="256385"/>
                </a:cubicBezTo>
                <a:lnTo>
                  <a:pt x="155448" y="256385"/>
                </a:lnTo>
                <a:cubicBezTo>
                  <a:pt x="157607" y="246303"/>
                  <a:pt x="166243" y="238381"/>
                  <a:pt x="177038" y="238381"/>
                </a:cubicBezTo>
                <a:lnTo>
                  <a:pt x="234972" y="238381"/>
                </a:lnTo>
                <a:cubicBezTo>
                  <a:pt x="242528" y="229379"/>
                  <a:pt x="254763" y="224697"/>
                  <a:pt x="266997" y="227218"/>
                </a:cubicBezTo>
                <a:cubicBezTo>
                  <a:pt x="280311" y="229379"/>
                  <a:pt x="291106" y="240181"/>
                  <a:pt x="293984" y="253505"/>
                </a:cubicBezTo>
                <a:cubicBezTo>
                  <a:pt x="296503" y="263947"/>
                  <a:pt x="293984" y="274390"/>
                  <a:pt x="287148" y="282312"/>
                </a:cubicBezTo>
                <a:cubicBezTo>
                  <a:pt x="280671" y="290594"/>
                  <a:pt x="270955" y="294915"/>
                  <a:pt x="260520" y="294915"/>
                </a:cubicBezTo>
                <a:cubicBezTo>
                  <a:pt x="250804" y="294915"/>
                  <a:pt x="241449" y="290954"/>
                  <a:pt x="234972" y="283392"/>
                </a:cubicBezTo>
                <a:lnTo>
                  <a:pt x="177038" y="283392"/>
                </a:lnTo>
                <a:cubicBezTo>
                  <a:pt x="166243" y="283392"/>
                  <a:pt x="157607" y="275470"/>
                  <a:pt x="155448" y="265388"/>
                </a:cubicBezTo>
                <a:lnTo>
                  <a:pt x="70167" y="265388"/>
                </a:lnTo>
                <a:cubicBezTo>
                  <a:pt x="51096" y="265388"/>
                  <a:pt x="35623" y="249904"/>
                  <a:pt x="35623" y="231179"/>
                </a:cubicBezTo>
                <a:lnTo>
                  <a:pt x="35623" y="205612"/>
                </a:lnTo>
                <a:lnTo>
                  <a:pt x="22310" y="205612"/>
                </a:lnTo>
                <a:cubicBezTo>
                  <a:pt x="10075" y="205612"/>
                  <a:pt x="0" y="195530"/>
                  <a:pt x="0" y="183287"/>
                </a:cubicBezTo>
                <a:lnTo>
                  <a:pt x="0" y="22325"/>
                </a:lnTo>
                <a:cubicBezTo>
                  <a:pt x="0" y="10082"/>
                  <a:pt x="10075" y="0"/>
                  <a:pt x="22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1" name="Freeform 692">
            <a:extLst>
              <a:ext uri="{FF2B5EF4-FFF2-40B4-BE49-F238E27FC236}">
                <a16:creationId xmlns:a16="http://schemas.microsoft.com/office/drawing/2014/main" id="{C65BBBDF-4BA8-F444-945C-C59DB2C2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162" y="5047772"/>
            <a:ext cx="1462326" cy="1462326"/>
          </a:xfrm>
          <a:custGeom>
            <a:avLst/>
            <a:gdLst>
              <a:gd name="T0" fmla="*/ 137195 w 294915"/>
              <a:gd name="T1" fmla="*/ 156745 h 294915"/>
              <a:gd name="T2" fmla="*/ 107308 w 294915"/>
              <a:gd name="T3" fmla="*/ 161065 h 294915"/>
              <a:gd name="T4" fmla="*/ 132875 w 294915"/>
              <a:gd name="T5" fmla="*/ 181952 h 294915"/>
              <a:gd name="T6" fmla="*/ 137195 w 294915"/>
              <a:gd name="T7" fmla="*/ 211479 h 294915"/>
              <a:gd name="T8" fmla="*/ 158081 w 294915"/>
              <a:gd name="T9" fmla="*/ 186272 h 294915"/>
              <a:gd name="T10" fmla="*/ 187969 w 294915"/>
              <a:gd name="T11" fmla="*/ 181952 h 294915"/>
              <a:gd name="T12" fmla="*/ 162762 w 294915"/>
              <a:gd name="T13" fmla="*/ 161065 h 294915"/>
              <a:gd name="T14" fmla="*/ 158081 w 294915"/>
              <a:gd name="T15" fmla="*/ 131178 h 294915"/>
              <a:gd name="T16" fmla="*/ 132875 w 294915"/>
              <a:gd name="T17" fmla="*/ 122535 h 294915"/>
              <a:gd name="T18" fmla="*/ 167083 w 294915"/>
              <a:gd name="T19" fmla="*/ 126857 h 294915"/>
              <a:gd name="T20" fmla="*/ 192650 w 294915"/>
              <a:gd name="T21" fmla="*/ 152063 h 294915"/>
              <a:gd name="T22" fmla="*/ 196971 w 294915"/>
              <a:gd name="T23" fmla="*/ 186272 h 294915"/>
              <a:gd name="T24" fmla="*/ 167083 w 294915"/>
              <a:gd name="T25" fmla="*/ 190954 h 294915"/>
              <a:gd name="T26" fmla="*/ 162762 w 294915"/>
              <a:gd name="T27" fmla="*/ 220841 h 294915"/>
              <a:gd name="T28" fmla="*/ 128554 w 294915"/>
              <a:gd name="T29" fmla="*/ 216160 h 294915"/>
              <a:gd name="T30" fmla="*/ 102987 w 294915"/>
              <a:gd name="T31" fmla="*/ 190954 h 294915"/>
              <a:gd name="T32" fmla="*/ 98665 w 294915"/>
              <a:gd name="T33" fmla="*/ 156745 h 294915"/>
              <a:gd name="T34" fmla="*/ 128554 w 294915"/>
              <a:gd name="T35" fmla="*/ 152063 h 294915"/>
              <a:gd name="T36" fmla="*/ 132875 w 294915"/>
              <a:gd name="T37" fmla="*/ 122535 h 294915"/>
              <a:gd name="T38" fmla="*/ 52017 w 294915"/>
              <a:gd name="T39" fmla="*/ 244843 h 294915"/>
              <a:gd name="T40" fmla="*/ 247160 w 294915"/>
              <a:gd name="T41" fmla="*/ 98171 h 294915"/>
              <a:gd name="T42" fmla="*/ 47673 w 294915"/>
              <a:gd name="T43" fmla="*/ 89118 h 294915"/>
              <a:gd name="T44" fmla="*/ 255850 w 294915"/>
              <a:gd name="T45" fmla="*/ 93824 h 294915"/>
              <a:gd name="T46" fmla="*/ 251505 w 294915"/>
              <a:gd name="T47" fmla="*/ 254259 h 294915"/>
              <a:gd name="T48" fmla="*/ 42966 w 294915"/>
              <a:gd name="T49" fmla="*/ 249550 h 294915"/>
              <a:gd name="T50" fmla="*/ 47673 w 294915"/>
              <a:gd name="T51" fmla="*/ 89118 h 294915"/>
              <a:gd name="T52" fmla="*/ 8664 w 294915"/>
              <a:gd name="T53" fmla="*/ 64252 h 294915"/>
              <a:gd name="T54" fmla="*/ 16244 w 294915"/>
              <a:gd name="T55" fmla="*/ 286972 h 294915"/>
              <a:gd name="T56" fmla="*/ 286611 w 294915"/>
              <a:gd name="T57" fmla="*/ 279392 h 294915"/>
              <a:gd name="T58" fmla="*/ 279392 w 294915"/>
              <a:gd name="T59" fmla="*/ 56672 h 294915"/>
              <a:gd name="T60" fmla="*/ 265676 w 294915"/>
              <a:gd name="T61" fmla="*/ 67141 h 294915"/>
              <a:gd name="T62" fmla="*/ 225607 w 294915"/>
              <a:gd name="T63" fmla="*/ 71833 h 294915"/>
              <a:gd name="T64" fmla="*/ 220914 w 294915"/>
              <a:gd name="T65" fmla="*/ 56672 h 294915"/>
              <a:gd name="T66" fmla="*/ 74361 w 294915"/>
              <a:gd name="T67" fmla="*/ 67141 h 294915"/>
              <a:gd name="T68" fmla="*/ 34292 w 294915"/>
              <a:gd name="T69" fmla="*/ 71833 h 294915"/>
              <a:gd name="T70" fmla="*/ 29599 w 294915"/>
              <a:gd name="T71" fmla="*/ 56672 h 294915"/>
              <a:gd name="T72" fmla="*/ 229939 w 294915"/>
              <a:gd name="T73" fmla="*/ 41872 h 294915"/>
              <a:gd name="T74" fmla="*/ 256651 w 294915"/>
              <a:gd name="T75" fmla="*/ 62809 h 294915"/>
              <a:gd name="T76" fmla="*/ 229939 w 294915"/>
              <a:gd name="T77" fmla="*/ 41872 h 294915"/>
              <a:gd name="T78" fmla="*/ 38624 w 294915"/>
              <a:gd name="T79" fmla="*/ 62809 h 294915"/>
              <a:gd name="T80" fmla="*/ 65696 w 294915"/>
              <a:gd name="T81" fmla="*/ 41872 h 294915"/>
              <a:gd name="T82" fmla="*/ 111901 w 294915"/>
              <a:gd name="T83" fmla="*/ 9024 h 294915"/>
              <a:gd name="T84" fmla="*/ 104321 w 294915"/>
              <a:gd name="T85" fmla="*/ 47648 h 294915"/>
              <a:gd name="T86" fmla="*/ 190955 w 294915"/>
              <a:gd name="T87" fmla="*/ 16244 h 294915"/>
              <a:gd name="T88" fmla="*/ 111901 w 294915"/>
              <a:gd name="T89" fmla="*/ 9024 h 294915"/>
              <a:gd name="T90" fmla="*/ 183735 w 294915"/>
              <a:gd name="T91" fmla="*/ 0 h 294915"/>
              <a:gd name="T92" fmla="*/ 199979 w 294915"/>
              <a:gd name="T93" fmla="*/ 47648 h 294915"/>
              <a:gd name="T94" fmla="*/ 220914 w 294915"/>
              <a:gd name="T95" fmla="*/ 37179 h 294915"/>
              <a:gd name="T96" fmla="*/ 261343 w 294915"/>
              <a:gd name="T97" fmla="*/ 32848 h 294915"/>
              <a:gd name="T98" fmla="*/ 265676 w 294915"/>
              <a:gd name="T99" fmla="*/ 47648 h 294915"/>
              <a:gd name="T100" fmla="*/ 295635 w 294915"/>
              <a:gd name="T101" fmla="*/ 64252 h 294915"/>
              <a:gd name="T102" fmla="*/ 279392 w 294915"/>
              <a:gd name="T103" fmla="*/ 295635 h 294915"/>
              <a:gd name="T104" fmla="*/ 0 w 294915"/>
              <a:gd name="T105" fmla="*/ 279392 h 294915"/>
              <a:gd name="T106" fmla="*/ 16244 w 294915"/>
              <a:gd name="T107" fmla="*/ 47648 h 294915"/>
              <a:gd name="T108" fmla="*/ 29599 w 294915"/>
              <a:gd name="T109" fmla="*/ 37179 h 294915"/>
              <a:gd name="T110" fmla="*/ 70027 w 294915"/>
              <a:gd name="T111" fmla="*/ 32848 h 294915"/>
              <a:gd name="T112" fmla="*/ 74361 w 294915"/>
              <a:gd name="T113" fmla="*/ 47648 h 294915"/>
              <a:gd name="T114" fmla="*/ 95296 w 294915"/>
              <a:gd name="T115" fmla="*/ 16244 h 2949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4915" h="294915">
                <a:moveTo>
                  <a:pt x="136861" y="130858"/>
                </a:moveTo>
                <a:lnTo>
                  <a:pt x="136861" y="156363"/>
                </a:lnTo>
                <a:cubicBezTo>
                  <a:pt x="136861" y="158518"/>
                  <a:pt x="135065" y="160673"/>
                  <a:pt x="132551" y="160673"/>
                </a:cubicBezTo>
                <a:lnTo>
                  <a:pt x="107046" y="160673"/>
                </a:lnTo>
                <a:lnTo>
                  <a:pt x="107046" y="181508"/>
                </a:lnTo>
                <a:lnTo>
                  <a:pt x="132551" y="181508"/>
                </a:lnTo>
                <a:cubicBezTo>
                  <a:pt x="135065" y="181508"/>
                  <a:pt x="136861" y="183663"/>
                  <a:pt x="136861" y="185818"/>
                </a:cubicBezTo>
                <a:lnTo>
                  <a:pt x="136861" y="210963"/>
                </a:lnTo>
                <a:lnTo>
                  <a:pt x="157696" y="210963"/>
                </a:lnTo>
                <a:lnTo>
                  <a:pt x="157696" y="185818"/>
                </a:lnTo>
                <a:cubicBezTo>
                  <a:pt x="157696" y="183663"/>
                  <a:pt x="159851" y="181508"/>
                  <a:pt x="162366" y="181508"/>
                </a:cubicBezTo>
                <a:lnTo>
                  <a:pt x="187511" y="181508"/>
                </a:lnTo>
                <a:lnTo>
                  <a:pt x="187511" y="160673"/>
                </a:lnTo>
                <a:lnTo>
                  <a:pt x="162366" y="160673"/>
                </a:lnTo>
                <a:cubicBezTo>
                  <a:pt x="159851" y="160673"/>
                  <a:pt x="157696" y="158518"/>
                  <a:pt x="157696" y="156363"/>
                </a:cubicBezTo>
                <a:lnTo>
                  <a:pt x="157696" y="130858"/>
                </a:lnTo>
                <a:lnTo>
                  <a:pt x="136861" y="130858"/>
                </a:lnTo>
                <a:close/>
                <a:moveTo>
                  <a:pt x="132551" y="122237"/>
                </a:moveTo>
                <a:lnTo>
                  <a:pt x="162366" y="122237"/>
                </a:lnTo>
                <a:cubicBezTo>
                  <a:pt x="164880" y="122237"/>
                  <a:pt x="166676" y="124033"/>
                  <a:pt x="166676" y="126548"/>
                </a:cubicBezTo>
                <a:lnTo>
                  <a:pt x="166676" y="151693"/>
                </a:lnTo>
                <a:lnTo>
                  <a:pt x="192180" y="151693"/>
                </a:lnTo>
                <a:cubicBezTo>
                  <a:pt x="194336" y="151693"/>
                  <a:pt x="196491" y="153848"/>
                  <a:pt x="196491" y="156363"/>
                </a:cubicBezTo>
                <a:lnTo>
                  <a:pt x="196491" y="185818"/>
                </a:lnTo>
                <a:cubicBezTo>
                  <a:pt x="196491" y="188333"/>
                  <a:pt x="194336" y="190488"/>
                  <a:pt x="192180" y="190488"/>
                </a:cubicBezTo>
                <a:lnTo>
                  <a:pt x="166676" y="190488"/>
                </a:lnTo>
                <a:lnTo>
                  <a:pt x="166676" y="215633"/>
                </a:lnTo>
                <a:cubicBezTo>
                  <a:pt x="166676" y="218148"/>
                  <a:pt x="164880" y="220303"/>
                  <a:pt x="162366" y="220303"/>
                </a:cubicBezTo>
                <a:lnTo>
                  <a:pt x="132551" y="220303"/>
                </a:lnTo>
                <a:cubicBezTo>
                  <a:pt x="130036" y="220303"/>
                  <a:pt x="128240" y="218148"/>
                  <a:pt x="128240" y="215633"/>
                </a:cubicBezTo>
                <a:lnTo>
                  <a:pt x="128240" y="190488"/>
                </a:lnTo>
                <a:lnTo>
                  <a:pt x="102736" y="190488"/>
                </a:lnTo>
                <a:cubicBezTo>
                  <a:pt x="100221" y="190488"/>
                  <a:pt x="98425" y="188333"/>
                  <a:pt x="98425" y="185818"/>
                </a:cubicBezTo>
                <a:lnTo>
                  <a:pt x="98425" y="156363"/>
                </a:lnTo>
                <a:cubicBezTo>
                  <a:pt x="98425" y="153848"/>
                  <a:pt x="100221" y="151693"/>
                  <a:pt x="102736" y="151693"/>
                </a:cubicBezTo>
                <a:lnTo>
                  <a:pt x="128240" y="151693"/>
                </a:lnTo>
                <a:lnTo>
                  <a:pt x="128240" y="126548"/>
                </a:lnTo>
                <a:cubicBezTo>
                  <a:pt x="128240" y="124033"/>
                  <a:pt x="130036" y="122237"/>
                  <a:pt x="132551" y="122237"/>
                </a:cubicBezTo>
                <a:close/>
                <a:moveTo>
                  <a:pt x="51891" y="97931"/>
                </a:moveTo>
                <a:lnTo>
                  <a:pt x="51891" y="244246"/>
                </a:lnTo>
                <a:lnTo>
                  <a:pt x="246558" y="244246"/>
                </a:lnTo>
                <a:lnTo>
                  <a:pt x="246558" y="97931"/>
                </a:lnTo>
                <a:lnTo>
                  <a:pt x="51891" y="97931"/>
                </a:lnTo>
                <a:close/>
                <a:moveTo>
                  <a:pt x="47557" y="88900"/>
                </a:moveTo>
                <a:lnTo>
                  <a:pt x="250892" y="88900"/>
                </a:lnTo>
                <a:cubicBezTo>
                  <a:pt x="253059" y="88900"/>
                  <a:pt x="255226" y="91067"/>
                  <a:pt x="255226" y="93596"/>
                </a:cubicBezTo>
                <a:lnTo>
                  <a:pt x="255226" y="248942"/>
                </a:lnTo>
                <a:cubicBezTo>
                  <a:pt x="255226" y="251471"/>
                  <a:pt x="253059" y="253639"/>
                  <a:pt x="250892" y="253639"/>
                </a:cubicBezTo>
                <a:lnTo>
                  <a:pt x="47557" y="253639"/>
                </a:lnTo>
                <a:cubicBezTo>
                  <a:pt x="45029" y="253639"/>
                  <a:pt x="42862" y="251471"/>
                  <a:pt x="42862" y="248942"/>
                </a:cubicBezTo>
                <a:lnTo>
                  <a:pt x="42862" y="93596"/>
                </a:lnTo>
                <a:cubicBezTo>
                  <a:pt x="42862" y="91067"/>
                  <a:pt x="45029" y="88900"/>
                  <a:pt x="47557" y="88900"/>
                </a:cubicBezTo>
                <a:close/>
                <a:moveTo>
                  <a:pt x="16204" y="56534"/>
                </a:moveTo>
                <a:cubicBezTo>
                  <a:pt x="12243" y="56534"/>
                  <a:pt x="8642" y="59775"/>
                  <a:pt x="8642" y="64096"/>
                </a:cubicBezTo>
                <a:lnTo>
                  <a:pt x="8642" y="278711"/>
                </a:lnTo>
                <a:cubicBezTo>
                  <a:pt x="8642" y="282672"/>
                  <a:pt x="12243" y="286273"/>
                  <a:pt x="16204" y="286273"/>
                </a:cubicBezTo>
                <a:lnTo>
                  <a:pt x="278711" y="286273"/>
                </a:lnTo>
                <a:cubicBezTo>
                  <a:pt x="282672" y="286273"/>
                  <a:pt x="285913" y="282672"/>
                  <a:pt x="285913" y="278711"/>
                </a:cubicBezTo>
                <a:lnTo>
                  <a:pt x="285913" y="64096"/>
                </a:lnTo>
                <a:cubicBezTo>
                  <a:pt x="285913" y="59775"/>
                  <a:pt x="282672" y="56534"/>
                  <a:pt x="278711" y="56534"/>
                </a:cubicBezTo>
                <a:lnTo>
                  <a:pt x="265028" y="56534"/>
                </a:lnTo>
                <a:lnTo>
                  <a:pt x="265028" y="66977"/>
                </a:lnTo>
                <a:cubicBezTo>
                  <a:pt x="265028" y="69497"/>
                  <a:pt x="263227" y="71658"/>
                  <a:pt x="260706" y="71658"/>
                </a:cubicBezTo>
                <a:lnTo>
                  <a:pt x="225057" y="71658"/>
                </a:lnTo>
                <a:cubicBezTo>
                  <a:pt x="222537" y="71658"/>
                  <a:pt x="220376" y="69497"/>
                  <a:pt x="220376" y="66977"/>
                </a:cubicBezTo>
                <a:lnTo>
                  <a:pt x="220376" y="56534"/>
                </a:lnTo>
                <a:lnTo>
                  <a:pt x="74179" y="56534"/>
                </a:lnTo>
                <a:lnTo>
                  <a:pt x="74179" y="66977"/>
                </a:lnTo>
                <a:cubicBezTo>
                  <a:pt x="74179" y="69497"/>
                  <a:pt x="72378" y="71658"/>
                  <a:pt x="69857" y="71658"/>
                </a:cubicBezTo>
                <a:lnTo>
                  <a:pt x="34208" y="71658"/>
                </a:lnTo>
                <a:cubicBezTo>
                  <a:pt x="31688" y="71658"/>
                  <a:pt x="29527" y="69497"/>
                  <a:pt x="29527" y="66977"/>
                </a:cubicBezTo>
                <a:lnTo>
                  <a:pt x="29527" y="56534"/>
                </a:lnTo>
                <a:lnTo>
                  <a:pt x="16204" y="56534"/>
                </a:lnTo>
                <a:close/>
                <a:moveTo>
                  <a:pt x="229379" y="41770"/>
                </a:moveTo>
                <a:lnTo>
                  <a:pt x="229379" y="62656"/>
                </a:lnTo>
                <a:lnTo>
                  <a:pt x="256025" y="62656"/>
                </a:lnTo>
                <a:lnTo>
                  <a:pt x="256025" y="41770"/>
                </a:lnTo>
                <a:lnTo>
                  <a:pt x="229379" y="41770"/>
                </a:lnTo>
                <a:close/>
                <a:moveTo>
                  <a:pt x="38530" y="41770"/>
                </a:moveTo>
                <a:lnTo>
                  <a:pt x="38530" y="62656"/>
                </a:lnTo>
                <a:lnTo>
                  <a:pt x="65536" y="62656"/>
                </a:lnTo>
                <a:lnTo>
                  <a:pt x="65536" y="41770"/>
                </a:lnTo>
                <a:lnTo>
                  <a:pt x="38530" y="41770"/>
                </a:lnTo>
                <a:close/>
                <a:moveTo>
                  <a:pt x="111629" y="9002"/>
                </a:moveTo>
                <a:cubicBezTo>
                  <a:pt x="107668" y="9002"/>
                  <a:pt x="104067" y="12243"/>
                  <a:pt x="104067" y="16204"/>
                </a:cubicBezTo>
                <a:lnTo>
                  <a:pt x="104067" y="47532"/>
                </a:lnTo>
                <a:lnTo>
                  <a:pt x="190489" y="47532"/>
                </a:lnTo>
                <a:lnTo>
                  <a:pt x="190489" y="16204"/>
                </a:lnTo>
                <a:cubicBezTo>
                  <a:pt x="190489" y="12243"/>
                  <a:pt x="187248" y="9002"/>
                  <a:pt x="183287" y="9002"/>
                </a:cubicBezTo>
                <a:lnTo>
                  <a:pt x="111629" y="9002"/>
                </a:lnTo>
                <a:close/>
                <a:moveTo>
                  <a:pt x="111629" y="0"/>
                </a:moveTo>
                <a:lnTo>
                  <a:pt x="183287" y="0"/>
                </a:lnTo>
                <a:cubicBezTo>
                  <a:pt x="192289" y="0"/>
                  <a:pt x="199491" y="7202"/>
                  <a:pt x="199491" y="16204"/>
                </a:cubicBezTo>
                <a:lnTo>
                  <a:pt x="199491" y="47532"/>
                </a:lnTo>
                <a:lnTo>
                  <a:pt x="220376" y="47532"/>
                </a:lnTo>
                <a:lnTo>
                  <a:pt x="220376" y="37089"/>
                </a:lnTo>
                <a:cubicBezTo>
                  <a:pt x="220376" y="34569"/>
                  <a:pt x="222537" y="32768"/>
                  <a:pt x="225057" y="32768"/>
                </a:cubicBezTo>
                <a:lnTo>
                  <a:pt x="260706" y="32768"/>
                </a:lnTo>
                <a:cubicBezTo>
                  <a:pt x="263227" y="32768"/>
                  <a:pt x="265028" y="34569"/>
                  <a:pt x="265028" y="37089"/>
                </a:cubicBezTo>
                <a:lnTo>
                  <a:pt x="265028" y="47532"/>
                </a:lnTo>
                <a:lnTo>
                  <a:pt x="278711" y="47532"/>
                </a:lnTo>
                <a:cubicBezTo>
                  <a:pt x="287353" y="47532"/>
                  <a:pt x="294915" y="55094"/>
                  <a:pt x="294915" y="64096"/>
                </a:cubicBezTo>
                <a:lnTo>
                  <a:pt x="294915" y="278711"/>
                </a:lnTo>
                <a:cubicBezTo>
                  <a:pt x="294915" y="287713"/>
                  <a:pt x="287353" y="294915"/>
                  <a:pt x="278711" y="294915"/>
                </a:cubicBezTo>
                <a:lnTo>
                  <a:pt x="16204" y="294915"/>
                </a:lnTo>
                <a:cubicBezTo>
                  <a:pt x="7202" y="294915"/>
                  <a:pt x="0" y="287713"/>
                  <a:pt x="0" y="278711"/>
                </a:cubicBezTo>
                <a:lnTo>
                  <a:pt x="0" y="64096"/>
                </a:lnTo>
                <a:cubicBezTo>
                  <a:pt x="0" y="55094"/>
                  <a:pt x="7202" y="47532"/>
                  <a:pt x="16204" y="47532"/>
                </a:cubicBezTo>
                <a:lnTo>
                  <a:pt x="29527" y="47532"/>
                </a:lnTo>
                <a:lnTo>
                  <a:pt x="29527" y="37089"/>
                </a:lnTo>
                <a:cubicBezTo>
                  <a:pt x="29527" y="34569"/>
                  <a:pt x="31688" y="32768"/>
                  <a:pt x="34208" y="32768"/>
                </a:cubicBezTo>
                <a:lnTo>
                  <a:pt x="69857" y="32768"/>
                </a:lnTo>
                <a:cubicBezTo>
                  <a:pt x="72378" y="32768"/>
                  <a:pt x="74179" y="34569"/>
                  <a:pt x="74179" y="37089"/>
                </a:cubicBezTo>
                <a:lnTo>
                  <a:pt x="74179" y="47532"/>
                </a:lnTo>
                <a:lnTo>
                  <a:pt x="95064" y="47532"/>
                </a:lnTo>
                <a:lnTo>
                  <a:pt x="95064" y="16204"/>
                </a:lnTo>
                <a:cubicBezTo>
                  <a:pt x="95064" y="7202"/>
                  <a:pt x="102266" y="0"/>
                  <a:pt x="1116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2" name="Freeform 703">
            <a:extLst>
              <a:ext uri="{FF2B5EF4-FFF2-40B4-BE49-F238E27FC236}">
                <a16:creationId xmlns:a16="http://schemas.microsoft.com/office/drawing/2014/main" id="{49CC842F-C9B9-1F47-86B2-7E08744D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95" y="5040720"/>
            <a:ext cx="1462326" cy="1462326"/>
          </a:xfrm>
          <a:custGeom>
            <a:avLst/>
            <a:gdLst>
              <a:gd name="T0" fmla="*/ 30163 w 294916"/>
              <a:gd name="T1" fmla="*/ 271875 h 294916"/>
              <a:gd name="T2" fmla="*/ 130705 w 294916"/>
              <a:gd name="T3" fmla="*/ 225795 h 294916"/>
              <a:gd name="T4" fmla="*/ 70020 w 294916"/>
              <a:gd name="T5" fmla="*/ 164594 h 294916"/>
              <a:gd name="T6" fmla="*/ 23700 w 294916"/>
              <a:gd name="T7" fmla="*/ 265395 h 294916"/>
              <a:gd name="T8" fmla="*/ 70020 w 294916"/>
              <a:gd name="T9" fmla="*/ 164594 h 294916"/>
              <a:gd name="T10" fmla="*/ 233754 w 294916"/>
              <a:gd name="T11" fmla="*/ 157545 h 294916"/>
              <a:gd name="T12" fmla="*/ 233754 w 294916"/>
              <a:gd name="T13" fmla="*/ 166711 h 294916"/>
              <a:gd name="T14" fmla="*/ 203695 w 294916"/>
              <a:gd name="T15" fmla="*/ 162128 h 294916"/>
              <a:gd name="T16" fmla="*/ 70020 w 294916"/>
              <a:gd name="T17" fmla="*/ 155954 h 294916"/>
              <a:gd name="T18" fmla="*/ 70020 w 294916"/>
              <a:gd name="T19" fmla="*/ 295634 h 294916"/>
              <a:gd name="T20" fmla="*/ 70020 w 294916"/>
              <a:gd name="T21" fmla="*/ 155954 h 294916"/>
              <a:gd name="T22" fmla="*/ 176012 w 294916"/>
              <a:gd name="T23" fmla="*/ 229938 h 294916"/>
              <a:gd name="T24" fmla="*/ 286626 w 294916"/>
              <a:gd name="T25" fmla="*/ 203226 h 294916"/>
              <a:gd name="T26" fmla="*/ 203035 w 294916"/>
              <a:gd name="T27" fmla="*/ 198895 h 294916"/>
              <a:gd name="T28" fmla="*/ 286626 w 294916"/>
              <a:gd name="T29" fmla="*/ 194201 h 294916"/>
              <a:gd name="T30" fmla="*/ 257442 w 294916"/>
              <a:gd name="T31" fmla="*/ 167129 h 294916"/>
              <a:gd name="T32" fmla="*/ 257442 w 294916"/>
              <a:gd name="T33" fmla="*/ 158465 h 294916"/>
              <a:gd name="T34" fmla="*/ 286626 w 294916"/>
              <a:gd name="T35" fmla="*/ 131393 h 294916"/>
              <a:gd name="T36" fmla="*/ 74765 w 294916"/>
              <a:gd name="T37" fmla="*/ 9024 h 294916"/>
              <a:gd name="T38" fmla="*/ 268611 w 294916"/>
              <a:gd name="T39" fmla="*/ 41872 h 294916"/>
              <a:gd name="T40" fmla="*/ 238705 w 294916"/>
              <a:gd name="T41" fmla="*/ 9024 h 294916"/>
              <a:gd name="T42" fmla="*/ 234382 w 294916"/>
              <a:gd name="T43" fmla="*/ 29959 h 294916"/>
              <a:gd name="T44" fmla="*/ 229697 w 294916"/>
              <a:gd name="T45" fmla="*/ 9024 h 294916"/>
              <a:gd name="T46" fmla="*/ 196909 w 294916"/>
              <a:gd name="T47" fmla="*/ 25268 h 294916"/>
              <a:gd name="T48" fmla="*/ 188262 w 294916"/>
              <a:gd name="T49" fmla="*/ 25268 h 294916"/>
              <a:gd name="T50" fmla="*/ 155474 w 294916"/>
              <a:gd name="T51" fmla="*/ 9024 h 294916"/>
              <a:gd name="T52" fmla="*/ 150789 w 294916"/>
              <a:gd name="T53" fmla="*/ 29959 h 294916"/>
              <a:gd name="T54" fmla="*/ 146466 w 294916"/>
              <a:gd name="T55" fmla="*/ 9024 h 294916"/>
              <a:gd name="T56" fmla="*/ 113318 w 294916"/>
              <a:gd name="T57" fmla="*/ 25268 h 294916"/>
              <a:gd name="T58" fmla="*/ 104670 w 294916"/>
              <a:gd name="T59" fmla="*/ 25268 h 294916"/>
              <a:gd name="T60" fmla="*/ 74765 w 294916"/>
              <a:gd name="T61" fmla="*/ 9024 h 294916"/>
              <a:gd name="T62" fmla="*/ 272934 w 294916"/>
              <a:gd name="T63" fmla="*/ 0 h 294916"/>
              <a:gd name="T64" fmla="*/ 277619 w 294916"/>
              <a:gd name="T65" fmla="*/ 46203 h 294916"/>
              <a:gd name="T66" fmla="*/ 241948 w 294916"/>
              <a:gd name="T67" fmla="*/ 50535 h 294916"/>
              <a:gd name="T68" fmla="*/ 255279 w 294916"/>
              <a:gd name="T69" fmla="*/ 71832 h 294916"/>
              <a:gd name="T70" fmla="*/ 295634 w 294916"/>
              <a:gd name="T71" fmla="*/ 94213 h 294916"/>
              <a:gd name="T72" fmla="*/ 272934 w 294916"/>
              <a:gd name="T73" fmla="*/ 295633 h 294916"/>
              <a:gd name="T74" fmla="*/ 119443 w 294916"/>
              <a:gd name="T75" fmla="*/ 291302 h 294916"/>
              <a:gd name="T76" fmla="*/ 272934 w 294916"/>
              <a:gd name="T77" fmla="*/ 286970 h 294916"/>
              <a:gd name="T78" fmla="*/ 286626 w 294916"/>
              <a:gd name="T79" fmla="*/ 238962 h 294916"/>
              <a:gd name="T80" fmla="*/ 167363 w 294916"/>
              <a:gd name="T81" fmla="*/ 234630 h 294916"/>
              <a:gd name="T82" fmla="*/ 171688 w 294916"/>
              <a:gd name="T83" fmla="*/ 122729 h 294916"/>
              <a:gd name="T84" fmla="*/ 286626 w 294916"/>
              <a:gd name="T85" fmla="*/ 94213 h 294916"/>
              <a:gd name="T86" fmla="*/ 255279 w 294916"/>
              <a:gd name="T87" fmla="*/ 80496 h 294916"/>
              <a:gd name="T88" fmla="*/ 232940 w 294916"/>
              <a:gd name="T89" fmla="*/ 50535 h 294916"/>
              <a:gd name="T90" fmla="*/ 110435 w 294916"/>
              <a:gd name="T91" fmla="*/ 58116 h 294916"/>
              <a:gd name="T92" fmla="*/ 70442 w 294916"/>
              <a:gd name="T93" fmla="*/ 80496 h 294916"/>
              <a:gd name="T94" fmla="*/ 56749 w 294916"/>
              <a:gd name="T95" fmla="*/ 141860 h 294916"/>
              <a:gd name="T96" fmla="*/ 47741 w 294916"/>
              <a:gd name="T97" fmla="*/ 141860 h 294916"/>
              <a:gd name="T98" fmla="*/ 70442 w 294916"/>
              <a:gd name="T99" fmla="*/ 71832 h 294916"/>
              <a:gd name="T100" fmla="*/ 101788 w 294916"/>
              <a:gd name="T101" fmla="*/ 58116 h 294916"/>
              <a:gd name="T102" fmla="*/ 70442 w 294916"/>
              <a:gd name="T103" fmla="*/ 50535 h 294916"/>
              <a:gd name="T104" fmla="*/ 65757 w 294916"/>
              <a:gd name="T105" fmla="*/ 4331 h 2949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4916">
                <a:moveTo>
                  <a:pt x="115701" y="185383"/>
                </a:moveTo>
                <a:lnTo>
                  <a:pt x="30089" y="271214"/>
                </a:lnTo>
                <a:cubicBezTo>
                  <a:pt x="40836" y="280551"/>
                  <a:pt x="54447" y="286297"/>
                  <a:pt x="69850" y="286297"/>
                </a:cubicBezTo>
                <a:cubicBezTo>
                  <a:pt x="103163" y="286297"/>
                  <a:pt x="130387" y="258644"/>
                  <a:pt x="130387" y="225246"/>
                </a:cubicBezTo>
                <a:cubicBezTo>
                  <a:pt x="130387" y="210162"/>
                  <a:pt x="125014" y="196156"/>
                  <a:pt x="115701" y="185383"/>
                </a:cubicBezTo>
                <a:close/>
                <a:moveTo>
                  <a:pt x="69850" y="164194"/>
                </a:moveTo>
                <a:cubicBezTo>
                  <a:pt x="36179" y="164194"/>
                  <a:pt x="8955" y="191488"/>
                  <a:pt x="8955" y="225246"/>
                </a:cubicBezTo>
                <a:cubicBezTo>
                  <a:pt x="8955" y="240329"/>
                  <a:pt x="14687" y="254335"/>
                  <a:pt x="23642" y="264750"/>
                </a:cubicBezTo>
                <a:lnTo>
                  <a:pt x="109253" y="178918"/>
                </a:lnTo>
                <a:cubicBezTo>
                  <a:pt x="98865" y="169940"/>
                  <a:pt x="84895" y="164194"/>
                  <a:pt x="69850" y="164194"/>
                </a:cubicBezTo>
                <a:close/>
                <a:moveTo>
                  <a:pt x="207434" y="157162"/>
                </a:moveTo>
                <a:lnTo>
                  <a:pt x="233186" y="157162"/>
                </a:lnTo>
                <a:cubicBezTo>
                  <a:pt x="235656" y="157162"/>
                  <a:pt x="237772" y="159067"/>
                  <a:pt x="237772" y="161734"/>
                </a:cubicBezTo>
                <a:cubicBezTo>
                  <a:pt x="237772" y="164401"/>
                  <a:pt x="235656" y="166306"/>
                  <a:pt x="233186" y="166306"/>
                </a:cubicBezTo>
                <a:lnTo>
                  <a:pt x="207434" y="166306"/>
                </a:lnTo>
                <a:cubicBezTo>
                  <a:pt x="205317" y="166306"/>
                  <a:pt x="203200" y="164401"/>
                  <a:pt x="203200" y="161734"/>
                </a:cubicBezTo>
                <a:cubicBezTo>
                  <a:pt x="203200" y="159067"/>
                  <a:pt x="205317" y="157162"/>
                  <a:pt x="207434" y="157162"/>
                </a:cubicBezTo>
                <a:close/>
                <a:moveTo>
                  <a:pt x="69850" y="155575"/>
                </a:moveTo>
                <a:cubicBezTo>
                  <a:pt x="108178" y="155575"/>
                  <a:pt x="139342" y="186460"/>
                  <a:pt x="139342" y="225246"/>
                </a:cubicBezTo>
                <a:cubicBezTo>
                  <a:pt x="139342" y="263672"/>
                  <a:pt x="108178" y="294916"/>
                  <a:pt x="69850" y="294916"/>
                </a:cubicBezTo>
                <a:cubicBezTo>
                  <a:pt x="31164" y="294916"/>
                  <a:pt x="0" y="263672"/>
                  <a:pt x="0" y="225246"/>
                </a:cubicBezTo>
                <a:cubicBezTo>
                  <a:pt x="0" y="186460"/>
                  <a:pt x="31164" y="155575"/>
                  <a:pt x="69850" y="155575"/>
                </a:cubicBezTo>
                <a:close/>
                <a:moveTo>
                  <a:pt x="175584" y="131073"/>
                </a:moveTo>
                <a:lnTo>
                  <a:pt x="175584" y="229379"/>
                </a:lnTo>
                <a:lnTo>
                  <a:pt x="285930" y="229379"/>
                </a:lnTo>
                <a:lnTo>
                  <a:pt x="285930" y="202732"/>
                </a:lnTo>
                <a:lnTo>
                  <a:pt x="206854" y="202732"/>
                </a:lnTo>
                <a:cubicBezTo>
                  <a:pt x="204698" y="202732"/>
                  <a:pt x="202541" y="200571"/>
                  <a:pt x="202541" y="198411"/>
                </a:cubicBezTo>
                <a:cubicBezTo>
                  <a:pt x="202541" y="195530"/>
                  <a:pt x="204698" y="193729"/>
                  <a:pt x="206854" y="193729"/>
                </a:cubicBezTo>
                <a:lnTo>
                  <a:pt x="285930" y="193729"/>
                </a:lnTo>
                <a:lnTo>
                  <a:pt x="285930" y="166723"/>
                </a:lnTo>
                <a:lnTo>
                  <a:pt x="256816" y="166723"/>
                </a:lnTo>
                <a:cubicBezTo>
                  <a:pt x="254300" y="166723"/>
                  <a:pt x="252503" y="164922"/>
                  <a:pt x="252503" y="162401"/>
                </a:cubicBezTo>
                <a:cubicBezTo>
                  <a:pt x="252503" y="159881"/>
                  <a:pt x="254300" y="158080"/>
                  <a:pt x="256816" y="158080"/>
                </a:cubicBezTo>
                <a:lnTo>
                  <a:pt x="285930" y="158080"/>
                </a:lnTo>
                <a:lnTo>
                  <a:pt x="285930" y="131073"/>
                </a:lnTo>
                <a:lnTo>
                  <a:pt x="175584" y="131073"/>
                </a:lnTo>
                <a:close/>
                <a:moveTo>
                  <a:pt x="74583" y="9002"/>
                </a:moveTo>
                <a:lnTo>
                  <a:pt x="74583" y="41770"/>
                </a:lnTo>
                <a:lnTo>
                  <a:pt x="267958" y="41770"/>
                </a:lnTo>
                <a:lnTo>
                  <a:pt x="267958" y="9002"/>
                </a:lnTo>
                <a:lnTo>
                  <a:pt x="238125" y="9002"/>
                </a:lnTo>
                <a:lnTo>
                  <a:pt x="238125" y="25206"/>
                </a:lnTo>
                <a:cubicBezTo>
                  <a:pt x="238125" y="27727"/>
                  <a:pt x="236328" y="29887"/>
                  <a:pt x="233812" y="29887"/>
                </a:cubicBezTo>
                <a:cubicBezTo>
                  <a:pt x="231296" y="29887"/>
                  <a:pt x="229139" y="27727"/>
                  <a:pt x="229139" y="25206"/>
                </a:cubicBezTo>
                <a:lnTo>
                  <a:pt x="229139" y="9002"/>
                </a:lnTo>
                <a:lnTo>
                  <a:pt x="196431" y="9002"/>
                </a:lnTo>
                <a:lnTo>
                  <a:pt x="196431" y="25206"/>
                </a:lnTo>
                <a:cubicBezTo>
                  <a:pt x="196431" y="27727"/>
                  <a:pt x="194634" y="29887"/>
                  <a:pt x="192118" y="29887"/>
                </a:cubicBezTo>
                <a:cubicBezTo>
                  <a:pt x="189602" y="29887"/>
                  <a:pt x="187804" y="27727"/>
                  <a:pt x="187804" y="25206"/>
                </a:cubicBezTo>
                <a:lnTo>
                  <a:pt x="187804" y="9002"/>
                </a:lnTo>
                <a:lnTo>
                  <a:pt x="155096" y="9002"/>
                </a:lnTo>
                <a:lnTo>
                  <a:pt x="155096" y="25206"/>
                </a:lnTo>
                <a:cubicBezTo>
                  <a:pt x="155096" y="27727"/>
                  <a:pt x="152939" y="29887"/>
                  <a:pt x="150423" y="29887"/>
                </a:cubicBezTo>
                <a:cubicBezTo>
                  <a:pt x="147907" y="29887"/>
                  <a:pt x="146110" y="27727"/>
                  <a:pt x="146110" y="25206"/>
                </a:cubicBezTo>
                <a:lnTo>
                  <a:pt x="146110" y="9002"/>
                </a:lnTo>
                <a:lnTo>
                  <a:pt x="113042" y="9002"/>
                </a:lnTo>
                <a:lnTo>
                  <a:pt x="113042" y="25206"/>
                </a:lnTo>
                <a:cubicBezTo>
                  <a:pt x="113042" y="27727"/>
                  <a:pt x="111245" y="29887"/>
                  <a:pt x="108729" y="29887"/>
                </a:cubicBezTo>
                <a:cubicBezTo>
                  <a:pt x="106213" y="29887"/>
                  <a:pt x="104416" y="27727"/>
                  <a:pt x="104416" y="25206"/>
                </a:cubicBezTo>
                <a:lnTo>
                  <a:pt x="104416" y="9002"/>
                </a:lnTo>
                <a:lnTo>
                  <a:pt x="74583" y="9002"/>
                </a:lnTo>
                <a:close/>
                <a:moveTo>
                  <a:pt x="70270" y="0"/>
                </a:moveTo>
                <a:lnTo>
                  <a:pt x="272271" y="0"/>
                </a:lnTo>
                <a:cubicBezTo>
                  <a:pt x="275147" y="0"/>
                  <a:pt x="276944" y="1800"/>
                  <a:pt x="276944" y="4321"/>
                </a:cubicBezTo>
                <a:lnTo>
                  <a:pt x="276944" y="46091"/>
                </a:lnTo>
                <a:cubicBezTo>
                  <a:pt x="276944" y="48612"/>
                  <a:pt x="275147" y="50413"/>
                  <a:pt x="272271" y="50413"/>
                </a:cubicBezTo>
                <a:lnTo>
                  <a:pt x="241360" y="50413"/>
                </a:lnTo>
                <a:lnTo>
                  <a:pt x="241360" y="57974"/>
                </a:lnTo>
                <a:cubicBezTo>
                  <a:pt x="241360" y="65176"/>
                  <a:pt x="247111" y="71658"/>
                  <a:pt x="254659" y="71658"/>
                </a:cubicBezTo>
                <a:lnTo>
                  <a:pt x="272271" y="71658"/>
                </a:lnTo>
                <a:cubicBezTo>
                  <a:pt x="284852" y="71658"/>
                  <a:pt x="294916" y="81380"/>
                  <a:pt x="294916" y="93984"/>
                </a:cubicBezTo>
                <a:lnTo>
                  <a:pt x="294916" y="272589"/>
                </a:lnTo>
                <a:cubicBezTo>
                  <a:pt x="294916" y="285193"/>
                  <a:pt x="284852" y="294915"/>
                  <a:pt x="272271" y="294915"/>
                </a:cubicBezTo>
                <a:lnTo>
                  <a:pt x="123825" y="294915"/>
                </a:lnTo>
                <a:cubicBezTo>
                  <a:pt x="121309" y="294915"/>
                  <a:pt x="119153" y="293115"/>
                  <a:pt x="119153" y="290594"/>
                </a:cubicBezTo>
                <a:cubicBezTo>
                  <a:pt x="119153" y="288073"/>
                  <a:pt x="121309" y="286273"/>
                  <a:pt x="123825" y="286273"/>
                </a:cubicBezTo>
                <a:lnTo>
                  <a:pt x="272271" y="286273"/>
                </a:lnTo>
                <a:cubicBezTo>
                  <a:pt x="279820" y="286273"/>
                  <a:pt x="285930" y="280151"/>
                  <a:pt x="285930" y="272589"/>
                </a:cubicBezTo>
                <a:lnTo>
                  <a:pt x="285930" y="238381"/>
                </a:lnTo>
                <a:lnTo>
                  <a:pt x="171271" y="238381"/>
                </a:lnTo>
                <a:cubicBezTo>
                  <a:pt x="168754" y="238381"/>
                  <a:pt x="166957" y="236580"/>
                  <a:pt x="166957" y="234060"/>
                </a:cubicBezTo>
                <a:lnTo>
                  <a:pt x="166957" y="126752"/>
                </a:lnTo>
                <a:cubicBezTo>
                  <a:pt x="166957" y="124231"/>
                  <a:pt x="168754" y="122431"/>
                  <a:pt x="171271" y="122431"/>
                </a:cubicBezTo>
                <a:lnTo>
                  <a:pt x="285930" y="122431"/>
                </a:lnTo>
                <a:lnTo>
                  <a:pt x="285930" y="93984"/>
                </a:lnTo>
                <a:cubicBezTo>
                  <a:pt x="285930" y="86422"/>
                  <a:pt x="279820" y="80300"/>
                  <a:pt x="272271" y="80300"/>
                </a:cubicBezTo>
                <a:lnTo>
                  <a:pt x="254659" y="80300"/>
                </a:lnTo>
                <a:cubicBezTo>
                  <a:pt x="242079" y="80300"/>
                  <a:pt x="232374" y="70578"/>
                  <a:pt x="232374" y="57974"/>
                </a:cubicBezTo>
                <a:lnTo>
                  <a:pt x="232374" y="50413"/>
                </a:lnTo>
                <a:lnTo>
                  <a:pt x="110167" y="50413"/>
                </a:lnTo>
                <a:lnTo>
                  <a:pt x="110167" y="57974"/>
                </a:lnTo>
                <a:cubicBezTo>
                  <a:pt x="110167" y="70578"/>
                  <a:pt x="100462" y="80300"/>
                  <a:pt x="87882" y="80300"/>
                </a:cubicBezTo>
                <a:lnTo>
                  <a:pt x="70270" y="80300"/>
                </a:lnTo>
                <a:cubicBezTo>
                  <a:pt x="62721" y="80300"/>
                  <a:pt x="56611" y="86422"/>
                  <a:pt x="56611" y="93984"/>
                </a:cubicBezTo>
                <a:lnTo>
                  <a:pt x="56611" y="141516"/>
                </a:lnTo>
                <a:cubicBezTo>
                  <a:pt x="56611" y="144036"/>
                  <a:pt x="54814" y="145837"/>
                  <a:pt x="52298" y="145837"/>
                </a:cubicBezTo>
                <a:cubicBezTo>
                  <a:pt x="49782" y="145837"/>
                  <a:pt x="47625" y="144036"/>
                  <a:pt x="47625" y="141516"/>
                </a:cubicBezTo>
                <a:lnTo>
                  <a:pt x="47625" y="93984"/>
                </a:lnTo>
                <a:cubicBezTo>
                  <a:pt x="47625" y="81380"/>
                  <a:pt x="58049" y="71658"/>
                  <a:pt x="70270" y="71658"/>
                </a:cubicBezTo>
                <a:lnTo>
                  <a:pt x="87882" y="71658"/>
                </a:lnTo>
                <a:cubicBezTo>
                  <a:pt x="95430" y="71658"/>
                  <a:pt x="101540" y="65176"/>
                  <a:pt x="101540" y="57974"/>
                </a:cubicBezTo>
                <a:lnTo>
                  <a:pt x="101540" y="50413"/>
                </a:lnTo>
                <a:lnTo>
                  <a:pt x="70270" y="50413"/>
                </a:lnTo>
                <a:cubicBezTo>
                  <a:pt x="67754" y="50413"/>
                  <a:pt x="65597" y="48612"/>
                  <a:pt x="65597" y="46091"/>
                </a:cubicBezTo>
                <a:lnTo>
                  <a:pt x="65597" y="4321"/>
                </a:lnTo>
                <a:cubicBezTo>
                  <a:pt x="65597" y="1800"/>
                  <a:pt x="67754" y="0"/>
                  <a:pt x="70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3" name="Freeform 691">
            <a:extLst>
              <a:ext uri="{FF2B5EF4-FFF2-40B4-BE49-F238E27FC236}">
                <a16:creationId xmlns:a16="http://schemas.microsoft.com/office/drawing/2014/main" id="{A81D1396-52C9-3A46-AAFA-05B2957F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048" y="5047772"/>
            <a:ext cx="1462326" cy="1462326"/>
          </a:xfrm>
          <a:custGeom>
            <a:avLst/>
            <a:gdLst>
              <a:gd name="T0" fmla="*/ 95550 w 294923"/>
              <a:gd name="T1" fmla="*/ 270645 h 294321"/>
              <a:gd name="T2" fmla="*/ 119595 w 294923"/>
              <a:gd name="T3" fmla="*/ 255050 h 294321"/>
              <a:gd name="T4" fmla="*/ 115012 w 294923"/>
              <a:gd name="T5" fmla="*/ 259845 h 294321"/>
              <a:gd name="T6" fmla="*/ 70102 w 294923"/>
              <a:gd name="T7" fmla="*/ 246692 h 294321"/>
              <a:gd name="T8" fmla="*/ 65505 w 294923"/>
              <a:gd name="T9" fmla="*/ 242268 h 294321"/>
              <a:gd name="T10" fmla="*/ 143289 w 294923"/>
              <a:gd name="T11" fmla="*/ 245095 h 294321"/>
              <a:gd name="T12" fmla="*/ 108456 w 294923"/>
              <a:gd name="T13" fmla="*/ 224693 h 294321"/>
              <a:gd name="T14" fmla="*/ 103874 w 294923"/>
              <a:gd name="T15" fmla="*/ 229294 h 294321"/>
              <a:gd name="T16" fmla="*/ 136936 w 294923"/>
              <a:gd name="T17" fmla="*/ 216703 h 294321"/>
              <a:gd name="T18" fmla="*/ 132340 w 294923"/>
              <a:gd name="T19" fmla="*/ 211910 h 294321"/>
              <a:gd name="T20" fmla="*/ 72047 w 294923"/>
              <a:gd name="T21" fmla="*/ 221127 h 294321"/>
              <a:gd name="T22" fmla="*/ 173699 w 294923"/>
              <a:gd name="T23" fmla="*/ 207116 h 294321"/>
              <a:gd name="T24" fmla="*/ 169116 w 294923"/>
              <a:gd name="T25" fmla="*/ 211540 h 294321"/>
              <a:gd name="T26" fmla="*/ 47810 w 294923"/>
              <a:gd name="T27" fmla="*/ 211540 h 294321"/>
              <a:gd name="T28" fmla="*/ 43404 w 294923"/>
              <a:gd name="T29" fmla="*/ 207116 h 294321"/>
              <a:gd name="T30" fmla="*/ 101914 w 294923"/>
              <a:gd name="T31" fmla="*/ 209942 h 294321"/>
              <a:gd name="T32" fmla="*/ 156195 w 294923"/>
              <a:gd name="T33" fmla="*/ 194334 h 294321"/>
              <a:gd name="T34" fmla="*/ 151613 w 294923"/>
              <a:gd name="T35" fmla="*/ 198936 h 294321"/>
              <a:gd name="T36" fmla="*/ 89183 w 294923"/>
              <a:gd name="T37" fmla="*/ 194334 h 294321"/>
              <a:gd name="T38" fmla="*/ 84777 w 294923"/>
              <a:gd name="T39" fmla="*/ 189540 h 294321"/>
              <a:gd name="T40" fmla="*/ 114646 w 294923"/>
              <a:gd name="T41" fmla="*/ 192382 h 294321"/>
              <a:gd name="T42" fmla="*/ 30306 w 294923"/>
              <a:gd name="T43" fmla="*/ 183150 h 294321"/>
              <a:gd name="T44" fmla="*/ 25900 w 294923"/>
              <a:gd name="T45" fmla="*/ 187574 h 294321"/>
              <a:gd name="T46" fmla="*/ 58935 w 294923"/>
              <a:gd name="T47" fmla="*/ 175160 h 294321"/>
              <a:gd name="T48" fmla="*/ 54353 w 294923"/>
              <a:gd name="T49" fmla="*/ 170367 h 294321"/>
              <a:gd name="T50" fmla="*/ 125784 w 294923"/>
              <a:gd name="T51" fmla="*/ 174791 h 294321"/>
              <a:gd name="T52" fmla="*/ 90951 w 294923"/>
              <a:gd name="T53" fmla="*/ 165573 h 294321"/>
              <a:gd name="T54" fmla="*/ 86369 w 294923"/>
              <a:gd name="T55" fmla="*/ 169997 h 294321"/>
              <a:gd name="T56" fmla="*/ 52585 w 294923"/>
              <a:gd name="T57" fmla="*/ 157215 h 294321"/>
              <a:gd name="T58" fmla="*/ 47811 w 294923"/>
              <a:gd name="T59" fmla="*/ 152791 h 294321"/>
              <a:gd name="T60" fmla="*/ 90951 w 294923"/>
              <a:gd name="T61" fmla="*/ 155617 h 294321"/>
              <a:gd name="T62" fmla="*/ 72047 w 294923"/>
              <a:gd name="T63" fmla="*/ 128824 h 294321"/>
              <a:gd name="T64" fmla="*/ 67273 w 294923"/>
              <a:gd name="T65" fmla="*/ 133426 h 294321"/>
              <a:gd name="T66" fmla="*/ 33819 w 294923"/>
              <a:gd name="T67" fmla="*/ 137133 h 294321"/>
              <a:gd name="T68" fmla="*/ 158998 w 294923"/>
              <a:gd name="T69" fmla="*/ 262604 h 294321"/>
              <a:gd name="T70" fmla="*/ 208154 w 294923"/>
              <a:gd name="T71" fmla="*/ 34935 h 294321"/>
              <a:gd name="T72" fmla="*/ 238760 w 294923"/>
              <a:gd name="T73" fmla="*/ 56632 h 294321"/>
              <a:gd name="T74" fmla="*/ 155092 w 294923"/>
              <a:gd name="T75" fmla="*/ 77331 h 294321"/>
              <a:gd name="T76" fmla="*/ 171029 w 294923"/>
              <a:gd name="T77" fmla="*/ 50458 h 294321"/>
              <a:gd name="T78" fmla="*/ 153225 w 294923"/>
              <a:gd name="T79" fmla="*/ 31910 h 294321"/>
              <a:gd name="T80" fmla="*/ 263973 w 294923"/>
              <a:gd name="T81" fmla="*/ 142918 h 294321"/>
              <a:gd name="T82" fmla="*/ 208644 w 294923"/>
              <a:gd name="T83" fmla="*/ 0 h 294321"/>
              <a:gd name="T84" fmla="*/ 214912 w 294923"/>
              <a:gd name="T85" fmla="*/ 204750 h 294321"/>
              <a:gd name="T86" fmla="*/ 165490 w 294923"/>
              <a:gd name="T87" fmla="*/ 268752 h 294321"/>
              <a:gd name="T88" fmla="*/ 27327 w 294923"/>
              <a:gd name="T89" fmla="*/ 264050 h 294321"/>
              <a:gd name="T90" fmla="*/ 87569 w 294923"/>
              <a:gd name="T91" fmla="*/ 76747 h 294321"/>
              <a:gd name="T92" fmla="*/ 208644 w 294923"/>
              <a:gd name="T93" fmla="*/ 0 h 2943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23" h="294321">
                <a:moveTo>
                  <a:pt x="95322" y="259755"/>
                </a:moveTo>
                <a:cubicBezTo>
                  <a:pt x="97886" y="259755"/>
                  <a:pt x="100084" y="261660"/>
                  <a:pt x="100084" y="264327"/>
                </a:cubicBezTo>
                <a:cubicBezTo>
                  <a:pt x="100084" y="266994"/>
                  <a:pt x="97886" y="268899"/>
                  <a:pt x="95322" y="268899"/>
                </a:cubicBezTo>
                <a:cubicBezTo>
                  <a:pt x="93124" y="268899"/>
                  <a:pt x="90926" y="266994"/>
                  <a:pt x="90926" y="264327"/>
                </a:cubicBezTo>
                <a:cubicBezTo>
                  <a:pt x="90926" y="261660"/>
                  <a:pt x="93124" y="259755"/>
                  <a:pt x="95322" y="259755"/>
                </a:cubicBezTo>
                <a:close/>
                <a:moveTo>
                  <a:pt x="119310" y="253405"/>
                </a:moveTo>
                <a:cubicBezTo>
                  <a:pt x="121977" y="253405"/>
                  <a:pt x="123882" y="255603"/>
                  <a:pt x="123882" y="258168"/>
                </a:cubicBezTo>
                <a:cubicBezTo>
                  <a:pt x="123882" y="260732"/>
                  <a:pt x="121977" y="262564"/>
                  <a:pt x="119310" y="262564"/>
                </a:cubicBezTo>
                <a:cubicBezTo>
                  <a:pt x="116643" y="262564"/>
                  <a:pt x="114738" y="260732"/>
                  <a:pt x="114738" y="258168"/>
                </a:cubicBezTo>
                <a:cubicBezTo>
                  <a:pt x="114738" y="255603"/>
                  <a:pt x="116643" y="253405"/>
                  <a:pt x="119310" y="253405"/>
                </a:cubicBezTo>
                <a:close/>
                <a:moveTo>
                  <a:pt x="65349" y="240705"/>
                </a:moveTo>
                <a:cubicBezTo>
                  <a:pt x="67818" y="240705"/>
                  <a:pt x="69935" y="242903"/>
                  <a:pt x="69935" y="245101"/>
                </a:cubicBezTo>
                <a:cubicBezTo>
                  <a:pt x="69935" y="247666"/>
                  <a:pt x="67818" y="249864"/>
                  <a:pt x="65349" y="249864"/>
                </a:cubicBezTo>
                <a:cubicBezTo>
                  <a:pt x="62879" y="249864"/>
                  <a:pt x="60763" y="247666"/>
                  <a:pt x="60763" y="245101"/>
                </a:cubicBezTo>
                <a:cubicBezTo>
                  <a:pt x="60763" y="242903"/>
                  <a:pt x="62879" y="240705"/>
                  <a:pt x="65349" y="240705"/>
                </a:cubicBezTo>
                <a:close/>
                <a:moveTo>
                  <a:pt x="142947" y="234355"/>
                </a:moveTo>
                <a:cubicBezTo>
                  <a:pt x="145512" y="234355"/>
                  <a:pt x="147710" y="236553"/>
                  <a:pt x="147710" y="239118"/>
                </a:cubicBezTo>
                <a:cubicBezTo>
                  <a:pt x="147710" y="241682"/>
                  <a:pt x="145512" y="243514"/>
                  <a:pt x="142947" y="243514"/>
                </a:cubicBezTo>
                <a:cubicBezTo>
                  <a:pt x="140383" y="243514"/>
                  <a:pt x="138551" y="241682"/>
                  <a:pt x="138551" y="239118"/>
                </a:cubicBezTo>
                <a:cubicBezTo>
                  <a:pt x="138551" y="236553"/>
                  <a:pt x="140383" y="234355"/>
                  <a:pt x="142947" y="234355"/>
                </a:cubicBezTo>
                <a:close/>
                <a:moveTo>
                  <a:pt x="108198" y="223243"/>
                </a:moveTo>
                <a:cubicBezTo>
                  <a:pt x="110484" y="223243"/>
                  <a:pt x="112770" y="225148"/>
                  <a:pt x="112770" y="227815"/>
                </a:cubicBezTo>
                <a:cubicBezTo>
                  <a:pt x="112770" y="230482"/>
                  <a:pt x="110484" y="232387"/>
                  <a:pt x="108198" y="232387"/>
                </a:cubicBezTo>
                <a:cubicBezTo>
                  <a:pt x="105531" y="232387"/>
                  <a:pt x="103626" y="230482"/>
                  <a:pt x="103626" y="227815"/>
                </a:cubicBezTo>
                <a:cubicBezTo>
                  <a:pt x="103626" y="225148"/>
                  <a:pt x="105531" y="223243"/>
                  <a:pt x="108198" y="223243"/>
                </a:cubicBezTo>
                <a:close/>
                <a:moveTo>
                  <a:pt x="132024" y="210543"/>
                </a:moveTo>
                <a:cubicBezTo>
                  <a:pt x="134494" y="210543"/>
                  <a:pt x="136610" y="212741"/>
                  <a:pt x="136610" y="215305"/>
                </a:cubicBezTo>
                <a:cubicBezTo>
                  <a:pt x="136610" y="217503"/>
                  <a:pt x="134494" y="219701"/>
                  <a:pt x="132024" y="219701"/>
                </a:cubicBezTo>
                <a:cubicBezTo>
                  <a:pt x="129555" y="219701"/>
                  <a:pt x="127438" y="217503"/>
                  <a:pt x="127438" y="215305"/>
                </a:cubicBezTo>
                <a:cubicBezTo>
                  <a:pt x="127438" y="212741"/>
                  <a:pt x="129555" y="210543"/>
                  <a:pt x="132024" y="210543"/>
                </a:cubicBezTo>
                <a:close/>
                <a:moveTo>
                  <a:pt x="71875" y="210543"/>
                </a:moveTo>
                <a:cubicBezTo>
                  <a:pt x="74073" y="210543"/>
                  <a:pt x="76271" y="212741"/>
                  <a:pt x="76271" y="215305"/>
                </a:cubicBezTo>
                <a:cubicBezTo>
                  <a:pt x="76271" y="217503"/>
                  <a:pt x="74073" y="219701"/>
                  <a:pt x="71875" y="219701"/>
                </a:cubicBezTo>
                <a:cubicBezTo>
                  <a:pt x="69311" y="219701"/>
                  <a:pt x="67113" y="217503"/>
                  <a:pt x="67113" y="215305"/>
                </a:cubicBezTo>
                <a:cubicBezTo>
                  <a:pt x="67113" y="212741"/>
                  <a:pt x="69311" y="210543"/>
                  <a:pt x="71875" y="210543"/>
                </a:cubicBezTo>
                <a:close/>
                <a:moveTo>
                  <a:pt x="173285" y="205780"/>
                </a:moveTo>
                <a:cubicBezTo>
                  <a:pt x="175571" y="205780"/>
                  <a:pt x="177857" y="207978"/>
                  <a:pt x="177857" y="210176"/>
                </a:cubicBezTo>
                <a:cubicBezTo>
                  <a:pt x="177857" y="212740"/>
                  <a:pt x="175571" y="214938"/>
                  <a:pt x="173285" y="214938"/>
                </a:cubicBezTo>
                <a:cubicBezTo>
                  <a:pt x="170618" y="214938"/>
                  <a:pt x="168713" y="212740"/>
                  <a:pt x="168713" y="210176"/>
                </a:cubicBezTo>
                <a:cubicBezTo>
                  <a:pt x="168713" y="207978"/>
                  <a:pt x="170618" y="205780"/>
                  <a:pt x="173285" y="205780"/>
                </a:cubicBezTo>
                <a:close/>
                <a:moveTo>
                  <a:pt x="43300" y="205780"/>
                </a:moveTo>
                <a:cubicBezTo>
                  <a:pt x="45498" y="205780"/>
                  <a:pt x="47696" y="207978"/>
                  <a:pt x="47696" y="210176"/>
                </a:cubicBezTo>
                <a:cubicBezTo>
                  <a:pt x="47696" y="212740"/>
                  <a:pt x="45498" y="214938"/>
                  <a:pt x="43300" y="214938"/>
                </a:cubicBezTo>
                <a:cubicBezTo>
                  <a:pt x="40736" y="214938"/>
                  <a:pt x="38538" y="212740"/>
                  <a:pt x="38538" y="210176"/>
                </a:cubicBezTo>
                <a:cubicBezTo>
                  <a:pt x="38538" y="207978"/>
                  <a:pt x="40736" y="205780"/>
                  <a:pt x="43300" y="205780"/>
                </a:cubicBezTo>
                <a:close/>
                <a:moveTo>
                  <a:pt x="101672" y="199430"/>
                </a:moveTo>
                <a:cubicBezTo>
                  <a:pt x="104237" y="199430"/>
                  <a:pt x="106435" y="201628"/>
                  <a:pt x="106435" y="204192"/>
                </a:cubicBezTo>
                <a:cubicBezTo>
                  <a:pt x="106435" y="206757"/>
                  <a:pt x="104237" y="208588"/>
                  <a:pt x="101672" y="208588"/>
                </a:cubicBezTo>
                <a:cubicBezTo>
                  <a:pt x="99107" y="208588"/>
                  <a:pt x="97276" y="206757"/>
                  <a:pt x="97276" y="204192"/>
                </a:cubicBezTo>
                <a:cubicBezTo>
                  <a:pt x="97276" y="201628"/>
                  <a:pt x="99107" y="199430"/>
                  <a:pt x="101672" y="199430"/>
                </a:cubicBezTo>
                <a:close/>
                <a:moveTo>
                  <a:pt x="155823" y="193080"/>
                </a:moveTo>
                <a:cubicBezTo>
                  <a:pt x="158490" y="193080"/>
                  <a:pt x="160395" y="194985"/>
                  <a:pt x="160395" y="197652"/>
                </a:cubicBezTo>
                <a:cubicBezTo>
                  <a:pt x="160395" y="200319"/>
                  <a:pt x="158490" y="202224"/>
                  <a:pt x="155823" y="202224"/>
                </a:cubicBezTo>
                <a:cubicBezTo>
                  <a:pt x="153156" y="202224"/>
                  <a:pt x="151251" y="200319"/>
                  <a:pt x="151251" y="197652"/>
                </a:cubicBezTo>
                <a:cubicBezTo>
                  <a:pt x="151251" y="194985"/>
                  <a:pt x="153156" y="193080"/>
                  <a:pt x="155823" y="193080"/>
                </a:cubicBezTo>
                <a:close/>
                <a:moveTo>
                  <a:pt x="84575" y="188318"/>
                </a:moveTo>
                <a:cubicBezTo>
                  <a:pt x="87140" y="188318"/>
                  <a:pt x="88971" y="190516"/>
                  <a:pt x="88971" y="193080"/>
                </a:cubicBezTo>
                <a:cubicBezTo>
                  <a:pt x="88971" y="195645"/>
                  <a:pt x="87140" y="197476"/>
                  <a:pt x="84575" y="197476"/>
                </a:cubicBezTo>
                <a:cubicBezTo>
                  <a:pt x="81644" y="197476"/>
                  <a:pt x="79813" y="195645"/>
                  <a:pt x="79813" y="193080"/>
                </a:cubicBezTo>
                <a:cubicBezTo>
                  <a:pt x="79813" y="190516"/>
                  <a:pt x="81644" y="188318"/>
                  <a:pt x="84575" y="188318"/>
                </a:cubicBezTo>
                <a:close/>
                <a:moveTo>
                  <a:pt x="114372" y="181968"/>
                </a:moveTo>
                <a:cubicBezTo>
                  <a:pt x="116937" y="181968"/>
                  <a:pt x="119135" y="184084"/>
                  <a:pt x="119135" y="186554"/>
                </a:cubicBezTo>
                <a:cubicBezTo>
                  <a:pt x="119135" y="189023"/>
                  <a:pt x="116937" y="191140"/>
                  <a:pt x="114372" y="191140"/>
                </a:cubicBezTo>
                <a:cubicBezTo>
                  <a:pt x="111808" y="191140"/>
                  <a:pt x="109976" y="189023"/>
                  <a:pt x="109976" y="186554"/>
                </a:cubicBezTo>
                <a:cubicBezTo>
                  <a:pt x="109976" y="184084"/>
                  <a:pt x="111808" y="181968"/>
                  <a:pt x="114372" y="181968"/>
                </a:cubicBezTo>
                <a:close/>
                <a:moveTo>
                  <a:pt x="30234" y="181968"/>
                </a:moveTo>
                <a:cubicBezTo>
                  <a:pt x="32798" y="181968"/>
                  <a:pt x="34996" y="183799"/>
                  <a:pt x="34996" y="186364"/>
                </a:cubicBezTo>
                <a:cubicBezTo>
                  <a:pt x="34996" y="188928"/>
                  <a:pt x="32798" y="191126"/>
                  <a:pt x="30234" y="191126"/>
                </a:cubicBezTo>
                <a:cubicBezTo>
                  <a:pt x="28036" y="191126"/>
                  <a:pt x="25838" y="188928"/>
                  <a:pt x="25838" y="186364"/>
                </a:cubicBezTo>
                <a:cubicBezTo>
                  <a:pt x="25838" y="183799"/>
                  <a:pt x="28036" y="181968"/>
                  <a:pt x="30234" y="181968"/>
                </a:cubicBezTo>
                <a:close/>
                <a:moveTo>
                  <a:pt x="54223" y="169268"/>
                </a:moveTo>
                <a:cubicBezTo>
                  <a:pt x="56890" y="169268"/>
                  <a:pt x="58795" y="171466"/>
                  <a:pt x="58795" y="174030"/>
                </a:cubicBezTo>
                <a:cubicBezTo>
                  <a:pt x="58795" y="176595"/>
                  <a:pt x="56890" y="178426"/>
                  <a:pt x="54223" y="178426"/>
                </a:cubicBezTo>
                <a:cubicBezTo>
                  <a:pt x="51556" y="178426"/>
                  <a:pt x="49651" y="176595"/>
                  <a:pt x="49651" y="174030"/>
                </a:cubicBezTo>
                <a:cubicBezTo>
                  <a:pt x="49651" y="171466"/>
                  <a:pt x="51556" y="169268"/>
                  <a:pt x="54223" y="169268"/>
                </a:cubicBezTo>
                <a:close/>
                <a:moveTo>
                  <a:pt x="125484" y="164505"/>
                </a:moveTo>
                <a:cubicBezTo>
                  <a:pt x="128049" y="164505"/>
                  <a:pt x="130247" y="166336"/>
                  <a:pt x="130247" y="168901"/>
                </a:cubicBezTo>
                <a:cubicBezTo>
                  <a:pt x="130247" y="171465"/>
                  <a:pt x="128049" y="173663"/>
                  <a:pt x="125484" y="173663"/>
                </a:cubicBezTo>
                <a:cubicBezTo>
                  <a:pt x="123286" y="173663"/>
                  <a:pt x="121088" y="171465"/>
                  <a:pt x="121088" y="168901"/>
                </a:cubicBezTo>
                <a:cubicBezTo>
                  <a:pt x="121088" y="166336"/>
                  <a:pt x="123286" y="164505"/>
                  <a:pt x="125484" y="164505"/>
                </a:cubicBezTo>
                <a:close/>
                <a:moveTo>
                  <a:pt x="90735" y="164505"/>
                </a:moveTo>
                <a:cubicBezTo>
                  <a:pt x="93402" y="164505"/>
                  <a:pt x="95307" y="166336"/>
                  <a:pt x="95307" y="168901"/>
                </a:cubicBezTo>
                <a:cubicBezTo>
                  <a:pt x="95307" y="171465"/>
                  <a:pt x="93402" y="173663"/>
                  <a:pt x="90735" y="173663"/>
                </a:cubicBezTo>
                <a:cubicBezTo>
                  <a:pt x="88068" y="173663"/>
                  <a:pt x="86163" y="171465"/>
                  <a:pt x="86163" y="168901"/>
                </a:cubicBezTo>
                <a:cubicBezTo>
                  <a:pt x="86163" y="166336"/>
                  <a:pt x="88068" y="164505"/>
                  <a:pt x="90735" y="164505"/>
                </a:cubicBezTo>
                <a:close/>
                <a:moveTo>
                  <a:pt x="47697" y="151805"/>
                </a:moveTo>
                <a:cubicBezTo>
                  <a:pt x="50261" y="151805"/>
                  <a:pt x="52459" y="153636"/>
                  <a:pt x="52459" y="156201"/>
                </a:cubicBezTo>
                <a:cubicBezTo>
                  <a:pt x="52459" y="158765"/>
                  <a:pt x="50261" y="160963"/>
                  <a:pt x="47697" y="160963"/>
                </a:cubicBezTo>
                <a:cubicBezTo>
                  <a:pt x="45132" y="160963"/>
                  <a:pt x="43301" y="158765"/>
                  <a:pt x="43301" y="156201"/>
                </a:cubicBezTo>
                <a:cubicBezTo>
                  <a:pt x="43301" y="153636"/>
                  <a:pt x="45132" y="151805"/>
                  <a:pt x="47697" y="151805"/>
                </a:cubicBezTo>
                <a:close/>
                <a:moveTo>
                  <a:pt x="90735" y="145455"/>
                </a:moveTo>
                <a:cubicBezTo>
                  <a:pt x="93402" y="145455"/>
                  <a:pt x="95307" y="147653"/>
                  <a:pt x="95307" y="150217"/>
                </a:cubicBezTo>
                <a:cubicBezTo>
                  <a:pt x="95307" y="152415"/>
                  <a:pt x="93402" y="154613"/>
                  <a:pt x="90735" y="154613"/>
                </a:cubicBezTo>
                <a:cubicBezTo>
                  <a:pt x="88068" y="154613"/>
                  <a:pt x="86163" y="152415"/>
                  <a:pt x="86163" y="150217"/>
                </a:cubicBezTo>
                <a:cubicBezTo>
                  <a:pt x="86163" y="147653"/>
                  <a:pt x="88068" y="145455"/>
                  <a:pt x="90735" y="145455"/>
                </a:cubicBezTo>
                <a:close/>
                <a:moveTo>
                  <a:pt x="71875" y="127993"/>
                </a:moveTo>
                <a:cubicBezTo>
                  <a:pt x="74073" y="127993"/>
                  <a:pt x="76271" y="129898"/>
                  <a:pt x="76271" y="132565"/>
                </a:cubicBezTo>
                <a:cubicBezTo>
                  <a:pt x="76271" y="135232"/>
                  <a:pt x="74073" y="137137"/>
                  <a:pt x="71875" y="137137"/>
                </a:cubicBezTo>
                <a:cubicBezTo>
                  <a:pt x="69311" y="137137"/>
                  <a:pt x="67113" y="135232"/>
                  <a:pt x="67113" y="132565"/>
                </a:cubicBezTo>
                <a:cubicBezTo>
                  <a:pt x="67113" y="129898"/>
                  <a:pt x="69311" y="127993"/>
                  <a:pt x="71875" y="127993"/>
                </a:cubicBezTo>
                <a:close/>
                <a:moveTo>
                  <a:pt x="84122" y="85952"/>
                </a:moveTo>
                <a:lnTo>
                  <a:pt x="33739" y="136248"/>
                </a:lnTo>
                <a:cubicBezTo>
                  <a:pt x="630" y="169299"/>
                  <a:pt x="630" y="223188"/>
                  <a:pt x="33739" y="255881"/>
                </a:cubicBezTo>
                <a:lnTo>
                  <a:pt x="38417" y="260910"/>
                </a:lnTo>
                <a:cubicBezTo>
                  <a:pt x="71886" y="293962"/>
                  <a:pt x="125509" y="293962"/>
                  <a:pt x="158619" y="260910"/>
                </a:cubicBezTo>
                <a:lnTo>
                  <a:pt x="209002" y="210614"/>
                </a:lnTo>
                <a:lnTo>
                  <a:pt x="84122" y="85952"/>
                </a:lnTo>
                <a:close/>
                <a:moveTo>
                  <a:pt x="207658" y="34709"/>
                </a:moveTo>
                <a:cubicBezTo>
                  <a:pt x="221027" y="34709"/>
                  <a:pt x="234397" y="39851"/>
                  <a:pt x="244695" y="50133"/>
                </a:cubicBezTo>
                <a:cubicBezTo>
                  <a:pt x="246140" y="51937"/>
                  <a:pt x="246140" y="54823"/>
                  <a:pt x="244695" y="56267"/>
                </a:cubicBezTo>
                <a:cubicBezTo>
                  <a:pt x="242888" y="58431"/>
                  <a:pt x="239997" y="58431"/>
                  <a:pt x="238191" y="56267"/>
                </a:cubicBezTo>
                <a:cubicBezTo>
                  <a:pt x="221569" y="39670"/>
                  <a:pt x="193746" y="39670"/>
                  <a:pt x="176763" y="56267"/>
                </a:cubicBezTo>
                <a:lnTo>
                  <a:pt x="157613" y="75750"/>
                </a:lnTo>
                <a:cubicBezTo>
                  <a:pt x="156890" y="76471"/>
                  <a:pt x="155806" y="76832"/>
                  <a:pt x="154722" y="76832"/>
                </a:cubicBezTo>
                <a:cubicBezTo>
                  <a:pt x="153277" y="76832"/>
                  <a:pt x="152193" y="76471"/>
                  <a:pt x="151470" y="75750"/>
                </a:cubicBezTo>
                <a:cubicBezTo>
                  <a:pt x="149663" y="73946"/>
                  <a:pt x="149663" y="71059"/>
                  <a:pt x="151470" y="69255"/>
                </a:cubicBezTo>
                <a:lnTo>
                  <a:pt x="170621" y="50133"/>
                </a:lnTo>
                <a:cubicBezTo>
                  <a:pt x="180919" y="39851"/>
                  <a:pt x="194288" y="34709"/>
                  <a:pt x="207658" y="34709"/>
                </a:cubicBezTo>
                <a:close/>
                <a:moveTo>
                  <a:pt x="208102" y="9071"/>
                </a:moveTo>
                <a:cubicBezTo>
                  <a:pt x="188129" y="9071"/>
                  <a:pt x="168155" y="16616"/>
                  <a:pt x="152860" y="31704"/>
                </a:cubicBezTo>
                <a:lnTo>
                  <a:pt x="97798" y="86671"/>
                </a:lnTo>
                <a:lnTo>
                  <a:pt x="208282" y="196962"/>
                </a:lnTo>
                <a:lnTo>
                  <a:pt x="263344" y="141996"/>
                </a:lnTo>
                <a:cubicBezTo>
                  <a:pt x="293575" y="111459"/>
                  <a:pt x="293575" y="62241"/>
                  <a:pt x="263344" y="31704"/>
                </a:cubicBezTo>
                <a:cubicBezTo>
                  <a:pt x="248049" y="16616"/>
                  <a:pt x="228076" y="9071"/>
                  <a:pt x="208102" y="9071"/>
                </a:cubicBezTo>
                <a:close/>
                <a:moveTo>
                  <a:pt x="208147" y="0"/>
                </a:moveTo>
                <a:cubicBezTo>
                  <a:pt x="230415" y="0"/>
                  <a:pt x="252728" y="8533"/>
                  <a:pt x="269822" y="25597"/>
                </a:cubicBezTo>
                <a:cubicBezTo>
                  <a:pt x="303291" y="59367"/>
                  <a:pt x="303291" y="114333"/>
                  <a:pt x="269822" y="148103"/>
                </a:cubicBezTo>
                <a:lnTo>
                  <a:pt x="214400" y="203429"/>
                </a:lnTo>
                <a:lnTo>
                  <a:pt x="218359" y="207381"/>
                </a:lnTo>
                <a:cubicBezTo>
                  <a:pt x="220518" y="209177"/>
                  <a:pt x="220518" y="212051"/>
                  <a:pt x="218359" y="213488"/>
                </a:cubicBezTo>
                <a:lnTo>
                  <a:pt x="165096" y="267018"/>
                </a:lnTo>
                <a:cubicBezTo>
                  <a:pt x="146742" y="285340"/>
                  <a:pt x="122630" y="294321"/>
                  <a:pt x="98518" y="294321"/>
                </a:cubicBezTo>
                <a:cubicBezTo>
                  <a:pt x="74765" y="294321"/>
                  <a:pt x="50653" y="285340"/>
                  <a:pt x="32299" y="267018"/>
                </a:cubicBezTo>
                <a:lnTo>
                  <a:pt x="27261" y="262347"/>
                </a:lnTo>
                <a:cubicBezTo>
                  <a:pt x="-9087" y="225703"/>
                  <a:pt x="-9087" y="166066"/>
                  <a:pt x="27261" y="129781"/>
                </a:cubicBezTo>
                <a:lnTo>
                  <a:pt x="80883" y="76252"/>
                </a:lnTo>
                <a:cubicBezTo>
                  <a:pt x="82683" y="74815"/>
                  <a:pt x="85562" y="74815"/>
                  <a:pt x="87361" y="76252"/>
                </a:cubicBezTo>
                <a:lnTo>
                  <a:pt x="91320" y="80563"/>
                </a:lnTo>
                <a:lnTo>
                  <a:pt x="146742" y="25597"/>
                </a:lnTo>
                <a:cubicBezTo>
                  <a:pt x="163657" y="8533"/>
                  <a:pt x="185880" y="0"/>
                  <a:pt x="208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" name="Freeform 704">
            <a:extLst>
              <a:ext uri="{FF2B5EF4-FFF2-40B4-BE49-F238E27FC236}">
                <a16:creationId xmlns:a16="http://schemas.microsoft.com/office/drawing/2014/main" id="{5B2A4F54-C71A-334A-92B4-323DE326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466" y="5025207"/>
            <a:ext cx="1462326" cy="1462326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D4664AB-6EB3-0F41-BB2B-78F64FB2564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rot="5400000">
            <a:off x="4082691" y="6911726"/>
            <a:ext cx="2122362" cy="1847434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64408C1-0E48-3440-A1D9-B9C817088D6A}"/>
              </a:ext>
            </a:extLst>
          </p:cNvPr>
          <p:cNvCxnSpPr>
            <a:cxnSpLocks/>
            <a:stCxn id="12" idx="0"/>
            <a:endCxn id="49" idx="0"/>
          </p:cNvCxnSpPr>
          <p:nvPr/>
        </p:nvCxnSpPr>
        <p:spPr>
          <a:xfrm rot="16200000" flipH="1">
            <a:off x="17392613" y="6111282"/>
            <a:ext cx="2122362" cy="344832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22C990-4AB2-894C-8388-68D67C59F4C8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 rot="16200000" flipH="1">
            <a:off x="14057900" y="6766997"/>
            <a:ext cx="2122362" cy="213689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D47D5C7-4694-A848-A316-8B2D8D043592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rot="16200000" flipH="1">
            <a:off x="10732707" y="7432232"/>
            <a:ext cx="2122362" cy="806421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E7D485-B576-654E-A97F-72883A81E7B4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5400000">
            <a:off x="7407515" y="7573418"/>
            <a:ext cx="2122362" cy="524050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DD48E4-D2B2-2041-AF38-DE48CF07C116}"/>
              </a:ext>
            </a:extLst>
          </p:cNvPr>
          <p:cNvSpPr txBox="1"/>
          <p:nvPr/>
        </p:nvSpPr>
        <p:spPr>
          <a:xfrm>
            <a:off x="31473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7906738-671E-4042-B8CA-918B105B48E3}"/>
              </a:ext>
            </a:extLst>
          </p:cNvPr>
          <p:cNvSpPr txBox="1">
            <a:spLocks/>
          </p:cNvSpPr>
          <p:nvPr/>
        </p:nvSpPr>
        <p:spPr>
          <a:xfrm>
            <a:off x="25121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E104F-0A07-E047-A97A-0E5A34BB202A}"/>
              </a:ext>
            </a:extLst>
          </p:cNvPr>
          <p:cNvSpPr txBox="1"/>
          <p:nvPr/>
        </p:nvSpPr>
        <p:spPr>
          <a:xfrm>
            <a:off x="7133909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40BFACF-B523-AA44-B9F0-7694B7A05808}"/>
              </a:ext>
            </a:extLst>
          </p:cNvPr>
          <p:cNvSpPr txBox="1">
            <a:spLocks/>
          </p:cNvSpPr>
          <p:nvPr/>
        </p:nvSpPr>
        <p:spPr>
          <a:xfrm>
            <a:off x="6498710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567D09-CDD1-1748-8DA1-68343FA1B3A5}"/>
              </a:ext>
            </a:extLst>
          </p:cNvPr>
          <p:cNvSpPr txBox="1"/>
          <p:nvPr/>
        </p:nvSpPr>
        <p:spPr>
          <a:xfrm>
            <a:off x="11124337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1BE2F94-E511-2C4E-A617-20237C5D4E77}"/>
              </a:ext>
            </a:extLst>
          </p:cNvPr>
          <p:cNvSpPr txBox="1">
            <a:spLocks/>
          </p:cNvSpPr>
          <p:nvPr/>
        </p:nvSpPr>
        <p:spPr>
          <a:xfrm>
            <a:off x="10489138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C4D5C-8BD6-7A49-A97E-E577C5DD93EE}"/>
              </a:ext>
            </a:extLst>
          </p:cNvPr>
          <p:cNvSpPr txBox="1"/>
          <p:nvPr/>
        </p:nvSpPr>
        <p:spPr>
          <a:xfrm>
            <a:off x="15114765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554BF40-67F5-144B-A93A-49B9316619D6}"/>
              </a:ext>
            </a:extLst>
          </p:cNvPr>
          <p:cNvSpPr txBox="1">
            <a:spLocks/>
          </p:cNvSpPr>
          <p:nvPr/>
        </p:nvSpPr>
        <p:spPr>
          <a:xfrm>
            <a:off x="14479566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D328B-FD03-A44B-B17A-6347B1EB022D}"/>
              </a:ext>
            </a:extLst>
          </p:cNvPr>
          <p:cNvSpPr txBox="1"/>
          <p:nvPr/>
        </p:nvSpPr>
        <p:spPr>
          <a:xfrm>
            <a:off x="191051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4ACCD52-7BFA-174F-95F8-00A43C639D9F}"/>
              </a:ext>
            </a:extLst>
          </p:cNvPr>
          <p:cNvSpPr txBox="1">
            <a:spLocks/>
          </p:cNvSpPr>
          <p:nvPr/>
        </p:nvSpPr>
        <p:spPr>
          <a:xfrm>
            <a:off x="184699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34217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F2A7-28C2-2E49-8847-70C48E3AC985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88DA5-FEC8-434E-B23D-2CD3F9D97206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E026EFC-C026-1545-806E-18CC8EEF8EA5}"/>
              </a:ext>
            </a:extLst>
          </p:cNvPr>
          <p:cNvGrpSpPr>
            <a:grpSpLocks noChangeAspect="1"/>
          </p:cNvGrpSpPr>
          <p:nvPr/>
        </p:nvGrpSpPr>
        <p:grpSpPr>
          <a:xfrm>
            <a:off x="2935033" y="2696198"/>
            <a:ext cx="2286000" cy="6858004"/>
            <a:chOff x="5922168" y="2912268"/>
            <a:chExt cx="342900" cy="1028700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9D17CA45-8829-0342-8396-04078CE69FB3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772B0E4F-D79E-894E-84B4-A5FD946D44D1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259EB5-F060-9943-AF70-8AC2172FA1D6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5DF418-BC3C-1444-9D1F-5BCDA1D8F520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9" name="Graphic 3">
            <a:extLst>
              <a:ext uri="{FF2B5EF4-FFF2-40B4-BE49-F238E27FC236}">
                <a16:creationId xmlns:a16="http://schemas.microsoft.com/office/drawing/2014/main" id="{D539074C-7096-4847-A7A1-1CFA089309DB}"/>
              </a:ext>
            </a:extLst>
          </p:cNvPr>
          <p:cNvGrpSpPr>
            <a:grpSpLocks noChangeAspect="1"/>
          </p:cNvGrpSpPr>
          <p:nvPr/>
        </p:nvGrpSpPr>
        <p:grpSpPr>
          <a:xfrm>
            <a:off x="8354726" y="2696198"/>
            <a:ext cx="2286000" cy="6858004"/>
            <a:chOff x="5922168" y="2912268"/>
            <a:chExt cx="342900" cy="102870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429E71D7-C37B-4347-BF8F-94DDDCCB3BF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563E788-90E3-EB4A-BD35-2FF34443B9E2}"/>
                </a:ext>
              </a:extLst>
            </p:cNvPr>
            <p:cNvSpPr/>
            <p:nvPr/>
          </p:nvSpPr>
          <p:spPr>
            <a:xfrm>
              <a:off x="5988768" y="3498744"/>
              <a:ext cx="209550" cy="308874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1063480-93FD-DF4C-BFEC-C9FB82C742F2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FE0C409F-4BE0-2C4C-9768-C89DEA6217AD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B07F2F36-45EA-5F4F-B2D8-255584359AEC}"/>
              </a:ext>
            </a:extLst>
          </p:cNvPr>
          <p:cNvGrpSpPr>
            <a:grpSpLocks noChangeAspect="1"/>
          </p:cNvGrpSpPr>
          <p:nvPr/>
        </p:nvGrpSpPr>
        <p:grpSpPr>
          <a:xfrm>
            <a:off x="13760466" y="2696198"/>
            <a:ext cx="2286000" cy="6858004"/>
            <a:chOff x="5922168" y="2912268"/>
            <a:chExt cx="342900" cy="1028700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CDB2C15-56F7-F54C-AB68-01FC19F9A84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BD2AA9E8-35D6-AF49-9EB8-A25C13656A3A}"/>
                </a:ext>
              </a:extLst>
            </p:cNvPr>
            <p:cNvSpPr/>
            <p:nvPr/>
          </p:nvSpPr>
          <p:spPr>
            <a:xfrm>
              <a:off x="5988768" y="3627207"/>
              <a:ext cx="209550" cy="18041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2AF300D0-4638-8B4F-88F2-BE5F02F56907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2BCDAAAA-8947-1247-B375-E4908F50243B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204A059B-9435-BF4C-AF21-91D80E5C73EF}"/>
              </a:ext>
            </a:extLst>
          </p:cNvPr>
          <p:cNvGrpSpPr>
            <a:grpSpLocks noChangeAspect="1"/>
          </p:cNvGrpSpPr>
          <p:nvPr/>
        </p:nvGrpSpPr>
        <p:grpSpPr>
          <a:xfrm>
            <a:off x="19166690" y="2696198"/>
            <a:ext cx="2286000" cy="6858004"/>
            <a:chOff x="5922168" y="2912268"/>
            <a:chExt cx="342900" cy="1028700"/>
          </a:xfrm>
        </p:grpSpPr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22FA7597-F623-BE47-80ED-001B3AD11F87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3A8FEA81-8E54-0F45-96DA-39D10F4521A7}"/>
                </a:ext>
              </a:extLst>
            </p:cNvPr>
            <p:cNvSpPr/>
            <p:nvPr/>
          </p:nvSpPr>
          <p:spPr>
            <a:xfrm>
              <a:off x="5988768" y="3389830"/>
              <a:ext cx="209550" cy="417788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1B32EBCC-7C1E-2446-9CDB-47935F97ADE1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34C0B01E-29B2-DB45-91BF-0290D53F087C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D457D3-86AE-B249-B453-3ECA267FA359}"/>
              </a:ext>
            </a:extLst>
          </p:cNvPr>
          <p:cNvSpPr txBox="1"/>
          <p:nvPr/>
        </p:nvSpPr>
        <p:spPr>
          <a:xfrm>
            <a:off x="300368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7EDE83F-9AAA-FF41-B652-793E5E3C55B6}"/>
              </a:ext>
            </a:extLst>
          </p:cNvPr>
          <p:cNvSpPr txBox="1">
            <a:spLocks/>
          </p:cNvSpPr>
          <p:nvPr/>
        </p:nvSpPr>
        <p:spPr>
          <a:xfrm>
            <a:off x="165831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F308B-7D23-F748-9481-A6AB962DB158}"/>
              </a:ext>
            </a:extLst>
          </p:cNvPr>
          <p:cNvSpPr txBox="1"/>
          <p:nvPr/>
        </p:nvSpPr>
        <p:spPr>
          <a:xfrm>
            <a:off x="19231367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526B8FA-7A93-9547-A48E-E6BA3127486C}"/>
              </a:ext>
            </a:extLst>
          </p:cNvPr>
          <p:cNvSpPr txBox="1">
            <a:spLocks/>
          </p:cNvSpPr>
          <p:nvPr/>
        </p:nvSpPr>
        <p:spPr>
          <a:xfrm>
            <a:off x="17885995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1C35D-3F28-414D-86BA-03A3C7F209DE}"/>
              </a:ext>
            </a:extLst>
          </p:cNvPr>
          <p:cNvSpPr txBox="1"/>
          <p:nvPr/>
        </p:nvSpPr>
        <p:spPr>
          <a:xfrm>
            <a:off x="8421358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A67354D-8331-9D4E-A8CB-AA12A8643B74}"/>
              </a:ext>
            </a:extLst>
          </p:cNvPr>
          <p:cNvSpPr txBox="1">
            <a:spLocks/>
          </p:cNvSpPr>
          <p:nvPr/>
        </p:nvSpPr>
        <p:spPr>
          <a:xfrm>
            <a:off x="7075986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33B93-BC53-644B-BF04-F6ACD04C3FA0}"/>
              </a:ext>
            </a:extLst>
          </p:cNvPr>
          <p:cNvSpPr txBox="1"/>
          <p:nvPr/>
        </p:nvSpPr>
        <p:spPr>
          <a:xfrm>
            <a:off x="1382907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D0E6ECF-6011-E341-8108-9B0368BBDDE6}"/>
              </a:ext>
            </a:extLst>
          </p:cNvPr>
          <p:cNvSpPr txBox="1">
            <a:spLocks/>
          </p:cNvSpPr>
          <p:nvPr/>
        </p:nvSpPr>
        <p:spPr>
          <a:xfrm>
            <a:off x="1248370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14392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6C38E2-75E9-674F-868C-661525DFCB8C}"/>
              </a:ext>
            </a:extLst>
          </p:cNvPr>
          <p:cNvSpPr/>
          <p:nvPr/>
        </p:nvSpPr>
        <p:spPr>
          <a:xfrm>
            <a:off x="7992138" y="8104360"/>
            <a:ext cx="5453933" cy="4935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4" name="Freeform: Shape 51">
            <a:extLst>
              <a:ext uri="{FF2B5EF4-FFF2-40B4-BE49-F238E27FC236}">
                <a16:creationId xmlns:a16="http://schemas.microsoft.com/office/drawing/2014/main" id="{BB0FFE5D-92D3-564D-93D5-C2AD3FE48DB0}"/>
              </a:ext>
            </a:extLst>
          </p:cNvPr>
          <p:cNvSpPr/>
          <p:nvPr/>
        </p:nvSpPr>
        <p:spPr>
          <a:xfrm>
            <a:off x="7650285" y="5897293"/>
            <a:ext cx="6087554" cy="7300196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5" name="Freeform: Shape 52">
            <a:extLst>
              <a:ext uri="{FF2B5EF4-FFF2-40B4-BE49-F238E27FC236}">
                <a16:creationId xmlns:a16="http://schemas.microsoft.com/office/drawing/2014/main" id="{BA12FE9C-B5B7-0A46-BD32-2A45ECA6E228}"/>
              </a:ext>
            </a:extLst>
          </p:cNvPr>
          <p:cNvSpPr/>
          <p:nvPr/>
        </p:nvSpPr>
        <p:spPr>
          <a:xfrm>
            <a:off x="7775302" y="6113531"/>
            <a:ext cx="5838021" cy="6747216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554392-3778-2941-9BDD-131BD93910E6}"/>
              </a:ext>
            </a:extLst>
          </p:cNvPr>
          <p:cNvCxnSpPr/>
          <p:nvPr/>
        </p:nvCxnSpPr>
        <p:spPr>
          <a:xfrm flipH="1" flipV="1">
            <a:off x="8898161" y="5714880"/>
            <a:ext cx="1522519" cy="1269257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06C97-7DFA-A743-AEA2-C9BB5F6E2CA3}"/>
              </a:ext>
            </a:extLst>
          </p:cNvPr>
          <p:cNvCxnSpPr/>
          <p:nvPr/>
        </p:nvCxnSpPr>
        <p:spPr>
          <a:xfrm flipH="1">
            <a:off x="5869424" y="5718084"/>
            <a:ext cx="3043242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ck Arc 10">
            <a:extLst>
              <a:ext uri="{FF2B5EF4-FFF2-40B4-BE49-F238E27FC236}">
                <a16:creationId xmlns:a16="http://schemas.microsoft.com/office/drawing/2014/main" id="{F29DDAE5-C371-B345-93A6-8D1166940BBC}"/>
              </a:ext>
            </a:extLst>
          </p:cNvPr>
          <p:cNvSpPr/>
          <p:nvPr/>
        </p:nvSpPr>
        <p:spPr>
          <a:xfrm flipH="1">
            <a:off x="3779324" y="4597861"/>
            <a:ext cx="2234038" cy="2234038"/>
          </a:xfrm>
          <a:prstGeom prst="blockArc">
            <a:avLst>
              <a:gd name="adj1" fmla="val 21138547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20E24-936D-FD44-AF2F-35AF22F99042}"/>
              </a:ext>
            </a:extLst>
          </p:cNvPr>
          <p:cNvSpPr/>
          <p:nvPr/>
        </p:nvSpPr>
        <p:spPr>
          <a:xfrm>
            <a:off x="13319377" y="7496942"/>
            <a:ext cx="3916316" cy="3189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4" name="Freeform: Shape 41">
            <a:extLst>
              <a:ext uri="{FF2B5EF4-FFF2-40B4-BE49-F238E27FC236}">
                <a16:creationId xmlns:a16="http://schemas.microsoft.com/office/drawing/2014/main" id="{ED1063BD-AE21-5B4A-937B-D69704DC3233}"/>
              </a:ext>
            </a:extLst>
          </p:cNvPr>
          <p:cNvSpPr/>
          <p:nvPr/>
        </p:nvSpPr>
        <p:spPr>
          <a:xfrm>
            <a:off x="13073903" y="5557343"/>
            <a:ext cx="4371301" cy="5242067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: Shape 42">
            <a:extLst>
              <a:ext uri="{FF2B5EF4-FFF2-40B4-BE49-F238E27FC236}">
                <a16:creationId xmlns:a16="http://schemas.microsoft.com/office/drawing/2014/main" id="{272CF985-0DFD-6F46-876E-794F29508DE4}"/>
              </a:ext>
            </a:extLst>
          </p:cNvPr>
          <p:cNvSpPr/>
          <p:nvPr/>
        </p:nvSpPr>
        <p:spPr>
          <a:xfrm>
            <a:off x="13163674" y="5712617"/>
            <a:ext cx="4192118" cy="4844988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605A5A-CAF5-E349-8D7E-447AB4093DE3}"/>
              </a:ext>
            </a:extLst>
          </p:cNvPr>
          <p:cNvCxnSpPr/>
          <p:nvPr/>
        </p:nvCxnSpPr>
        <p:spPr>
          <a:xfrm flipV="1">
            <a:off x="15374763" y="4443370"/>
            <a:ext cx="964902" cy="2885368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B2E9F-2662-9C40-9004-924EF7715B8A}"/>
              </a:ext>
            </a:extLst>
          </p:cNvPr>
          <p:cNvCxnSpPr/>
          <p:nvPr/>
        </p:nvCxnSpPr>
        <p:spPr>
          <a:xfrm>
            <a:off x="16330473" y="4450653"/>
            <a:ext cx="1928665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ck Arc 19">
            <a:extLst>
              <a:ext uri="{FF2B5EF4-FFF2-40B4-BE49-F238E27FC236}">
                <a16:creationId xmlns:a16="http://schemas.microsoft.com/office/drawing/2014/main" id="{4CBB4CD9-017B-CB44-990E-E566A3D019D9}"/>
              </a:ext>
            </a:extLst>
          </p:cNvPr>
          <p:cNvSpPr/>
          <p:nvPr/>
        </p:nvSpPr>
        <p:spPr>
          <a:xfrm>
            <a:off x="17987243" y="3326351"/>
            <a:ext cx="2234038" cy="2234038"/>
          </a:xfrm>
          <a:prstGeom prst="blockArc">
            <a:avLst>
              <a:gd name="adj1" fmla="val 3456188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9676A-BFC8-364B-AC24-FCBAC8C6D176}"/>
              </a:ext>
            </a:extLst>
          </p:cNvPr>
          <p:cNvSpPr txBox="1"/>
          <p:nvPr/>
        </p:nvSpPr>
        <p:spPr>
          <a:xfrm>
            <a:off x="20221281" y="392454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F48AA-97A4-FF42-90B4-C7F9390ADC95}"/>
              </a:ext>
            </a:extLst>
          </p:cNvPr>
          <p:cNvSpPr txBox="1"/>
          <p:nvPr/>
        </p:nvSpPr>
        <p:spPr>
          <a:xfrm>
            <a:off x="1767040" y="515861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95%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8EC45C0-07C4-E349-B08C-F60D227D76A8}"/>
              </a:ext>
            </a:extLst>
          </p:cNvPr>
          <p:cNvSpPr txBox="1">
            <a:spLocks/>
          </p:cNvSpPr>
          <p:nvPr/>
        </p:nvSpPr>
        <p:spPr>
          <a:xfrm>
            <a:off x="1397135" y="7188592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35A7977-6B11-CB44-844B-B761A1B808CB}"/>
              </a:ext>
            </a:extLst>
          </p:cNvPr>
          <p:cNvSpPr txBox="1">
            <a:spLocks/>
          </p:cNvSpPr>
          <p:nvPr/>
        </p:nvSpPr>
        <p:spPr>
          <a:xfrm>
            <a:off x="17726835" y="6043140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A273B-662B-8545-B5C4-B19336B58029}"/>
              </a:ext>
            </a:extLst>
          </p:cNvPr>
          <p:cNvSpPr txBox="1"/>
          <p:nvPr/>
        </p:nvSpPr>
        <p:spPr>
          <a:xfrm>
            <a:off x="6775428" y="580840"/>
            <a:ext cx="10826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 Research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8DF4A-79C7-9C4E-91C9-B51209E395A3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5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59E4-FFC6-124F-9325-32389AEB11C0}"/>
              </a:ext>
            </a:extLst>
          </p:cNvPr>
          <p:cNvSpPr txBox="1"/>
          <p:nvPr/>
        </p:nvSpPr>
        <p:spPr>
          <a:xfrm>
            <a:off x="2930768" y="619797"/>
            <a:ext cx="1804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Average of Patient Safety Indicators Rank by Hospitals in Georgia and Virginia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3E7C3-66F3-F149-AC7C-A3E74D720238}"/>
              </a:ext>
            </a:extLst>
          </p:cNvPr>
          <p:cNvGrpSpPr/>
          <p:nvPr/>
        </p:nvGrpSpPr>
        <p:grpSpPr>
          <a:xfrm>
            <a:off x="13119302" y="3700450"/>
            <a:ext cx="2771176" cy="9150877"/>
            <a:chOff x="2101533" y="2019575"/>
            <a:chExt cx="1346489" cy="39621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F498BA8-208B-C24B-8258-8772B44E717C}"/>
                </a:ext>
              </a:extLst>
            </p:cNvPr>
            <p:cNvSpPr/>
            <p:nvPr/>
          </p:nvSpPr>
          <p:spPr>
            <a:xfrm>
              <a:off x="2266950" y="2197100"/>
              <a:ext cx="1028700" cy="3784600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0D04F83-B280-DE4E-BDD8-2800907F67D5}"/>
                </a:ext>
              </a:extLst>
            </p:cNvPr>
            <p:cNvSpPr/>
            <p:nvPr/>
          </p:nvSpPr>
          <p:spPr>
            <a:xfrm>
              <a:off x="2447925" y="5257800"/>
              <a:ext cx="681038" cy="523875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0BB73-974F-B843-93F8-25FEE67B9F4F}"/>
                </a:ext>
              </a:extLst>
            </p:cNvPr>
            <p:cNvSpPr/>
            <p:nvPr/>
          </p:nvSpPr>
          <p:spPr>
            <a:xfrm>
              <a:off x="2447925" y="4086225"/>
              <a:ext cx="681038" cy="1171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173ED-75D4-7E41-B73A-5AEE5821169C}"/>
                </a:ext>
              </a:extLst>
            </p:cNvPr>
            <p:cNvSpPr/>
            <p:nvPr/>
          </p:nvSpPr>
          <p:spPr>
            <a:xfrm>
              <a:off x="2447925" y="3082925"/>
              <a:ext cx="681038" cy="100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848050-F7A4-F141-8691-4EDCDCDD6167}"/>
                </a:ext>
              </a:extLst>
            </p:cNvPr>
            <p:cNvSpPr/>
            <p:nvPr/>
          </p:nvSpPr>
          <p:spPr>
            <a:xfrm>
              <a:off x="2447925" y="2428875"/>
              <a:ext cx="681038" cy="654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ADEA2DC-C045-1746-8134-1E14956F6A8A}"/>
                </a:ext>
              </a:extLst>
            </p:cNvPr>
            <p:cNvSpPr/>
            <p:nvPr/>
          </p:nvSpPr>
          <p:spPr>
            <a:xfrm>
              <a:off x="2101533" y="2019575"/>
              <a:ext cx="1346489" cy="178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4ADD6-1DC5-4C42-8923-7F958EFB9D24}"/>
              </a:ext>
            </a:extLst>
          </p:cNvPr>
          <p:cNvCxnSpPr>
            <a:cxnSpLocks/>
          </p:cNvCxnSpPr>
          <p:nvPr/>
        </p:nvCxnSpPr>
        <p:spPr>
          <a:xfrm>
            <a:off x="11837146" y="6125505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154BD-0B4A-314B-BA4F-B8BF4A28831B}"/>
              </a:ext>
            </a:extLst>
          </p:cNvPr>
          <p:cNvCxnSpPr>
            <a:cxnSpLocks/>
          </p:cNvCxnSpPr>
          <p:nvPr/>
        </p:nvCxnSpPr>
        <p:spPr>
          <a:xfrm>
            <a:off x="11837146" y="8473555"/>
            <a:ext cx="4356049" cy="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CE144-6D1C-CE4B-8CC9-C46B207F36BE}"/>
              </a:ext>
            </a:extLst>
          </p:cNvPr>
          <p:cNvCxnSpPr>
            <a:cxnSpLocks/>
          </p:cNvCxnSpPr>
          <p:nvPr/>
        </p:nvCxnSpPr>
        <p:spPr>
          <a:xfrm>
            <a:off x="11837146" y="11179414"/>
            <a:ext cx="4326393" cy="716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4ED808-37A2-634D-9A4B-2D7DD846352D}"/>
              </a:ext>
            </a:extLst>
          </p:cNvPr>
          <p:cNvCxnSpPr>
            <a:cxnSpLocks/>
          </p:cNvCxnSpPr>
          <p:nvPr/>
        </p:nvCxnSpPr>
        <p:spPr>
          <a:xfrm>
            <a:off x="11837146" y="4634717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D7A1A-3B9F-5C40-A540-778E4FA8CFC2}"/>
              </a:ext>
            </a:extLst>
          </p:cNvPr>
          <p:cNvSpPr txBox="1"/>
          <p:nvPr/>
        </p:nvSpPr>
        <p:spPr>
          <a:xfrm>
            <a:off x="16606345" y="2890391"/>
            <a:ext cx="21291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Objective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097FB96-87E5-EF43-B982-08133DE7900B}"/>
              </a:ext>
            </a:extLst>
          </p:cNvPr>
          <p:cNvSpPr txBox="1">
            <a:spLocks/>
          </p:cNvSpPr>
          <p:nvPr/>
        </p:nvSpPr>
        <p:spPr>
          <a:xfrm>
            <a:off x="16423129" y="3543106"/>
            <a:ext cx="7273039" cy="197246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Compare Patient Safety Indicator Ranks between different measures. Calculate rank for each measure by hospital and the average PSI overall by hospital.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914B3-DE2F-1F4D-BA72-6EE83786BCEF}"/>
              </a:ext>
            </a:extLst>
          </p:cNvPr>
          <p:cNvSpPr txBox="1"/>
          <p:nvPr/>
        </p:nvSpPr>
        <p:spPr>
          <a:xfrm>
            <a:off x="16606345" y="5854324"/>
            <a:ext cx="8347157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Main Pandas and </a:t>
            </a:r>
            <a:r>
              <a:rPr lang="en-US" sz="2800" b="1" dirty="0" err="1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Matploitlab</a:t>
            </a:r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 code used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4C8AC4-2AD4-4A4E-BF46-DBDBF107844D}"/>
              </a:ext>
            </a:extLst>
          </p:cNvPr>
          <p:cNvSpPr txBox="1">
            <a:spLocks/>
          </p:cNvSpPr>
          <p:nvPr/>
        </p:nvSpPr>
        <p:spPr>
          <a:xfrm>
            <a:off x="16495799" y="6443733"/>
            <a:ext cx="7273039" cy="10747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Data-frames, ranks, horizontal bars (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barh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and adding labels to each bar applying ax1.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7030C-3D95-8045-8F01-7EC1054F412B}"/>
              </a:ext>
            </a:extLst>
          </p:cNvPr>
          <p:cNvSpPr txBox="1"/>
          <p:nvPr/>
        </p:nvSpPr>
        <p:spPr>
          <a:xfrm>
            <a:off x="16606345" y="814075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2383A2B-7664-4443-A6F4-6C29583248FC}"/>
              </a:ext>
            </a:extLst>
          </p:cNvPr>
          <p:cNvSpPr txBox="1">
            <a:spLocks/>
          </p:cNvSpPr>
          <p:nvPr/>
        </p:nvSpPr>
        <p:spPr>
          <a:xfrm>
            <a:off x="16495799" y="876093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F1F3F-71C1-5949-B949-65C8FADC3F20}"/>
              </a:ext>
            </a:extLst>
          </p:cNvPr>
          <p:cNvSpPr txBox="1"/>
          <p:nvPr/>
        </p:nvSpPr>
        <p:spPr>
          <a:xfrm>
            <a:off x="16606345" y="104579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911BBCE-FC05-A347-8EDB-39A8E6224CE4}"/>
              </a:ext>
            </a:extLst>
          </p:cNvPr>
          <p:cNvSpPr txBox="1">
            <a:spLocks/>
          </p:cNvSpPr>
          <p:nvPr/>
        </p:nvSpPr>
        <p:spPr>
          <a:xfrm>
            <a:off x="16495799" y="1107814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94B91-3F15-3C41-B5A3-DF8658DC619E}"/>
              </a:ext>
            </a:extLst>
          </p:cNvPr>
          <p:cNvSpPr txBox="1"/>
          <p:nvPr/>
        </p:nvSpPr>
        <p:spPr>
          <a:xfrm>
            <a:off x="14164967" y="4935682"/>
            <a:ext cx="7360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CBA5F-54C0-E548-A62F-26CC26F9388A}"/>
              </a:ext>
            </a:extLst>
          </p:cNvPr>
          <p:cNvSpPr txBox="1"/>
          <p:nvPr/>
        </p:nvSpPr>
        <p:spPr>
          <a:xfrm>
            <a:off x="14208248" y="6801954"/>
            <a:ext cx="64953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D803A-374B-414A-BABC-CEDFAD3849B2}"/>
              </a:ext>
            </a:extLst>
          </p:cNvPr>
          <p:cNvSpPr txBox="1"/>
          <p:nvPr/>
        </p:nvSpPr>
        <p:spPr>
          <a:xfrm>
            <a:off x="13969401" y="9364819"/>
            <a:ext cx="11272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C6BCD-078B-D64B-A2FF-E1B17CE28D61}"/>
              </a:ext>
            </a:extLst>
          </p:cNvPr>
          <p:cNvSpPr txBox="1"/>
          <p:nvPr/>
        </p:nvSpPr>
        <p:spPr>
          <a:xfrm>
            <a:off x="14201836" y="11322718"/>
            <a:ext cx="66236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B9CC63FF-F1B0-437D-BA3D-F40B3012E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4" y="6705599"/>
            <a:ext cx="8023225" cy="80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BB5075CD-11DA-4023-81E4-6E543DF552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9" y="3598126"/>
            <a:ext cx="12752097" cy="4734096"/>
          </a:xfrm>
          <a:prstGeom prst="rect">
            <a:avLst/>
          </a:prstGeom>
        </p:spPr>
      </p:pic>
      <p:pic>
        <p:nvPicPr>
          <p:cNvPr id="34" name="Picture 33" descr="Chart, bar chart&#10;&#10;Description automatically generated">
            <a:extLst>
              <a:ext uri="{FF2B5EF4-FFF2-40B4-BE49-F238E27FC236}">
                <a16:creationId xmlns:a16="http://schemas.microsoft.com/office/drawing/2014/main" id="{E533C07C-4B32-4B4A-8E0F-31DB27288B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0" y="8281553"/>
            <a:ext cx="12812022" cy="4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59E4-FFC6-124F-9325-32389AEB11C0}"/>
              </a:ext>
            </a:extLst>
          </p:cNvPr>
          <p:cNvSpPr txBox="1"/>
          <p:nvPr/>
        </p:nvSpPr>
        <p:spPr>
          <a:xfrm>
            <a:off x="2930768" y="619797"/>
            <a:ext cx="1804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Comparison of Death Rates between VHA Facilities in Georgia and Virginia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3E7C3-66F3-F149-AC7C-A3E74D720238}"/>
              </a:ext>
            </a:extLst>
          </p:cNvPr>
          <p:cNvGrpSpPr/>
          <p:nvPr/>
        </p:nvGrpSpPr>
        <p:grpSpPr>
          <a:xfrm>
            <a:off x="13119302" y="3700450"/>
            <a:ext cx="2771176" cy="9150877"/>
            <a:chOff x="2101533" y="2019575"/>
            <a:chExt cx="1346489" cy="39621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F498BA8-208B-C24B-8258-8772B44E717C}"/>
                </a:ext>
              </a:extLst>
            </p:cNvPr>
            <p:cNvSpPr/>
            <p:nvPr/>
          </p:nvSpPr>
          <p:spPr>
            <a:xfrm>
              <a:off x="2266950" y="2197100"/>
              <a:ext cx="1028700" cy="3784600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0D04F83-B280-DE4E-BDD8-2800907F67D5}"/>
                </a:ext>
              </a:extLst>
            </p:cNvPr>
            <p:cNvSpPr/>
            <p:nvPr/>
          </p:nvSpPr>
          <p:spPr>
            <a:xfrm>
              <a:off x="2447925" y="5257800"/>
              <a:ext cx="681038" cy="523875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0BB73-974F-B843-93F8-25FEE67B9F4F}"/>
                </a:ext>
              </a:extLst>
            </p:cNvPr>
            <p:cNvSpPr/>
            <p:nvPr/>
          </p:nvSpPr>
          <p:spPr>
            <a:xfrm>
              <a:off x="2447925" y="4086225"/>
              <a:ext cx="681038" cy="1171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173ED-75D4-7E41-B73A-5AEE5821169C}"/>
                </a:ext>
              </a:extLst>
            </p:cNvPr>
            <p:cNvSpPr/>
            <p:nvPr/>
          </p:nvSpPr>
          <p:spPr>
            <a:xfrm>
              <a:off x="2447925" y="3082925"/>
              <a:ext cx="681038" cy="100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848050-F7A4-F141-8691-4EDCDCDD6167}"/>
                </a:ext>
              </a:extLst>
            </p:cNvPr>
            <p:cNvSpPr/>
            <p:nvPr/>
          </p:nvSpPr>
          <p:spPr>
            <a:xfrm>
              <a:off x="2447925" y="2428875"/>
              <a:ext cx="681038" cy="654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ADEA2DC-C045-1746-8134-1E14956F6A8A}"/>
                </a:ext>
              </a:extLst>
            </p:cNvPr>
            <p:cNvSpPr/>
            <p:nvPr/>
          </p:nvSpPr>
          <p:spPr>
            <a:xfrm>
              <a:off x="2101533" y="2019575"/>
              <a:ext cx="1346489" cy="178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4ADD6-1DC5-4C42-8923-7F958EFB9D24}"/>
              </a:ext>
            </a:extLst>
          </p:cNvPr>
          <p:cNvCxnSpPr>
            <a:cxnSpLocks/>
          </p:cNvCxnSpPr>
          <p:nvPr/>
        </p:nvCxnSpPr>
        <p:spPr>
          <a:xfrm>
            <a:off x="11837146" y="6125505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154BD-0B4A-314B-BA4F-B8BF4A28831B}"/>
              </a:ext>
            </a:extLst>
          </p:cNvPr>
          <p:cNvCxnSpPr>
            <a:cxnSpLocks/>
          </p:cNvCxnSpPr>
          <p:nvPr/>
        </p:nvCxnSpPr>
        <p:spPr>
          <a:xfrm>
            <a:off x="11837146" y="8473555"/>
            <a:ext cx="4356049" cy="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CE144-6D1C-CE4B-8CC9-C46B207F36BE}"/>
              </a:ext>
            </a:extLst>
          </p:cNvPr>
          <p:cNvCxnSpPr>
            <a:cxnSpLocks/>
          </p:cNvCxnSpPr>
          <p:nvPr/>
        </p:nvCxnSpPr>
        <p:spPr>
          <a:xfrm>
            <a:off x="11837146" y="11179414"/>
            <a:ext cx="4326393" cy="716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4ED808-37A2-634D-9A4B-2D7DD846352D}"/>
              </a:ext>
            </a:extLst>
          </p:cNvPr>
          <p:cNvCxnSpPr>
            <a:cxnSpLocks/>
          </p:cNvCxnSpPr>
          <p:nvPr/>
        </p:nvCxnSpPr>
        <p:spPr>
          <a:xfrm>
            <a:off x="11837146" y="4634717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D7A1A-3B9F-5C40-A540-778E4FA8CFC2}"/>
              </a:ext>
            </a:extLst>
          </p:cNvPr>
          <p:cNvSpPr txBox="1"/>
          <p:nvPr/>
        </p:nvSpPr>
        <p:spPr>
          <a:xfrm>
            <a:off x="16606345" y="2890391"/>
            <a:ext cx="21291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Objective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097FB96-87E5-EF43-B982-08133DE7900B}"/>
              </a:ext>
            </a:extLst>
          </p:cNvPr>
          <p:cNvSpPr txBox="1">
            <a:spLocks/>
          </p:cNvSpPr>
          <p:nvPr/>
        </p:nvSpPr>
        <p:spPr>
          <a:xfrm>
            <a:off x="16423129" y="3543106"/>
            <a:ext cx="7273039" cy="19840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Compare Death Rates between VHA Facilities in Georgia and Virginia. Calculate rates by taking the average of all the rates provided and the sum of the total death counts.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914B3-DE2F-1F4D-BA72-6EE83786BCEF}"/>
              </a:ext>
            </a:extLst>
          </p:cNvPr>
          <p:cNvSpPr txBox="1"/>
          <p:nvPr/>
        </p:nvSpPr>
        <p:spPr>
          <a:xfrm>
            <a:off x="16606345" y="5854324"/>
            <a:ext cx="8347157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Main Pandas and </a:t>
            </a:r>
            <a:r>
              <a:rPr lang="en-US" sz="2800" b="1" dirty="0" err="1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Matploitlab</a:t>
            </a:r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 code used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4C8AC4-2AD4-4A4E-BF46-DBDBF107844D}"/>
              </a:ext>
            </a:extLst>
          </p:cNvPr>
          <p:cNvSpPr txBox="1">
            <a:spLocks/>
          </p:cNvSpPr>
          <p:nvPr/>
        </p:nvSpPr>
        <p:spPr>
          <a:xfrm>
            <a:off x="16495799" y="6443733"/>
            <a:ext cx="7273039" cy="10863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Data-frames, horizontal bars (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barh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), vertical bars adding labels to each bar applying ax1.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7030C-3D95-8045-8F01-7EC1054F412B}"/>
              </a:ext>
            </a:extLst>
          </p:cNvPr>
          <p:cNvSpPr txBox="1"/>
          <p:nvPr/>
        </p:nvSpPr>
        <p:spPr>
          <a:xfrm>
            <a:off x="16606345" y="814075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2383A2B-7664-4443-A6F4-6C29583248FC}"/>
              </a:ext>
            </a:extLst>
          </p:cNvPr>
          <p:cNvSpPr txBox="1">
            <a:spLocks/>
          </p:cNvSpPr>
          <p:nvPr/>
        </p:nvSpPr>
        <p:spPr>
          <a:xfrm>
            <a:off x="16495799" y="876093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F1F3F-71C1-5949-B949-65C8FADC3F20}"/>
              </a:ext>
            </a:extLst>
          </p:cNvPr>
          <p:cNvSpPr txBox="1"/>
          <p:nvPr/>
        </p:nvSpPr>
        <p:spPr>
          <a:xfrm>
            <a:off x="16606345" y="104579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911BBCE-FC05-A347-8EDB-39A8E6224CE4}"/>
              </a:ext>
            </a:extLst>
          </p:cNvPr>
          <p:cNvSpPr txBox="1">
            <a:spLocks/>
          </p:cNvSpPr>
          <p:nvPr/>
        </p:nvSpPr>
        <p:spPr>
          <a:xfrm>
            <a:off x="16495799" y="1107814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94B91-3F15-3C41-B5A3-DF8658DC619E}"/>
              </a:ext>
            </a:extLst>
          </p:cNvPr>
          <p:cNvSpPr txBox="1"/>
          <p:nvPr/>
        </p:nvSpPr>
        <p:spPr>
          <a:xfrm>
            <a:off x="14164967" y="4935682"/>
            <a:ext cx="7360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CBA5F-54C0-E548-A62F-26CC26F9388A}"/>
              </a:ext>
            </a:extLst>
          </p:cNvPr>
          <p:cNvSpPr txBox="1"/>
          <p:nvPr/>
        </p:nvSpPr>
        <p:spPr>
          <a:xfrm>
            <a:off x="14208248" y="6801954"/>
            <a:ext cx="64953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D803A-374B-414A-BABC-CEDFAD3849B2}"/>
              </a:ext>
            </a:extLst>
          </p:cNvPr>
          <p:cNvSpPr txBox="1"/>
          <p:nvPr/>
        </p:nvSpPr>
        <p:spPr>
          <a:xfrm>
            <a:off x="13969401" y="9364819"/>
            <a:ext cx="11272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C6BCD-078B-D64B-A2FF-E1B17CE28D61}"/>
              </a:ext>
            </a:extLst>
          </p:cNvPr>
          <p:cNvSpPr txBox="1"/>
          <p:nvPr/>
        </p:nvSpPr>
        <p:spPr>
          <a:xfrm>
            <a:off x="14201836" y="11322718"/>
            <a:ext cx="66236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B9CC63FF-F1B0-437D-BA3D-F40B3012E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4" y="6705599"/>
            <a:ext cx="8023225" cy="80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7DF6A3D-ADA8-8149-8A33-6F5281C8B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5" y="2618728"/>
            <a:ext cx="5486400" cy="3657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66C0721-F3CE-D14E-A2B3-8A3D43371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84" y="2370246"/>
            <a:ext cx="6144108" cy="42547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04B446-77E0-8247-A5E5-66D39F15A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3" y="7503372"/>
            <a:ext cx="5486400" cy="3657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B9F63D9-7F86-AC45-B137-7F3AC080E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3" y="74726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02883A-79BD-5B40-A671-3138C1EAB3BA}"/>
              </a:ext>
            </a:extLst>
          </p:cNvPr>
          <p:cNvGrpSpPr/>
          <p:nvPr/>
        </p:nvGrpSpPr>
        <p:grpSpPr>
          <a:xfrm>
            <a:off x="7200453" y="4063609"/>
            <a:ext cx="9976747" cy="8691874"/>
            <a:chOff x="3886914" y="2031440"/>
            <a:chExt cx="4989673" cy="4347069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C3A20677-28A9-5643-90B0-2DD4B9463AE3}"/>
                </a:ext>
              </a:extLst>
            </p:cNvPr>
            <p:cNvSpPr/>
            <p:nvPr/>
          </p:nvSpPr>
          <p:spPr>
            <a:xfrm>
              <a:off x="4122323" y="3842500"/>
              <a:ext cx="1940570" cy="912234"/>
            </a:xfrm>
            <a:custGeom>
              <a:avLst/>
              <a:gdLst>
                <a:gd name="connsiteX0" fmla="*/ 2135981 w 2228850"/>
                <a:gd name="connsiteY0" fmla="*/ 7144 h 1047750"/>
                <a:gd name="connsiteX1" fmla="*/ 99536 w 2228850"/>
                <a:gd name="connsiteY1" fmla="*/ 7144 h 1047750"/>
                <a:gd name="connsiteX2" fmla="*/ 7144 w 2228850"/>
                <a:gd name="connsiteY2" fmla="*/ 99536 h 1047750"/>
                <a:gd name="connsiteX3" fmla="*/ 7144 w 2228850"/>
                <a:gd name="connsiteY3" fmla="*/ 956786 h 1047750"/>
                <a:gd name="connsiteX4" fmla="*/ 99536 w 2228850"/>
                <a:gd name="connsiteY4" fmla="*/ 1049179 h 1047750"/>
                <a:gd name="connsiteX5" fmla="*/ 2135981 w 2228850"/>
                <a:gd name="connsiteY5" fmla="*/ 1049179 h 1047750"/>
                <a:gd name="connsiteX6" fmla="*/ 2228374 w 2228850"/>
                <a:gd name="connsiteY6" fmla="*/ 956786 h 1047750"/>
                <a:gd name="connsiteX7" fmla="*/ 2228374 w 2228850"/>
                <a:gd name="connsiteY7" fmla="*/ 99536 h 1047750"/>
                <a:gd name="connsiteX8" fmla="*/ 2135981 w 2228850"/>
                <a:gd name="connsiteY8" fmla="*/ 714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47750">
                  <a:moveTo>
                    <a:pt x="2135981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6786"/>
                  </a:lnTo>
                  <a:cubicBezTo>
                    <a:pt x="7144" y="1007269"/>
                    <a:pt x="48101" y="1049179"/>
                    <a:pt x="99536" y="1049179"/>
                  </a:cubicBezTo>
                  <a:lnTo>
                    <a:pt x="2135981" y="1049179"/>
                  </a:lnTo>
                  <a:cubicBezTo>
                    <a:pt x="2186464" y="1049179"/>
                    <a:pt x="2228374" y="1008221"/>
                    <a:pt x="2228374" y="956786"/>
                  </a:cubicBezTo>
                  <a:lnTo>
                    <a:pt x="2228374" y="99536"/>
                  </a:lnTo>
                  <a:cubicBezTo>
                    <a:pt x="2228374" y="48101"/>
                    <a:pt x="2186464" y="7144"/>
                    <a:pt x="2135981" y="71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A956FA0C-1035-B14B-A275-D9EC36603963}"/>
                </a:ext>
              </a:extLst>
            </p:cNvPr>
            <p:cNvSpPr/>
            <p:nvPr/>
          </p:nvSpPr>
          <p:spPr>
            <a:xfrm>
              <a:off x="4030271" y="6187769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1 w 2428875"/>
                <a:gd name="connsiteY1" fmla="*/ 212884 h 219075"/>
                <a:gd name="connsiteX2" fmla="*/ 7144 w 2428875"/>
                <a:gd name="connsiteY2" fmla="*/ 110014 h 219075"/>
                <a:gd name="connsiteX3" fmla="*/ 1217771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2" y="212884"/>
                    <a:pt x="1217771" y="212884"/>
                  </a:cubicBezTo>
                  <a:cubicBezTo>
                    <a:pt x="549160" y="212884"/>
                    <a:pt x="7144" y="166827"/>
                    <a:pt x="7144" y="110014"/>
                  </a:cubicBezTo>
                  <a:cubicBezTo>
                    <a:pt x="7144" y="53201"/>
                    <a:pt x="549160" y="7144"/>
                    <a:pt x="1217771" y="7144"/>
                  </a:cubicBezTo>
                  <a:cubicBezTo>
                    <a:pt x="1886382" y="7144"/>
                    <a:pt x="2428399" y="53201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DF33AFD8-A092-F14B-B13F-FBC18185881B}"/>
                </a:ext>
              </a:extLst>
            </p:cNvPr>
            <p:cNvSpPr/>
            <p:nvPr/>
          </p:nvSpPr>
          <p:spPr>
            <a:xfrm>
              <a:off x="4122323" y="3842499"/>
              <a:ext cx="1940570" cy="912234"/>
            </a:xfrm>
            <a:custGeom>
              <a:avLst/>
              <a:gdLst>
                <a:gd name="connsiteX0" fmla="*/ 2228374 w 2228850"/>
                <a:gd name="connsiteY0" fmla="*/ 890111 h 1047750"/>
                <a:gd name="connsiteX1" fmla="*/ 2228374 w 2228850"/>
                <a:gd name="connsiteY1" fmla="*/ 675799 h 1047750"/>
                <a:gd name="connsiteX2" fmla="*/ 1884521 w 2228850"/>
                <a:gd name="connsiteY2" fmla="*/ 477679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70159 w 2228850"/>
                <a:gd name="connsiteY5" fmla="*/ 7144 h 1047750"/>
                <a:gd name="connsiteX6" fmla="*/ 1173004 w 2228850"/>
                <a:gd name="connsiteY6" fmla="*/ 7144 h 1047750"/>
                <a:gd name="connsiteX7" fmla="*/ 1053941 w 2228850"/>
                <a:gd name="connsiteY7" fmla="*/ 7144 h 1047750"/>
                <a:gd name="connsiteX8" fmla="*/ 956786 w 2228850"/>
                <a:gd name="connsiteY8" fmla="*/ 7144 h 1047750"/>
                <a:gd name="connsiteX9" fmla="*/ 816769 w 2228850"/>
                <a:gd name="connsiteY9" fmla="*/ 7144 h 1047750"/>
                <a:gd name="connsiteX10" fmla="*/ 633889 w 2228850"/>
                <a:gd name="connsiteY10" fmla="*/ 86201 h 1047750"/>
                <a:gd name="connsiteX11" fmla="*/ 315754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966 h 1047750"/>
                <a:gd name="connsiteX14" fmla="*/ 428149 w 2228850"/>
                <a:gd name="connsiteY14" fmla="*/ 652939 h 1047750"/>
                <a:gd name="connsiteX15" fmla="*/ 711994 w 2228850"/>
                <a:gd name="connsiteY15" fmla="*/ 345281 h 1047750"/>
                <a:gd name="connsiteX16" fmla="*/ 719614 w 2228850"/>
                <a:gd name="connsiteY16" fmla="*/ 430054 h 1047750"/>
                <a:gd name="connsiteX17" fmla="*/ 782479 w 2228850"/>
                <a:gd name="connsiteY17" fmla="*/ 943451 h 1047750"/>
                <a:gd name="connsiteX18" fmla="*/ 773906 w 2228850"/>
                <a:gd name="connsiteY18" fmla="*/ 1048226 h 1047750"/>
                <a:gd name="connsiteX19" fmla="*/ 1443514 w 2228850"/>
                <a:gd name="connsiteY19" fmla="*/ 1048226 h 1047750"/>
                <a:gd name="connsiteX20" fmla="*/ 1443514 w 2228850"/>
                <a:gd name="connsiteY20" fmla="*/ 943451 h 1047750"/>
                <a:gd name="connsiteX21" fmla="*/ 1507331 w 2228850"/>
                <a:gd name="connsiteY21" fmla="*/ 430054 h 1047750"/>
                <a:gd name="connsiteX22" fmla="*/ 1512094 w 2228850"/>
                <a:gd name="connsiteY22" fmla="*/ 370999 h 1047750"/>
                <a:gd name="connsiteX23" fmla="*/ 1771174 w 2228850"/>
                <a:gd name="connsiteY23" fmla="*/ 651986 h 1047750"/>
                <a:gd name="connsiteX24" fmla="*/ 2228374 w 2228850"/>
                <a:gd name="connsiteY24" fmla="*/ 89011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8374" y="890111"/>
                  </a:moveTo>
                  <a:lnTo>
                    <a:pt x="2228374" y="675799"/>
                  </a:lnTo>
                  <a:lnTo>
                    <a:pt x="1884521" y="477679"/>
                  </a:lnTo>
                  <a:lnTo>
                    <a:pt x="1603534" y="94774"/>
                  </a:lnTo>
                  <a:cubicBezTo>
                    <a:pt x="1558766" y="33814"/>
                    <a:pt x="1488281" y="7144"/>
                    <a:pt x="1413034" y="7144"/>
                  </a:cubicBezTo>
                  <a:lnTo>
                    <a:pt x="1270159" y="7144"/>
                  </a:lnTo>
                  <a:lnTo>
                    <a:pt x="1173004" y="7144"/>
                  </a:lnTo>
                  <a:lnTo>
                    <a:pt x="1053941" y="7144"/>
                  </a:lnTo>
                  <a:lnTo>
                    <a:pt x="956786" y="7144"/>
                  </a:lnTo>
                  <a:lnTo>
                    <a:pt x="816769" y="7144"/>
                  </a:lnTo>
                  <a:cubicBezTo>
                    <a:pt x="745331" y="7144"/>
                    <a:pt x="678656" y="30956"/>
                    <a:pt x="633889" y="86201"/>
                  </a:cubicBezTo>
                  <a:lnTo>
                    <a:pt x="315754" y="477679"/>
                  </a:lnTo>
                  <a:lnTo>
                    <a:pt x="7144" y="661511"/>
                  </a:lnTo>
                  <a:lnTo>
                    <a:pt x="7144" y="872966"/>
                  </a:lnTo>
                  <a:lnTo>
                    <a:pt x="428149" y="652939"/>
                  </a:lnTo>
                  <a:lnTo>
                    <a:pt x="711994" y="345281"/>
                  </a:lnTo>
                  <a:lnTo>
                    <a:pt x="719614" y="430054"/>
                  </a:lnTo>
                  <a:lnTo>
                    <a:pt x="782479" y="943451"/>
                  </a:lnTo>
                  <a:lnTo>
                    <a:pt x="773906" y="1048226"/>
                  </a:lnTo>
                  <a:lnTo>
                    <a:pt x="1443514" y="1048226"/>
                  </a:lnTo>
                  <a:lnTo>
                    <a:pt x="1443514" y="943451"/>
                  </a:lnTo>
                  <a:lnTo>
                    <a:pt x="1507331" y="430054"/>
                  </a:lnTo>
                  <a:lnTo>
                    <a:pt x="1512094" y="370999"/>
                  </a:lnTo>
                  <a:lnTo>
                    <a:pt x="1771174" y="651986"/>
                  </a:lnTo>
                  <a:lnTo>
                    <a:pt x="2228374" y="8901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25FC47AD-B231-B44D-A9CC-5BF18B57F8A7}"/>
                </a:ext>
              </a:extLst>
            </p:cNvPr>
            <p:cNvSpPr/>
            <p:nvPr/>
          </p:nvSpPr>
          <p:spPr>
            <a:xfrm>
              <a:off x="4062425" y="4283501"/>
              <a:ext cx="389773" cy="290256"/>
            </a:xfrm>
            <a:custGeom>
              <a:avLst/>
              <a:gdLst>
                <a:gd name="connsiteX0" fmla="*/ 435985 w 447675"/>
                <a:gd name="connsiteY0" fmla="*/ 99752 h 333375"/>
                <a:gd name="connsiteX1" fmla="*/ 395027 w 447675"/>
                <a:gd name="connsiteY1" fmla="*/ 76892 h 333375"/>
                <a:gd name="connsiteX2" fmla="*/ 397885 w 447675"/>
                <a:gd name="connsiteY2" fmla="*/ 30220 h 333375"/>
                <a:gd name="connsiteX3" fmla="*/ 337877 w 447675"/>
                <a:gd name="connsiteY3" fmla="*/ 13075 h 333375"/>
                <a:gd name="connsiteX4" fmla="*/ 320732 w 447675"/>
                <a:gd name="connsiteY4" fmla="*/ 73082 h 333375"/>
                <a:gd name="connsiteX5" fmla="*/ 322637 w 447675"/>
                <a:gd name="connsiteY5" fmla="*/ 76892 h 333375"/>
                <a:gd name="connsiteX6" fmla="*/ 92132 w 447675"/>
                <a:gd name="connsiteY6" fmla="*/ 202622 h 333375"/>
                <a:gd name="connsiteX7" fmla="*/ 90227 w 447675"/>
                <a:gd name="connsiteY7" fmla="*/ 197860 h 333375"/>
                <a:gd name="connsiteX8" fmla="*/ 30220 w 447675"/>
                <a:gd name="connsiteY8" fmla="*/ 180715 h 333375"/>
                <a:gd name="connsiteX9" fmla="*/ 13075 w 447675"/>
                <a:gd name="connsiteY9" fmla="*/ 240722 h 333375"/>
                <a:gd name="connsiteX10" fmla="*/ 54032 w 447675"/>
                <a:gd name="connsiteY10" fmla="*/ 263582 h 333375"/>
                <a:gd name="connsiteX11" fmla="*/ 51175 w 447675"/>
                <a:gd name="connsiteY11" fmla="*/ 310255 h 333375"/>
                <a:gd name="connsiteX12" fmla="*/ 111182 w 447675"/>
                <a:gd name="connsiteY12" fmla="*/ 327400 h 333375"/>
                <a:gd name="connsiteX13" fmla="*/ 132137 w 447675"/>
                <a:gd name="connsiteY13" fmla="*/ 275012 h 333375"/>
                <a:gd name="connsiteX14" fmla="*/ 361690 w 447675"/>
                <a:gd name="connsiteY14" fmla="*/ 148330 h 333375"/>
                <a:gd name="connsiteX15" fmla="*/ 417887 w 447675"/>
                <a:gd name="connsiteY15" fmla="*/ 159760 h 333375"/>
                <a:gd name="connsiteX16" fmla="*/ 435985 w 447675"/>
                <a:gd name="connsiteY16" fmla="*/ 9975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333375">
                  <a:moveTo>
                    <a:pt x="435985" y="99752"/>
                  </a:moveTo>
                  <a:cubicBezTo>
                    <a:pt x="427412" y="84512"/>
                    <a:pt x="411220" y="75940"/>
                    <a:pt x="395027" y="76892"/>
                  </a:cubicBezTo>
                  <a:cubicBezTo>
                    <a:pt x="404552" y="63557"/>
                    <a:pt x="406457" y="45460"/>
                    <a:pt x="397885" y="30220"/>
                  </a:cubicBezTo>
                  <a:cubicBezTo>
                    <a:pt x="386455" y="8312"/>
                    <a:pt x="358832" y="692"/>
                    <a:pt x="337877" y="13075"/>
                  </a:cubicBezTo>
                  <a:cubicBezTo>
                    <a:pt x="315970" y="24504"/>
                    <a:pt x="308350" y="52127"/>
                    <a:pt x="320732" y="73082"/>
                  </a:cubicBezTo>
                  <a:cubicBezTo>
                    <a:pt x="321685" y="74035"/>
                    <a:pt x="322637" y="74987"/>
                    <a:pt x="322637" y="76892"/>
                  </a:cubicBezTo>
                  <a:lnTo>
                    <a:pt x="92132" y="202622"/>
                  </a:lnTo>
                  <a:cubicBezTo>
                    <a:pt x="91180" y="200717"/>
                    <a:pt x="91180" y="199765"/>
                    <a:pt x="90227" y="197860"/>
                  </a:cubicBezTo>
                  <a:cubicBezTo>
                    <a:pt x="78797" y="175952"/>
                    <a:pt x="51175" y="168332"/>
                    <a:pt x="30220" y="180715"/>
                  </a:cubicBezTo>
                  <a:cubicBezTo>
                    <a:pt x="8312" y="192145"/>
                    <a:pt x="692" y="219767"/>
                    <a:pt x="13075" y="240722"/>
                  </a:cubicBezTo>
                  <a:cubicBezTo>
                    <a:pt x="21647" y="255962"/>
                    <a:pt x="37840" y="264535"/>
                    <a:pt x="54032" y="263582"/>
                  </a:cubicBezTo>
                  <a:cubicBezTo>
                    <a:pt x="44507" y="276917"/>
                    <a:pt x="42602" y="295015"/>
                    <a:pt x="51175" y="310255"/>
                  </a:cubicBezTo>
                  <a:cubicBezTo>
                    <a:pt x="62605" y="332162"/>
                    <a:pt x="90227" y="339782"/>
                    <a:pt x="111182" y="327400"/>
                  </a:cubicBezTo>
                  <a:cubicBezTo>
                    <a:pt x="130232" y="316922"/>
                    <a:pt x="138805" y="294062"/>
                    <a:pt x="132137" y="275012"/>
                  </a:cubicBezTo>
                  <a:lnTo>
                    <a:pt x="361690" y="148330"/>
                  </a:lnTo>
                  <a:cubicBezTo>
                    <a:pt x="375025" y="165475"/>
                    <a:pt x="398837" y="170237"/>
                    <a:pt x="417887" y="159760"/>
                  </a:cubicBezTo>
                  <a:cubicBezTo>
                    <a:pt x="439795" y="148330"/>
                    <a:pt x="447415" y="120707"/>
                    <a:pt x="435985" y="9975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44B897A2-B516-B44B-A94C-FE424A3DDB3D}"/>
                </a:ext>
              </a:extLst>
            </p:cNvPr>
            <p:cNvSpPr/>
            <p:nvPr/>
          </p:nvSpPr>
          <p:spPr>
            <a:xfrm>
              <a:off x="4457362" y="2455075"/>
              <a:ext cx="1219076" cy="1277127"/>
            </a:xfrm>
            <a:custGeom>
              <a:avLst/>
              <a:gdLst>
                <a:gd name="connsiteX0" fmla="*/ 1334929 w 1400175"/>
                <a:gd name="connsiteY0" fmla="*/ 515779 h 1466850"/>
                <a:gd name="connsiteX1" fmla="*/ 1282541 w 1400175"/>
                <a:gd name="connsiteY1" fmla="*/ 625316 h 1466850"/>
                <a:gd name="connsiteX2" fmla="*/ 1282541 w 1400175"/>
                <a:gd name="connsiteY2" fmla="*/ 428149 h 1466850"/>
                <a:gd name="connsiteX3" fmla="*/ 1243489 w 1400175"/>
                <a:gd name="connsiteY3" fmla="*/ 384334 h 1466850"/>
                <a:gd name="connsiteX4" fmla="*/ 1100614 w 1400175"/>
                <a:gd name="connsiteY4" fmla="*/ 7144 h 1466850"/>
                <a:gd name="connsiteX5" fmla="*/ 170021 w 1400175"/>
                <a:gd name="connsiteY5" fmla="*/ 365284 h 1466850"/>
                <a:gd name="connsiteX6" fmla="*/ 170021 w 1400175"/>
                <a:gd name="connsiteY6" fmla="*/ 469106 h 1466850"/>
                <a:gd name="connsiteX7" fmla="*/ 167164 w 1400175"/>
                <a:gd name="connsiteY7" fmla="*/ 605314 h 1466850"/>
                <a:gd name="connsiteX8" fmla="*/ 114776 w 1400175"/>
                <a:gd name="connsiteY8" fmla="*/ 487204 h 1466850"/>
                <a:gd name="connsiteX9" fmla="*/ 7144 w 1400175"/>
                <a:gd name="connsiteY9" fmla="*/ 644366 h 1466850"/>
                <a:gd name="connsiteX10" fmla="*/ 150019 w 1400175"/>
                <a:gd name="connsiteY10" fmla="*/ 812006 h 1466850"/>
                <a:gd name="connsiteX11" fmla="*/ 150019 w 1400175"/>
                <a:gd name="connsiteY11" fmla="*/ 897731 h 1466850"/>
                <a:gd name="connsiteX12" fmla="*/ 566261 w 1400175"/>
                <a:gd name="connsiteY12" fmla="*/ 1438751 h 1466850"/>
                <a:gd name="connsiteX13" fmla="*/ 566261 w 1400175"/>
                <a:gd name="connsiteY13" fmla="*/ 1460659 h 1466850"/>
                <a:gd name="connsiteX14" fmla="*/ 852011 w 1400175"/>
                <a:gd name="connsiteY14" fmla="*/ 1460659 h 1466850"/>
                <a:gd name="connsiteX15" fmla="*/ 852011 w 1400175"/>
                <a:gd name="connsiteY15" fmla="*/ 1442561 h 1466850"/>
                <a:gd name="connsiteX16" fmla="*/ 1285399 w 1400175"/>
                <a:gd name="connsiteY16" fmla="*/ 897731 h 1466850"/>
                <a:gd name="connsiteX17" fmla="*/ 1285399 w 1400175"/>
                <a:gd name="connsiteY17" fmla="*/ 802481 h 1466850"/>
                <a:gd name="connsiteX18" fmla="*/ 1395889 w 1400175"/>
                <a:gd name="connsiteY18" fmla="*/ 643414 h 1466850"/>
                <a:gd name="connsiteX19" fmla="*/ 1334929 w 1400175"/>
                <a:gd name="connsiteY19" fmla="*/ 515779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00175" h="1466850">
                  <a:moveTo>
                    <a:pt x="1334929" y="515779"/>
                  </a:moveTo>
                  <a:cubicBezTo>
                    <a:pt x="1306354" y="582454"/>
                    <a:pt x="1282541" y="625316"/>
                    <a:pt x="1282541" y="625316"/>
                  </a:cubicBezTo>
                  <a:lnTo>
                    <a:pt x="1282541" y="428149"/>
                  </a:lnTo>
                  <a:lnTo>
                    <a:pt x="1243489" y="384334"/>
                  </a:lnTo>
                  <a:cubicBezTo>
                    <a:pt x="1093946" y="202406"/>
                    <a:pt x="1100614" y="7144"/>
                    <a:pt x="1100614" y="7144"/>
                  </a:cubicBezTo>
                  <a:cubicBezTo>
                    <a:pt x="925354" y="312896"/>
                    <a:pt x="170021" y="365284"/>
                    <a:pt x="170021" y="365284"/>
                  </a:cubicBezTo>
                  <a:lnTo>
                    <a:pt x="170021" y="469106"/>
                  </a:lnTo>
                  <a:lnTo>
                    <a:pt x="167164" y="605314"/>
                  </a:lnTo>
                  <a:cubicBezTo>
                    <a:pt x="167164" y="605314"/>
                    <a:pt x="141446" y="558641"/>
                    <a:pt x="114776" y="487204"/>
                  </a:cubicBezTo>
                  <a:cubicBezTo>
                    <a:pt x="51911" y="512921"/>
                    <a:pt x="7144" y="573881"/>
                    <a:pt x="7144" y="644366"/>
                  </a:cubicBezTo>
                  <a:cubicBezTo>
                    <a:pt x="7144" y="728186"/>
                    <a:pt x="69056" y="797719"/>
                    <a:pt x="150019" y="812006"/>
                  </a:cubicBezTo>
                  <a:lnTo>
                    <a:pt x="150019" y="897731"/>
                  </a:lnTo>
                  <a:cubicBezTo>
                    <a:pt x="150019" y="1156811"/>
                    <a:pt x="327184" y="1374934"/>
                    <a:pt x="566261" y="1438751"/>
                  </a:cubicBezTo>
                  <a:lnTo>
                    <a:pt x="566261" y="1460659"/>
                  </a:lnTo>
                  <a:lnTo>
                    <a:pt x="852011" y="1460659"/>
                  </a:lnTo>
                  <a:lnTo>
                    <a:pt x="852011" y="1442561"/>
                  </a:lnTo>
                  <a:cubicBezTo>
                    <a:pt x="1100614" y="1385411"/>
                    <a:pt x="1285399" y="1163479"/>
                    <a:pt x="1285399" y="897731"/>
                  </a:cubicBezTo>
                  <a:lnTo>
                    <a:pt x="1285399" y="802481"/>
                  </a:lnTo>
                  <a:cubicBezTo>
                    <a:pt x="1350169" y="777716"/>
                    <a:pt x="1395889" y="715804"/>
                    <a:pt x="1395889" y="643414"/>
                  </a:cubicBezTo>
                  <a:cubicBezTo>
                    <a:pt x="1395889" y="593884"/>
                    <a:pt x="1372076" y="547211"/>
                    <a:pt x="1334929" y="515779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874E256A-FABD-B34F-BBE5-42B535E93C42}"/>
                </a:ext>
              </a:extLst>
            </p:cNvPr>
            <p:cNvSpPr/>
            <p:nvPr/>
          </p:nvSpPr>
          <p:spPr>
            <a:xfrm>
              <a:off x="4456533" y="2755283"/>
              <a:ext cx="879062" cy="970285"/>
            </a:xfrm>
            <a:custGeom>
              <a:avLst/>
              <a:gdLst>
                <a:gd name="connsiteX0" fmla="*/ 471011 w 1009650"/>
                <a:gd name="connsiteY0" fmla="*/ 986314 h 1114425"/>
                <a:gd name="connsiteX1" fmla="*/ 297656 w 1009650"/>
                <a:gd name="connsiteY1" fmla="*/ 7144 h 1114425"/>
                <a:gd name="connsiteX2" fmla="*/ 170021 w 1009650"/>
                <a:gd name="connsiteY2" fmla="*/ 20479 h 1114425"/>
                <a:gd name="connsiteX3" fmla="*/ 170021 w 1009650"/>
                <a:gd name="connsiteY3" fmla="*/ 124301 h 1114425"/>
                <a:gd name="connsiteX4" fmla="*/ 167164 w 1009650"/>
                <a:gd name="connsiteY4" fmla="*/ 260509 h 1114425"/>
                <a:gd name="connsiteX5" fmla="*/ 114776 w 1009650"/>
                <a:gd name="connsiteY5" fmla="*/ 142399 h 1114425"/>
                <a:gd name="connsiteX6" fmla="*/ 7144 w 1009650"/>
                <a:gd name="connsiteY6" fmla="*/ 299561 h 1114425"/>
                <a:gd name="connsiteX7" fmla="*/ 150019 w 1009650"/>
                <a:gd name="connsiteY7" fmla="*/ 467201 h 1114425"/>
                <a:gd name="connsiteX8" fmla="*/ 150019 w 1009650"/>
                <a:gd name="connsiteY8" fmla="*/ 552926 h 1114425"/>
                <a:gd name="connsiteX9" fmla="*/ 566261 w 1009650"/>
                <a:gd name="connsiteY9" fmla="*/ 1093946 h 1114425"/>
                <a:gd name="connsiteX10" fmla="*/ 566261 w 1009650"/>
                <a:gd name="connsiteY10" fmla="*/ 1115854 h 1114425"/>
                <a:gd name="connsiteX11" fmla="*/ 852011 w 1009650"/>
                <a:gd name="connsiteY11" fmla="*/ 1115854 h 1114425"/>
                <a:gd name="connsiteX12" fmla="*/ 852011 w 1009650"/>
                <a:gd name="connsiteY12" fmla="*/ 1097756 h 1114425"/>
                <a:gd name="connsiteX13" fmla="*/ 1002506 w 1009650"/>
                <a:gd name="connsiteY13" fmla="*/ 1038701 h 1114425"/>
                <a:gd name="connsiteX14" fmla="*/ 471011 w 1009650"/>
                <a:gd name="connsiteY14" fmla="*/ 986314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9650" h="1114425">
                  <a:moveTo>
                    <a:pt x="471011" y="986314"/>
                  </a:moveTo>
                  <a:cubicBezTo>
                    <a:pt x="170974" y="850106"/>
                    <a:pt x="242411" y="284321"/>
                    <a:pt x="297656" y="7144"/>
                  </a:cubicBezTo>
                  <a:cubicBezTo>
                    <a:pt x="220504" y="17621"/>
                    <a:pt x="170021" y="20479"/>
                    <a:pt x="170021" y="20479"/>
                  </a:cubicBezTo>
                  <a:lnTo>
                    <a:pt x="170021" y="124301"/>
                  </a:lnTo>
                  <a:lnTo>
                    <a:pt x="167164" y="260509"/>
                  </a:lnTo>
                  <a:cubicBezTo>
                    <a:pt x="167164" y="260509"/>
                    <a:pt x="141446" y="213836"/>
                    <a:pt x="114776" y="142399"/>
                  </a:cubicBezTo>
                  <a:cubicBezTo>
                    <a:pt x="51911" y="168116"/>
                    <a:pt x="7144" y="229076"/>
                    <a:pt x="7144" y="299561"/>
                  </a:cubicBezTo>
                  <a:cubicBezTo>
                    <a:pt x="7144" y="383381"/>
                    <a:pt x="69056" y="452914"/>
                    <a:pt x="150019" y="467201"/>
                  </a:cubicBezTo>
                  <a:lnTo>
                    <a:pt x="150019" y="552926"/>
                  </a:lnTo>
                  <a:cubicBezTo>
                    <a:pt x="150019" y="812006"/>
                    <a:pt x="327184" y="1030129"/>
                    <a:pt x="566261" y="1093946"/>
                  </a:cubicBezTo>
                  <a:lnTo>
                    <a:pt x="566261" y="1115854"/>
                  </a:lnTo>
                  <a:lnTo>
                    <a:pt x="852011" y="1115854"/>
                  </a:lnTo>
                  <a:lnTo>
                    <a:pt x="852011" y="1097756"/>
                  </a:lnTo>
                  <a:cubicBezTo>
                    <a:pt x="905351" y="1085374"/>
                    <a:pt x="955834" y="1065371"/>
                    <a:pt x="1002506" y="1038701"/>
                  </a:cubicBezTo>
                  <a:cubicBezTo>
                    <a:pt x="851059" y="1071086"/>
                    <a:pt x="663416" y="1073944"/>
                    <a:pt x="471011" y="986314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D0E74D35-45AD-7A47-AC8D-AE76F6A94916}"/>
                </a:ext>
              </a:extLst>
            </p:cNvPr>
            <p:cNvSpPr/>
            <p:nvPr/>
          </p:nvSpPr>
          <p:spPr>
            <a:xfrm>
              <a:off x="4493324" y="2077035"/>
              <a:ext cx="1210783" cy="928820"/>
            </a:xfrm>
            <a:custGeom>
              <a:avLst/>
              <a:gdLst>
                <a:gd name="connsiteX0" fmla="*/ 1145034 w 1390650"/>
                <a:gd name="connsiteY0" fmla="*/ 234651 h 1066800"/>
                <a:gd name="connsiteX1" fmla="*/ 73472 w 1390650"/>
                <a:gd name="connsiteY1" fmla="*/ 331806 h 1066800"/>
                <a:gd name="connsiteX2" fmla="*/ 73472 w 1390650"/>
                <a:gd name="connsiteY2" fmla="*/ 922356 h 1066800"/>
                <a:gd name="connsiteX3" fmla="*/ 125859 w 1390650"/>
                <a:gd name="connsiteY3" fmla="*/ 1040466 h 1066800"/>
                <a:gd name="connsiteX4" fmla="*/ 128717 w 1390650"/>
                <a:gd name="connsiteY4" fmla="*/ 904259 h 1066800"/>
                <a:gd name="connsiteX5" fmla="*/ 128717 w 1390650"/>
                <a:gd name="connsiteY5" fmla="*/ 800436 h 1066800"/>
                <a:gd name="connsiteX6" fmla="*/ 1059309 w 1390650"/>
                <a:gd name="connsiteY6" fmla="*/ 442296 h 1066800"/>
                <a:gd name="connsiteX7" fmla="*/ 1202184 w 1390650"/>
                <a:gd name="connsiteY7" fmla="*/ 819486 h 1066800"/>
                <a:gd name="connsiteX8" fmla="*/ 1241237 w 1390650"/>
                <a:gd name="connsiteY8" fmla="*/ 863301 h 1066800"/>
                <a:gd name="connsiteX9" fmla="*/ 1241237 w 1390650"/>
                <a:gd name="connsiteY9" fmla="*/ 1060469 h 1066800"/>
                <a:gd name="connsiteX10" fmla="*/ 1293624 w 1390650"/>
                <a:gd name="connsiteY10" fmla="*/ 950931 h 1066800"/>
                <a:gd name="connsiteX11" fmla="*/ 1145034 w 1390650"/>
                <a:gd name="connsiteY11" fmla="*/ 234651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650" h="1066800">
                  <a:moveTo>
                    <a:pt x="1145034" y="234651"/>
                  </a:moveTo>
                  <a:cubicBezTo>
                    <a:pt x="988824" y="-97771"/>
                    <a:pt x="311597" y="-66339"/>
                    <a:pt x="73472" y="331806"/>
                  </a:cubicBezTo>
                  <a:cubicBezTo>
                    <a:pt x="-43686" y="527069"/>
                    <a:pt x="19179" y="777576"/>
                    <a:pt x="73472" y="922356"/>
                  </a:cubicBezTo>
                  <a:cubicBezTo>
                    <a:pt x="101094" y="994746"/>
                    <a:pt x="125859" y="1040466"/>
                    <a:pt x="125859" y="1040466"/>
                  </a:cubicBezTo>
                  <a:lnTo>
                    <a:pt x="128717" y="904259"/>
                  </a:lnTo>
                  <a:lnTo>
                    <a:pt x="128717" y="800436"/>
                  </a:lnTo>
                  <a:cubicBezTo>
                    <a:pt x="128717" y="800436"/>
                    <a:pt x="883097" y="748049"/>
                    <a:pt x="1059309" y="442296"/>
                  </a:cubicBezTo>
                  <a:cubicBezTo>
                    <a:pt x="1059309" y="442296"/>
                    <a:pt x="1052642" y="637559"/>
                    <a:pt x="1202184" y="819486"/>
                  </a:cubicBezTo>
                  <a:lnTo>
                    <a:pt x="1241237" y="863301"/>
                  </a:lnTo>
                  <a:lnTo>
                    <a:pt x="1241237" y="1060469"/>
                  </a:lnTo>
                  <a:cubicBezTo>
                    <a:pt x="1241237" y="1060469"/>
                    <a:pt x="1265049" y="1017606"/>
                    <a:pt x="1293624" y="950931"/>
                  </a:cubicBezTo>
                  <a:cubicBezTo>
                    <a:pt x="1380302" y="748049"/>
                    <a:pt x="1511747" y="326091"/>
                    <a:pt x="1145034" y="234651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61CA6BCA-E48A-1844-BD21-31885EA578B9}"/>
                </a:ext>
              </a:extLst>
            </p:cNvPr>
            <p:cNvSpPr/>
            <p:nvPr/>
          </p:nvSpPr>
          <p:spPr>
            <a:xfrm>
              <a:off x="5213686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F8B414AA-8078-7345-A1D6-159B092FF9CE}"/>
                </a:ext>
              </a:extLst>
            </p:cNvPr>
            <p:cNvSpPr/>
            <p:nvPr/>
          </p:nvSpPr>
          <p:spPr>
            <a:xfrm>
              <a:off x="5284178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72C93BAF-A97B-F649-82F8-865F49904BF2}"/>
                </a:ext>
              </a:extLst>
            </p:cNvPr>
            <p:cNvSpPr/>
            <p:nvPr/>
          </p:nvSpPr>
          <p:spPr>
            <a:xfrm>
              <a:off x="4765862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3EC6BA75-D027-5D43-8B5B-D5E4E34DE6B5}"/>
                </a:ext>
              </a:extLst>
            </p:cNvPr>
            <p:cNvSpPr/>
            <p:nvPr/>
          </p:nvSpPr>
          <p:spPr>
            <a:xfrm>
              <a:off x="4836354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C9B2BA0F-DC9F-F444-B952-6B22D236FBD1}"/>
                </a:ext>
              </a:extLst>
            </p:cNvPr>
            <p:cNvSpPr/>
            <p:nvPr/>
          </p:nvSpPr>
          <p:spPr>
            <a:xfrm>
              <a:off x="5090121" y="3141372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9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9 w 114300"/>
                <a:gd name="connsiteY6" fmla="*/ 7564 h 190500"/>
                <a:gd name="connsiteX7" fmla="*/ 113824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4" y="160916"/>
                    <a:pt x="85249" y="132341"/>
                    <a:pt x="85249" y="97099"/>
                  </a:cubicBezTo>
                  <a:cubicBezTo>
                    <a:pt x="85249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9" y="7564"/>
                  </a:cubicBezTo>
                  <a:cubicBezTo>
                    <a:pt x="82391" y="16136"/>
                    <a:pt x="113824" y="54236"/>
                    <a:pt x="113824" y="98051"/>
                  </a:cubicBezTo>
                  <a:cubicBezTo>
                    <a:pt x="112871" y="148534"/>
                    <a:pt x="71914" y="189491"/>
                    <a:pt x="21431" y="189491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4B2E179-05A1-5548-8F0C-8DE07D53E031}"/>
                </a:ext>
              </a:extLst>
            </p:cNvPr>
            <p:cNvSpPr/>
            <p:nvPr/>
          </p:nvSpPr>
          <p:spPr>
            <a:xfrm>
              <a:off x="4739843" y="2846483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4194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D4502813-4C51-B44D-BFE8-A77A02A4FC5B}"/>
                </a:ext>
              </a:extLst>
            </p:cNvPr>
            <p:cNvSpPr/>
            <p:nvPr/>
          </p:nvSpPr>
          <p:spPr>
            <a:xfrm>
              <a:off x="5194763" y="2846483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7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6" y="95754"/>
                    <a:pt x="20307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2" y="30031"/>
                    <a:pt x="71741" y="6219"/>
                    <a:pt x="115557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2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1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655C78AF-1BDE-CB4D-90E3-E20DE965EEEE}"/>
                </a:ext>
              </a:extLst>
            </p:cNvPr>
            <p:cNvSpPr/>
            <p:nvPr/>
          </p:nvSpPr>
          <p:spPr>
            <a:xfrm>
              <a:off x="4843817" y="3379749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9589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9561FCD-D8F8-0C41-8535-660523E65AB6}"/>
                </a:ext>
              </a:extLst>
            </p:cNvPr>
            <p:cNvSpPr/>
            <p:nvPr/>
          </p:nvSpPr>
          <p:spPr>
            <a:xfrm>
              <a:off x="4864550" y="3380577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4821 w 476250"/>
                <a:gd name="connsiteY4" fmla="*/ 7144 h 85725"/>
                <a:gd name="connsiteX5" fmla="*/ 474821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4821" y="7144"/>
                  </a:lnTo>
                  <a:lnTo>
                    <a:pt x="474821" y="65246"/>
                  </a:lnTo>
                  <a:cubicBezTo>
                    <a:pt x="474821" y="72866"/>
                    <a:pt x="468154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C0F19A2-E7E5-8C46-ADCC-2EA523638B93}"/>
                </a:ext>
              </a:extLst>
            </p:cNvPr>
            <p:cNvSpPr/>
            <p:nvPr/>
          </p:nvSpPr>
          <p:spPr>
            <a:xfrm>
              <a:off x="4914308" y="3490158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950974A5-F05E-E846-A64A-2B85364A0A03}"/>
                </a:ext>
              </a:extLst>
            </p:cNvPr>
            <p:cNvSpPr/>
            <p:nvPr/>
          </p:nvSpPr>
          <p:spPr>
            <a:xfrm>
              <a:off x="5408643" y="3973599"/>
              <a:ext cx="348307" cy="389773"/>
            </a:xfrm>
            <a:custGeom>
              <a:avLst/>
              <a:gdLst>
                <a:gd name="connsiteX0" fmla="*/ 391873 w 400050"/>
                <a:gd name="connsiteY0" fmla="*/ 317578 h 447675"/>
                <a:gd name="connsiteX1" fmla="*/ 325198 w 400050"/>
                <a:gd name="connsiteY1" fmla="*/ 309958 h 447675"/>
                <a:gd name="connsiteX2" fmla="*/ 319483 w 400050"/>
                <a:gd name="connsiteY2" fmla="*/ 315673 h 447675"/>
                <a:gd name="connsiteX3" fmla="*/ 145176 w 400050"/>
                <a:gd name="connsiteY3" fmla="*/ 95646 h 447675"/>
                <a:gd name="connsiteX4" fmla="*/ 151843 w 400050"/>
                <a:gd name="connsiteY4" fmla="*/ 91836 h 447675"/>
                <a:gd name="connsiteX5" fmla="*/ 159463 w 400050"/>
                <a:gd name="connsiteY5" fmla="*/ 25161 h 447675"/>
                <a:gd name="connsiteX6" fmla="*/ 92788 w 400050"/>
                <a:gd name="connsiteY6" fmla="*/ 17541 h 447675"/>
                <a:gd name="connsiteX7" fmla="*/ 75643 w 400050"/>
                <a:gd name="connsiteY7" fmla="*/ 65166 h 447675"/>
                <a:gd name="connsiteX8" fmla="*/ 25161 w 400050"/>
                <a:gd name="connsiteY8" fmla="*/ 70881 h 447675"/>
                <a:gd name="connsiteX9" fmla="*/ 17541 w 400050"/>
                <a:gd name="connsiteY9" fmla="*/ 137556 h 447675"/>
                <a:gd name="connsiteX10" fmla="*/ 80406 w 400050"/>
                <a:gd name="connsiteY10" fmla="*/ 148033 h 447675"/>
                <a:gd name="connsiteX11" fmla="*/ 253761 w 400050"/>
                <a:gd name="connsiteY11" fmla="*/ 368061 h 447675"/>
                <a:gd name="connsiteX12" fmla="*/ 249951 w 400050"/>
                <a:gd name="connsiteY12" fmla="*/ 430926 h 447675"/>
                <a:gd name="connsiteX13" fmla="*/ 316626 w 400050"/>
                <a:gd name="connsiteY13" fmla="*/ 438546 h 447675"/>
                <a:gd name="connsiteX14" fmla="*/ 333771 w 400050"/>
                <a:gd name="connsiteY14" fmla="*/ 390921 h 447675"/>
                <a:gd name="connsiteX15" fmla="*/ 384253 w 400050"/>
                <a:gd name="connsiteY15" fmla="*/ 385206 h 447675"/>
                <a:gd name="connsiteX16" fmla="*/ 391873 w 400050"/>
                <a:gd name="connsiteY16" fmla="*/ 31757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0050" h="447675">
                  <a:moveTo>
                    <a:pt x="391873" y="317578"/>
                  </a:moveTo>
                  <a:cubicBezTo>
                    <a:pt x="375681" y="296623"/>
                    <a:pt x="346153" y="293766"/>
                    <a:pt x="325198" y="309958"/>
                  </a:cubicBezTo>
                  <a:cubicBezTo>
                    <a:pt x="323293" y="311863"/>
                    <a:pt x="321388" y="313768"/>
                    <a:pt x="319483" y="315673"/>
                  </a:cubicBezTo>
                  <a:lnTo>
                    <a:pt x="145176" y="95646"/>
                  </a:lnTo>
                  <a:cubicBezTo>
                    <a:pt x="147081" y="94693"/>
                    <a:pt x="148986" y="92788"/>
                    <a:pt x="151843" y="91836"/>
                  </a:cubicBezTo>
                  <a:cubicBezTo>
                    <a:pt x="172798" y="75643"/>
                    <a:pt x="175656" y="46116"/>
                    <a:pt x="159463" y="25161"/>
                  </a:cubicBezTo>
                  <a:cubicBezTo>
                    <a:pt x="143271" y="4206"/>
                    <a:pt x="113743" y="1348"/>
                    <a:pt x="92788" y="17541"/>
                  </a:cubicBezTo>
                  <a:cubicBezTo>
                    <a:pt x="77548" y="28971"/>
                    <a:pt x="71833" y="48021"/>
                    <a:pt x="75643" y="65166"/>
                  </a:cubicBezTo>
                  <a:cubicBezTo>
                    <a:pt x="59451" y="57546"/>
                    <a:pt x="40401" y="58498"/>
                    <a:pt x="25161" y="70881"/>
                  </a:cubicBezTo>
                  <a:cubicBezTo>
                    <a:pt x="4206" y="87073"/>
                    <a:pt x="1348" y="116601"/>
                    <a:pt x="17541" y="137556"/>
                  </a:cubicBezTo>
                  <a:cubicBezTo>
                    <a:pt x="32781" y="156606"/>
                    <a:pt x="59451" y="161368"/>
                    <a:pt x="80406" y="148033"/>
                  </a:cubicBezTo>
                  <a:lnTo>
                    <a:pt x="253761" y="368061"/>
                  </a:lnTo>
                  <a:cubicBezTo>
                    <a:pt x="236616" y="385206"/>
                    <a:pt x="234711" y="411876"/>
                    <a:pt x="249951" y="430926"/>
                  </a:cubicBezTo>
                  <a:cubicBezTo>
                    <a:pt x="266143" y="451881"/>
                    <a:pt x="295671" y="454738"/>
                    <a:pt x="316626" y="438546"/>
                  </a:cubicBezTo>
                  <a:cubicBezTo>
                    <a:pt x="331866" y="427116"/>
                    <a:pt x="337581" y="408066"/>
                    <a:pt x="333771" y="390921"/>
                  </a:cubicBezTo>
                  <a:cubicBezTo>
                    <a:pt x="349963" y="398541"/>
                    <a:pt x="369013" y="397588"/>
                    <a:pt x="384253" y="385206"/>
                  </a:cubicBezTo>
                  <a:cubicBezTo>
                    <a:pt x="405208" y="368061"/>
                    <a:pt x="408066" y="338533"/>
                    <a:pt x="391873" y="3175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45040894-ED64-9542-B754-AAD81496E357}"/>
                </a:ext>
              </a:extLst>
            </p:cNvPr>
            <p:cNvSpPr/>
            <p:nvPr/>
          </p:nvSpPr>
          <p:spPr>
            <a:xfrm>
              <a:off x="5711136" y="4284386"/>
              <a:ext cx="414652" cy="315135"/>
            </a:xfrm>
            <a:custGeom>
              <a:avLst/>
              <a:gdLst>
                <a:gd name="connsiteX0" fmla="*/ 447351 w 476250"/>
                <a:gd name="connsiteY0" fmla="*/ 193034 h 361950"/>
                <a:gd name="connsiteX1" fmla="*/ 382581 w 476250"/>
                <a:gd name="connsiteY1" fmla="*/ 212084 h 361950"/>
                <a:gd name="connsiteX2" fmla="*/ 379724 w 476250"/>
                <a:gd name="connsiteY2" fmla="*/ 219703 h 361950"/>
                <a:gd name="connsiteX3" fmla="*/ 133979 w 476250"/>
                <a:gd name="connsiteY3" fmla="*/ 83496 h 361950"/>
                <a:gd name="connsiteX4" fmla="*/ 137788 w 476250"/>
                <a:gd name="connsiteY4" fmla="*/ 77781 h 361950"/>
                <a:gd name="connsiteX5" fmla="*/ 118738 w 476250"/>
                <a:gd name="connsiteY5" fmla="*/ 13011 h 361950"/>
                <a:gd name="connsiteX6" fmla="*/ 53968 w 476250"/>
                <a:gd name="connsiteY6" fmla="*/ 32061 h 361950"/>
                <a:gd name="connsiteX7" fmla="*/ 56826 w 476250"/>
                <a:gd name="connsiteY7" fmla="*/ 82544 h 361950"/>
                <a:gd name="connsiteX8" fmla="*/ 13011 w 476250"/>
                <a:gd name="connsiteY8" fmla="*/ 107309 h 361950"/>
                <a:gd name="connsiteX9" fmla="*/ 32061 w 476250"/>
                <a:gd name="connsiteY9" fmla="*/ 172078 h 361950"/>
                <a:gd name="connsiteX10" fmla="*/ 93974 w 476250"/>
                <a:gd name="connsiteY10" fmla="*/ 157791 h 361950"/>
                <a:gd name="connsiteX11" fmla="*/ 339718 w 476250"/>
                <a:gd name="connsiteY11" fmla="*/ 293046 h 361950"/>
                <a:gd name="connsiteX12" fmla="*/ 360674 w 476250"/>
                <a:gd name="connsiteY12" fmla="*/ 352101 h 361950"/>
                <a:gd name="connsiteX13" fmla="*/ 425443 w 476250"/>
                <a:gd name="connsiteY13" fmla="*/ 333051 h 361950"/>
                <a:gd name="connsiteX14" fmla="*/ 422586 w 476250"/>
                <a:gd name="connsiteY14" fmla="*/ 282569 h 361950"/>
                <a:gd name="connsiteX15" fmla="*/ 466401 w 476250"/>
                <a:gd name="connsiteY15" fmla="*/ 257803 h 361950"/>
                <a:gd name="connsiteX16" fmla="*/ 447351 w 476250"/>
                <a:gd name="connsiteY16" fmla="*/ 19303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250" h="361950">
                  <a:moveTo>
                    <a:pt x="447351" y="193034"/>
                  </a:moveTo>
                  <a:cubicBezTo>
                    <a:pt x="424491" y="180651"/>
                    <a:pt x="394964" y="188271"/>
                    <a:pt x="382581" y="212084"/>
                  </a:cubicBezTo>
                  <a:cubicBezTo>
                    <a:pt x="381628" y="214941"/>
                    <a:pt x="380676" y="216846"/>
                    <a:pt x="379724" y="219703"/>
                  </a:cubicBezTo>
                  <a:lnTo>
                    <a:pt x="133979" y="83496"/>
                  </a:lnTo>
                  <a:cubicBezTo>
                    <a:pt x="135884" y="81591"/>
                    <a:pt x="136836" y="79686"/>
                    <a:pt x="137788" y="77781"/>
                  </a:cubicBezTo>
                  <a:cubicBezTo>
                    <a:pt x="150171" y="54921"/>
                    <a:pt x="142551" y="25394"/>
                    <a:pt x="118738" y="13011"/>
                  </a:cubicBezTo>
                  <a:cubicBezTo>
                    <a:pt x="95879" y="628"/>
                    <a:pt x="66351" y="8249"/>
                    <a:pt x="53968" y="32061"/>
                  </a:cubicBezTo>
                  <a:cubicBezTo>
                    <a:pt x="44443" y="48253"/>
                    <a:pt x="46349" y="68256"/>
                    <a:pt x="56826" y="82544"/>
                  </a:cubicBezTo>
                  <a:cubicBezTo>
                    <a:pt x="38729" y="81591"/>
                    <a:pt x="21584" y="90163"/>
                    <a:pt x="13011" y="107309"/>
                  </a:cubicBezTo>
                  <a:cubicBezTo>
                    <a:pt x="629" y="130169"/>
                    <a:pt x="8249" y="159696"/>
                    <a:pt x="32061" y="172078"/>
                  </a:cubicBezTo>
                  <a:cubicBezTo>
                    <a:pt x="53968" y="183509"/>
                    <a:pt x="80638" y="176841"/>
                    <a:pt x="93974" y="157791"/>
                  </a:cubicBezTo>
                  <a:lnTo>
                    <a:pt x="339718" y="293046"/>
                  </a:lnTo>
                  <a:cubicBezTo>
                    <a:pt x="331146" y="314953"/>
                    <a:pt x="339718" y="340671"/>
                    <a:pt x="360674" y="352101"/>
                  </a:cubicBezTo>
                  <a:cubicBezTo>
                    <a:pt x="383534" y="364484"/>
                    <a:pt x="413061" y="356863"/>
                    <a:pt x="425443" y="333051"/>
                  </a:cubicBezTo>
                  <a:cubicBezTo>
                    <a:pt x="434968" y="316859"/>
                    <a:pt x="433064" y="296856"/>
                    <a:pt x="422586" y="282569"/>
                  </a:cubicBezTo>
                  <a:cubicBezTo>
                    <a:pt x="440684" y="283521"/>
                    <a:pt x="457828" y="274949"/>
                    <a:pt x="466401" y="257803"/>
                  </a:cubicBezTo>
                  <a:cubicBezTo>
                    <a:pt x="478784" y="234944"/>
                    <a:pt x="470211" y="206369"/>
                    <a:pt x="447351" y="1930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21879E8D-0620-7947-9822-FF69F16D8975}"/>
                </a:ext>
              </a:extLst>
            </p:cNvPr>
            <p:cNvSpPr/>
            <p:nvPr/>
          </p:nvSpPr>
          <p:spPr>
            <a:xfrm>
              <a:off x="4690396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B249EF42-226E-9A4E-A354-5CF1482107D7}"/>
                </a:ext>
              </a:extLst>
            </p:cNvPr>
            <p:cNvSpPr/>
            <p:nvPr/>
          </p:nvSpPr>
          <p:spPr>
            <a:xfrm>
              <a:off x="5034557" y="4651900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0099A12-7635-BE4C-B93D-19F53C23D545}"/>
                </a:ext>
              </a:extLst>
            </p:cNvPr>
            <p:cNvSpPr/>
            <p:nvPr/>
          </p:nvSpPr>
          <p:spPr>
            <a:xfrm>
              <a:off x="5388670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C0F2921C-F2F9-BE4E-AFC8-518BFBC3F550}"/>
                </a:ext>
              </a:extLst>
            </p:cNvPr>
            <p:cNvSpPr/>
            <p:nvPr/>
          </p:nvSpPr>
          <p:spPr>
            <a:xfrm>
              <a:off x="4419064" y="3971720"/>
              <a:ext cx="331721" cy="373186"/>
            </a:xfrm>
            <a:custGeom>
              <a:avLst/>
              <a:gdLst>
                <a:gd name="connsiteX0" fmla="*/ 365456 w 381000"/>
                <a:gd name="connsiteY0" fmla="*/ 66371 h 428625"/>
                <a:gd name="connsiteX1" fmla="*/ 317831 w 381000"/>
                <a:gd name="connsiteY1" fmla="*/ 61609 h 428625"/>
                <a:gd name="connsiteX2" fmla="*/ 301639 w 381000"/>
                <a:gd name="connsiteY2" fmla="*/ 16841 h 428625"/>
                <a:gd name="connsiteX3" fmla="*/ 237821 w 381000"/>
                <a:gd name="connsiteY3" fmla="*/ 24461 h 428625"/>
                <a:gd name="connsiteX4" fmla="*/ 245441 w 381000"/>
                <a:gd name="connsiteY4" fmla="*/ 88279 h 428625"/>
                <a:gd name="connsiteX5" fmla="*/ 249251 w 381000"/>
                <a:gd name="connsiteY5" fmla="*/ 91136 h 428625"/>
                <a:gd name="connsiteX6" fmla="*/ 84469 w 381000"/>
                <a:gd name="connsiteY6" fmla="*/ 299734 h 428625"/>
                <a:gd name="connsiteX7" fmla="*/ 80659 w 381000"/>
                <a:gd name="connsiteY7" fmla="*/ 295924 h 428625"/>
                <a:gd name="connsiteX8" fmla="*/ 16841 w 381000"/>
                <a:gd name="connsiteY8" fmla="*/ 303544 h 428625"/>
                <a:gd name="connsiteX9" fmla="*/ 24461 w 381000"/>
                <a:gd name="connsiteY9" fmla="*/ 367361 h 428625"/>
                <a:gd name="connsiteX10" fmla="*/ 72086 w 381000"/>
                <a:gd name="connsiteY10" fmla="*/ 372124 h 428625"/>
                <a:gd name="connsiteX11" fmla="*/ 88279 w 381000"/>
                <a:gd name="connsiteY11" fmla="*/ 416891 h 428625"/>
                <a:gd name="connsiteX12" fmla="*/ 152096 w 381000"/>
                <a:gd name="connsiteY12" fmla="*/ 409271 h 428625"/>
                <a:gd name="connsiteX13" fmla="*/ 150191 w 381000"/>
                <a:gd name="connsiteY13" fmla="*/ 351169 h 428625"/>
                <a:gd name="connsiteX14" fmla="*/ 314974 w 381000"/>
                <a:gd name="connsiteY14" fmla="*/ 141619 h 428625"/>
                <a:gd name="connsiteX15" fmla="*/ 372124 w 381000"/>
                <a:gd name="connsiteY15" fmla="*/ 130189 h 428625"/>
                <a:gd name="connsiteX16" fmla="*/ 365456 w 381000"/>
                <a:gd name="connsiteY16" fmla="*/ 66371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0" h="428625">
                  <a:moveTo>
                    <a:pt x="365456" y="66371"/>
                  </a:moveTo>
                  <a:cubicBezTo>
                    <a:pt x="351169" y="54941"/>
                    <a:pt x="333071" y="53989"/>
                    <a:pt x="317831" y="61609"/>
                  </a:cubicBezTo>
                  <a:cubicBezTo>
                    <a:pt x="321641" y="45416"/>
                    <a:pt x="315926" y="27319"/>
                    <a:pt x="301639" y="16841"/>
                  </a:cubicBezTo>
                  <a:cubicBezTo>
                    <a:pt x="281636" y="1601"/>
                    <a:pt x="254014" y="4459"/>
                    <a:pt x="237821" y="24461"/>
                  </a:cubicBezTo>
                  <a:cubicBezTo>
                    <a:pt x="222581" y="44464"/>
                    <a:pt x="225439" y="72086"/>
                    <a:pt x="245441" y="88279"/>
                  </a:cubicBezTo>
                  <a:cubicBezTo>
                    <a:pt x="246394" y="89231"/>
                    <a:pt x="248299" y="90184"/>
                    <a:pt x="249251" y="91136"/>
                  </a:cubicBezTo>
                  <a:lnTo>
                    <a:pt x="84469" y="299734"/>
                  </a:lnTo>
                  <a:cubicBezTo>
                    <a:pt x="83516" y="298781"/>
                    <a:pt x="81611" y="296876"/>
                    <a:pt x="80659" y="295924"/>
                  </a:cubicBezTo>
                  <a:cubicBezTo>
                    <a:pt x="60656" y="280684"/>
                    <a:pt x="33034" y="283541"/>
                    <a:pt x="16841" y="303544"/>
                  </a:cubicBezTo>
                  <a:cubicBezTo>
                    <a:pt x="1601" y="323546"/>
                    <a:pt x="4459" y="351169"/>
                    <a:pt x="24461" y="367361"/>
                  </a:cubicBezTo>
                  <a:cubicBezTo>
                    <a:pt x="38749" y="378791"/>
                    <a:pt x="56846" y="379744"/>
                    <a:pt x="72086" y="372124"/>
                  </a:cubicBezTo>
                  <a:cubicBezTo>
                    <a:pt x="68276" y="388316"/>
                    <a:pt x="73991" y="406414"/>
                    <a:pt x="88279" y="416891"/>
                  </a:cubicBezTo>
                  <a:cubicBezTo>
                    <a:pt x="108281" y="432131"/>
                    <a:pt x="135904" y="429274"/>
                    <a:pt x="152096" y="409271"/>
                  </a:cubicBezTo>
                  <a:cubicBezTo>
                    <a:pt x="166384" y="392126"/>
                    <a:pt x="164479" y="367361"/>
                    <a:pt x="150191" y="351169"/>
                  </a:cubicBezTo>
                  <a:lnTo>
                    <a:pt x="314974" y="141619"/>
                  </a:lnTo>
                  <a:cubicBezTo>
                    <a:pt x="334024" y="152096"/>
                    <a:pt x="358789" y="148286"/>
                    <a:pt x="372124" y="130189"/>
                  </a:cubicBezTo>
                  <a:cubicBezTo>
                    <a:pt x="388316" y="110186"/>
                    <a:pt x="384506" y="82564"/>
                    <a:pt x="365456" y="663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B737D0D2-9037-AC4F-AB2E-6BD3FF4F53D7}"/>
                </a:ext>
              </a:extLst>
            </p:cNvPr>
            <p:cNvSpPr/>
            <p:nvPr/>
          </p:nvSpPr>
          <p:spPr>
            <a:xfrm>
              <a:off x="4796112" y="3987627"/>
              <a:ext cx="555633" cy="663443"/>
            </a:xfrm>
            <a:custGeom>
              <a:avLst/>
              <a:gdLst>
                <a:gd name="connsiteX0" fmla="*/ 461986 w 638175"/>
                <a:gd name="connsiteY0" fmla="*/ 155734 h 762000"/>
                <a:gd name="connsiteX1" fmla="*/ 464844 w 638175"/>
                <a:gd name="connsiteY1" fmla="*/ 155734 h 762000"/>
                <a:gd name="connsiteX2" fmla="*/ 629626 w 638175"/>
                <a:gd name="connsiteY2" fmla="*/ 88106 h 762000"/>
                <a:gd name="connsiteX3" fmla="*/ 622959 w 638175"/>
                <a:gd name="connsiteY3" fmla="*/ 30004 h 762000"/>
                <a:gd name="connsiteX4" fmla="*/ 564856 w 638175"/>
                <a:gd name="connsiteY4" fmla="*/ 36671 h 762000"/>
                <a:gd name="connsiteX5" fmla="*/ 462939 w 638175"/>
                <a:gd name="connsiteY5" fmla="*/ 72866 h 762000"/>
                <a:gd name="connsiteX6" fmla="*/ 378166 w 638175"/>
                <a:gd name="connsiteY6" fmla="*/ 43339 h 762000"/>
                <a:gd name="connsiteX7" fmla="*/ 325779 w 638175"/>
                <a:gd name="connsiteY7" fmla="*/ 7144 h 762000"/>
                <a:gd name="connsiteX8" fmla="*/ 278154 w 638175"/>
                <a:gd name="connsiteY8" fmla="*/ 33814 h 762000"/>
                <a:gd name="connsiteX9" fmla="*/ 270534 w 638175"/>
                <a:gd name="connsiteY9" fmla="*/ 40481 h 762000"/>
                <a:gd name="connsiteX10" fmla="*/ 182904 w 638175"/>
                <a:gd name="connsiteY10" fmla="*/ 72866 h 762000"/>
                <a:gd name="connsiteX11" fmla="*/ 80986 w 638175"/>
                <a:gd name="connsiteY11" fmla="*/ 36671 h 762000"/>
                <a:gd name="connsiteX12" fmla="*/ 22884 w 638175"/>
                <a:gd name="connsiteY12" fmla="*/ 30004 h 762000"/>
                <a:gd name="connsiteX13" fmla="*/ 16216 w 638175"/>
                <a:gd name="connsiteY13" fmla="*/ 88106 h 762000"/>
                <a:gd name="connsiteX14" fmla="*/ 180999 w 638175"/>
                <a:gd name="connsiteY14" fmla="*/ 155734 h 762000"/>
                <a:gd name="connsiteX15" fmla="*/ 183856 w 638175"/>
                <a:gd name="connsiteY15" fmla="*/ 155734 h 762000"/>
                <a:gd name="connsiteX16" fmla="*/ 269581 w 638175"/>
                <a:gd name="connsiteY16" fmla="*/ 138589 h 762000"/>
                <a:gd name="connsiteX17" fmla="*/ 269581 w 638175"/>
                <a:gd name="connsiteY17" fmla="*/ 180499 h 762000"/>
                <a:gd name="connsiteX18" fmla="*/ 182904 w 638175"/>
                <a:gd name="connsiteY18" fmla="*/ 211931 h 762000"/>
                <a:gd name="connsiteX19" fmla="*/ 80986 w 638175"/>
                <a:gd name="connsiteY19" fmla="*/ 175736 h 762000"/>
                <a:gd name="connsiteX20" fmla="*/ 22884 w 638175"/>
                <a:gd name="connsiteY20" fmla="*/ 169069 h 762000"/>
                <a:gd name="connsiteX21" fmla="*/ 16216 w 638175"/>
                <a:gd name="connsiteY21" fmla="*/ 227171 h 762000"/>
                <a:gd name="connsiteX22" fmla="*/ 180999 w 638175"/>
                <a:gd name="connsiteY22" fmla="*/ 294799 h 762000"/>
                <a:gd name="connsiteX23" fmla="*/ 183856 w 638175"/>
                <a:gd name="connsiteY23" fmla="*/ 294799 h 762000"/>
                <a:gd name="connsiteX24" fmla="*/ 269581 w 638175"/>
                <a:gd name="connsiteY24" fmla="*/ 277654 h 762000"/>
                <a:gd name="connsiteX25" fmla="*/ 269581 w 638175"/>
                <a:gd name="connsiteY25" fmla="*/ 319564 h 762000"/>
                <a:gd name="connsiteX26" fmla="*/ 182904 w 638175"/>
                <a:gd name="connsiteY26" fmla="*/ 350996 h 762000"/>
                <a:gd name="connsiteX27" fmla="*/ 80986 w 638175"/>
                <a:gd name="connsiteY27" fmla="*/ 314801 h 762000"/>
                <a:gd name="connsiteX28" fmla="*/ 22884 w 638175"/>
                <a:gd name="connsiteY28" fmla="*/ 308134 h 762000"/>
                <a:gd name="connsiteX29" fmla="*/ 16216 w 638175"/>
                <a:gd name="connsiteY29" fmla="*/ 366236 h 762000"/>
                <a:gd name="connsiteX30" fmla="*/ 180999 w 638175"/>
                <a:gd name="connsiteY30" fmla="*/ 433864 h 762000"/>
                <a:gd name="connsiteX31" fmla="*/ 183856 w 638175"/>
                <a:gd name="connsiteY31" fmla="*/ 433864 h 762000"/>
                <a:gd name="connsiteX32" fmla="*/ 269581 w 638175"/>
                <a:gd name="connsiteY32" fmla="*/ 416719 h 762000"/>
                <a:gd name="connsiteX33" fmla="*/ 269581 w 638175"/>
                <a:gd name="connsiteY33" fmla="*/ 458629 h 762000"/>
                <a:gd name="connsiteX34" fmla="*/ 182904 w 638175"/>
                <a:gd name="connsiteY34" fmla="*/ 490061 h 762000"/>
                <a:gd name="connsiteX35" fmla="*/ 100036 w 638175"/>
                <a:gd name="connsiteY35" fmla="*/ 453866 h 762000"/>
                <a:gd name="connsiteX36" fmla="*/ 41934 w 638175"/>
                <a:gd name="connsiteY36" fmla="*/ 447199 h 762000"/>
                <a:gd name="connsiteX37" fmla="*/ 35266 w 638175"/>
                <a:gd name="connsiteY37" fmla="*/ 505301 h 762000"/>
                <a:gd name="connsiteX38" fmla="*/ 180999 w 638175"/>
                <a:gd name="connsiteY38" fmla="*/ 572929 h 762000"/>
                <a:gd name="connsiteX39" fmla="*/ 183856 w 638175"/>
                <a:gd name="connsiteY39" fmla="*/ 572929 h 762000"/>
                <a:gd name="connsiteX40" fmla="*/ 269581 w 638175"/>
                <a:gd name="connsiteY40" fmla="*/ 555784 h 762000"/>
                <a:gd name="connsiteX41" fmla="*/ 269581 w 638175"/>
                <a:gd name="connsiteY41" fmla="*/ 597694 h 762000"/>
                <a:gd name="connsiteX42" fmla="*/ 182904 w 638175"/>
                <a:gd name="connsiteY42" fmla="*/ 629126 h 762000"/>
                <a:gd name="connsiteX43" fmla="*/ 118134 w 638175"/>
                <a:gd name="connsiteY43" fmla="*/ 592931 h 762000"/>
                <a:gd name="connsiteX44" fmla="*/ 60031 w 638175"/>
                <a:gd name="connsiteY44" fmla="*/ 586264 h 762000"/>
                <a:gd name="connsiteX45" fmla="*/ 53364 w 638175"/>
                <a:gd name="connsiteY45" fmla="*/ 644366 h 762000"/>
                <a:gd name="connsiteX46" fmla="*/ 181951 w 638175"/>
                <a:gd name="connsiteY46" fmla="*/ 711994 h 762000"/>
                <a:gd name="connsiteX47" fmla="*/ 184809 w 638175"/>
                <a:gd name="connsiteY47" fmla="*/ 711994 h 762000"/>
                <a:gd name="connsiteX48" fmla="*/ 270534 w 638175"/>
                <a:gd name="connsiteY48" fmla="*/ 694849 h 762000"/>
                <a:gd name="connsiteX49" fmla="*/ 270534 w 638175"/>
                <a:gd name="connsiteY49" fmla="*/ 700564 h 762000"/>
                <a:gd name="connsiteX50" fmla="*/ 325779 w 638175"/>
                <a:gd name="connsiteY50" fmla="*/ 755809 h 762000"/>
                <a:gd name="connsiteX51" fmla="*/ 381024 w 638175"/>
                <a:gd name="connsiteY51" fmla="*/ 700564 h 762000"/>
                <a:gd name="connsiteX52" fmla="*/ 381024 w 638175"/>
                <a:gd name="connsiteY52" fmla="*/ 696754 h 762000"/>
                <a:gd name="connsiteX53" fmla="*/ 461034 w 638175"/>
                <a:gd name="connsiteY53" fmla="*/ 711041 h 762000"/>
                <a:gd name="connsiteX54" fmla="*/ 463891 w 638175"/>
                <a:gd name="connsiteY54" fmla="*/ 711041 h 762000"/>
                <a:gd name="connsiteX55" fmla="*/ 592479 w 638175"/>
                <a:gd name="connsiteY55" fmla="*/ 643414 h 762000"/>
                <a:gd name="connsiteX56" fmla="*/ 585811 w 638175"/>
                <a:gd name="connsiteY56" fmla="*/ 585311 h 762000"/>
                <a:gd name="connsiteX57" fmla="*/ 527709 w 638175"/>
                <a:gd name="connsiteY57" fmla="*/ 591979 h 762000"/>
                <a:gd name="connsiteX58" fmla="*/ 462939 w 638175"/>
                <a:gd name="connsiteY58" fmla="*/ 628174 h 762000"/>
                <a:gd name="connsiteX59" fmla="*/ 381024 w 638175"/>
                <a:gd name="connsiteY59" fmla="*/ 602456 h 762000"/>
                <a:gd name="connsiteX60" fmla="*/ 381024 w 638175"/>
                <a:gd name="connsiteY60" fmla="*/ 557689 h 762000"/>
                <a:gd name="connsiteX61" fmla="*/ 461034 w 638175"/>
                <a:gd name="connsiteY61" fmla="*/ 571976 h 762000"/>
                <a:gd name="connsiteX62" fmla="*/ 463891 w 638175"/>
                <a:gd name="connsiteY62" fmla="*/ 571976 h 762000"/>
                <a:gd name="connsiteX63" fmla="*/ 609624 w 638175"/>
                <a:gd name="connsiteY63" fmla="*/ 504349 h 762000"/>
                <a:gd name="connsiteX64" fmla="*/ 602956 w 638175"/>
                <a:gd name="connsiteY64" fmla="*/ 446246 h 762000"/>
                <a:gd name="connsiteX65" fmla="*/ 544854 w 638175"/>
                <a:gd name="connsiteY65" fmla="*/ 452914 h 762000"/>
                <a:gd name="connsiteX66" fmla="*/ 461986 w 638175"/>
                <a:gd name="connsiteY66" fmla="*/ 489109 h 762000"/>
                <a:gd name="connsiteX67" fmla="*/ 380071 w 638175"/>
                <a:gd name="connsiteY67" fmla="*/ 463391 h 762000"/>
                <a:gd name="connsiteX68" fmla="*/ 380071 w 638175"/>
                <a:gd name="connsiteY68" fmla="*/ 418624 h 762000"/>
                <a:gd name="connsiteX69" fmla="*/ 460081 w 638175"/>
                <a:gd name="connsiteY69" fmla="*/ 432911 h 762000"/>
                <a:gd name="connsiteX70" fmla="*/ 462939 w 638175"/>
                <a:gd name="connsiteY70" fmla="*/ 432911 h 762000"/>
                <a:gd name="connsiteX71" fmla="*/ 627721 w 638175"/>
                <a:gd name="connsiteY71" fmla="*/ 365284 h 762000"/>
                <a:gd name="connsiteX72" fmla="*/ 621054 w 638175"/>
                <a:gd name="connsiteY72" fmla="*/ 307181 h 762000"/>
                <a:gd name="connsiteX73" fmla="*/ 562951 w 638175"/>
                <a:gd name="connsiteY73" fmla="*/ 313849 h 762000"/>
                <a:gd name="connsiteX74" fmla="*/ 461034 w 638175"/>
                <a:gd name="connsiteY74" fmla="*/ 350044 h 762000"/>
                <a:gd name="connsiteX75" fmla="*/ 379119 w 638175"/>
                <a:gd name="connsiteY75" fmla="*/ 324326 h 762000"/>
                <a:gd name="connsiteX76" fmla="*/ 379119 w 638175"/>
                <a:gd name="connsiteY76" fmla="*/ 279559 h 762000"/>
                <a:gd name="connsiteX77" fmla="*/ 459129 w 638175"/>
                <a:gd name="connsiteY77" fmla="*/ 293846 h 762000"/>
                <a:gd name="connsiteX78" fmla="*/ 461986 w 638175"/>
                <a:gd name="connsiteY78" fmla="*/ 293846 h 762000"/>
                <a:gd name="connsiteX79" fmla="*/ 626769 w 638175"/>
                <a:gd name="connsiteY79" fmla="*/ 226219 h 762000"/>
                <a:gd name="connsiteX80" fmla="*/ 620101 w 638175"/>
                <a:gd name="connsiteY80" fmla="*/ 168116 h 762000"/>
                <a:gd name="connsiteX81" fmla="*/ 561999 w 638175"/>
                <a:gd name="connsiteY81" fmla="*/ 174784 h 762000"/>
                <a:gd name="connsiteX82" fmla="*/ 460081 w 638175"/>
                <a:gd name="connsiteY82" fmla="*/ 210979 h 762000"/>
                <a:gd name="connsiteX83" fmla="*/ 378166 w 638175"/>
                <a:gd name="connsiteY83" fmla="*/ 185261 h 762000"/>
                <a:gd name="connsiteX84" fmla="*/ 378166 w 638175"/>
                <a:gd name="connsiteY84" fmla="*/ 140494 h 762000"/>
                <a:gd name="connsiteX85" fmla="*/ 461986 w 638175"/>
                <a:gd name="connsiteY85" fmla="*/ 15573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8175" h="762000">
                  <a:moveTo>
                    <a:pt x="461986" y="155734"/>
                  </a:moveTo>
                  <a:cubicBezTo>
                    <a:pt x="462939" y="155734"/>
                    <a:pt x="463891" y="155734"/>
                    <a:pt x="464844" y="155734"/>
                  </a:cubicBezTo>
                  <a:cubicBezTo>
                    <a:pt x="528661" y="155734"/>
                    <a:pt x="598194" y="127159"/>
                    <a:pt x="629626" y="88106"/>
                  </a:cubicBezTo>
                  <a:cubicBezTo>
                    <a:pt x="643914" y="70009"/>
                    <a:pt x="641056" y="44291"/>
                    <a:pt x="622959" y="30004"/>
                  </a:cubicBezTo>
                  <a:cubicBezTo>
                    <a:pt x="604861" y="15716"/>
                    <a:pt x="579144" y="18574"/>
                    <a:pt x="564856" y="36671"/>
                  </a:cubicBezTo>
                  <a:cubicBezTo>
                    <a:pt x="550569" y="54769"/>
                    <a:pt x="504849" y="74771"/>
                    <a:pt x="462939" y="72866"/>
                  </a:cubicBezTo>
                  <a:cubicBezTo>
                    <a:pt x="421981" y="71914"/>
                    <a:pt x="391501" y="57626"/>
                    <a:pt x="378166" y="43339"/>
                  </a:cubicBezTo>
                  <a:cubicBezTo>
                    <a:pt x="370546" y="22384"/>
                    <a:pt x="350544" y="7144"/>
                    <a:pt x="325779" y="7144"/>
                  </a:cubicBezTo>
                  <a:cubicBezTo>
                    <a:pt x="305776" y="7144"/>
                    <a:pt x="287679" y="17621"/>
                    <a:pt x="278154" y="33814"/>
                  </a:cubicBezTo>
                  <a:cubicBezTo>
                    <a:pt x="275296" y="35719"/>
                    <a:pt x="272439" y="38576"/>
                    <a:pt x="270534" y="40481"/>
                  </a:cubicBezTo>
                  <a:cubicBezTo>
                    <a:pt x="258151" y="55721"/>
                    <a:pt x="226719" y="71914"/>
                    <a:pt x="182904" y="72866"/>
                  </a:cubicBezTo>
                  <a:cubicBezTo>
                    <a:pt x="140041" y="72866"/>
                    <a:pt x="95274" y="53816"/>
                    <a:pt x="80986" y="36671"/>
                  </a:cubicBezTo>
                  <a:cubicBezTo>
                    <a:pt x="66699" y="18574"/>
                    <a:pt x="40981" y="15716"/>
                    <a:pt x="22884" y="30004"/>
                  </a:cubicBezTo>
                  <a:cubicBezTo>
                    <a:pt x="4786" y="44291"/>
                    <a:pt x="1929" y="70009"/>
                    <a:pt x="16216" y="88106"/>
                  </a:cubicBezTo>
                  <a:cubicBezTo>
                    <a:pt x="47649" y="128111"/>
                    <a:pt x="116229" y="155734"/>
                    <a:pt x="180999" y="155734"/>
                  </a:cubicBezTo>
                  <a:cubicBezTo>
                    <a:pt x="181951" y="155734"/>
                    <a:pt x="182904" y="155734"/>
                    <a:pt x="183856" y="155734"/>
                  </a:cubicBezTo>
                  <a:cubicBezTo>
                    <a:pt x="215289" y="155734"/>
                    <a:pt x="243864" y="149066"/>
                    <a:pt x="269581" y="138589"/>
                  </a:cubicBezTo>
                  <a:lnTo>
                    <a:pt x="269581" y="180499"/>
                  </a:lnTo>
                  <a:cubicBezTo>
                    <a:pt x="257199" y="195739"/>
                    <a:pt x="225766" y="211931"/>
                    <a:pt x="182904" y="211931"/>
                  </a:cubicBezTo>
                  <a:cubicBezTo>
                    <a:pt x="140041" y="212884"/>
                    <a:pt x="95274" y="192881"/>
                    <a:pt x="80986" y="175736"/>
                  </a:cubicBezTo>
                  <a:cubicBezTo>
                    <a:pt x="66699" y="157639"/>
                    <a:pt x="40981" y="154781"/>
                    <a:pt x="22884" y="169069"/>
                  </a:cubicBezTo>
                  <a:cubicBezTo>
                    <a:pt x="4786" y="183356"/>
                    <a:pt x="1929" y="209074"/>
                    <a:pt x="16216" y="227171"/>
                  </a:cubicBezTo>
                  <a:cubicBezTo>
                    <a:pt x="47649" y="267176"/>
                    <a:pt x="116229" y="294799"/>
                    <a:pt x="180999" y="294799"/>
                  </a:cubicBezTo>
                  <a:cubicBezTo>
                    <a:pt x="181951" y="294799"/>
                    <a:pt x="182904" y="294799"/>
                    <a:pt x="183856" y="294799"/>
                  </a:cubicBezTo>
                  <a:cubicBezTo>
                    <a:pt x="215289" y="294799"/>
                    <a:pt x="243864" y="288131"/>
                    <a:pt x="269581" y="277654"/>
                  </a:cubicBezTo>
                  <a:lnTo>
                    <a:pt x="269581" y="319564"/>
                  </a:lnTo>
                  <a:cubicBezTo>
                    <a:pt x="257199" y="334804"/>
                    <a:pt x="225766" y="350996"/>
                    <a:pt x="182904" y="350996"/>
                  </a:cubicBezTo>
                  <a:cubicBezTo>
                    <a:pt x="140041" y="350996"/>
                    <a:pt x="95274" y="331946"/>
                    <a:pt x="80986" y="314801"/>
                  </a:cubicBezTo>
                  <a:cubicBezTo>
                    <a:pt x="66699" y="296704"/>
                    <a:pt x="40981" y="293846"/>
                    <a:pt x="22884" y="308134"/>
                  </a:cubicBezTo>
                  <a:cubicBezTo>
                    <a:pt x="4786" y="322421"/>
                    <a:pt x="1929" y="348139"/>
                    <a:pt x="16216" y="366236"/>
                  </a:cubicBezTo>
                  <a:cubicBezTo>
                    <a:pt x="47649" y="406241"/>
                    <a:pt x="116229" y="433864"/>
                    <a:pt x="180999" y="433864"/>
                  </a:cubicBezTo>
                  <a:cubicBezTo>
                    <a:pt x="181951" y="433864"/>
                    <a:pt x="182904" y="433864"/>
                    <a:pt x="183856" y="433864"/>
                  </a:cubicBezTo>
                  <a:cubicBezTo>
                    <a:pt x="215289" y="433864"/>
                    <a:pt x="243864" y="427196"/>
                    <a:pt x="269581" y="416719"/>
                  </a:cubicBezTo>
                  <a:lnTo>
                    <a:pt x="269581" y="458629"/>
                  </a:lnTo>
                  <a:cubicBezTo>
                    <a:pt x="257199" y="473869"/>
                    <a:pt x="225766" y="490061"/>
                    <a:pt x="182904" y="490061"/>
                  </a:cubicBezTo>
                  <a:cubicBezTo>
                    <a:pt x="136231" y="490061"/>
                    <a:pt x="110514" y="467201"/>
                    <a:pt x="100036" y="453866"/>
                  </a:cubicBezTo>
                  <a:cubicBezTo>
                    <a:pt x="85749" y="435769"/>
                    <a:pt x="60031" y="432911"/>
                    <a:pt x="41934" y="447199"/>
                  </a:cubicBezTo>
                  <a:cubicBezTo>
                    <a:pt x="23836" y="461486"/>
                    <a:pt x="20979" y="487204"/>
                    <a:pt x="35266" y="505301"/>
                  </a:cubicBezTo>
                  <a:cubicBezTo>
                    <a:pt x="69556" y="548164"/>
                    <a:pt x="122896" y="572929"/>
                    <a:pt x="180999" y="572929"/>
                  </a:cubicBezTo>
                  <a:cubicBezTo>
                    <a:pt x="181951" y="572929"/>
                    <a:pt x="182904" y="572929"/>
                    <a:pt x="183856" y="572929"/>
                  </a:cubicBezTo>
                  <a:cubicBezTo>
                    <a:pt x="215289" y="572929"/>
                    <a:pt x="243864" y="566261"/>
                    <a:pt x="269581" y="555784"/>
                  </a:cubicBezTo>
                  <a:lnTo>
                    <a:pt x="269581" y="597694"/>
                  </a:lnTo>
                  <a:cubicBezTo>
                    <a:pt x="257199" y="612934"/>
                    <a:pt x="225766" y="629126"/>
                    <a:pt x="182904" y="629126"/>
                  </a:cubicBezTo>
                  <a:cubicBezTo>
                    <a:pt x="150519" y="630079"/>
                    <a:pt x="140041" y="619601"/>
                    <a:pt x="118134" y="592931"/>
                  </a:cubicBezTo>
                  <a:cubicBezTo>
                    <a:pt x="103846" y="574834"/>
                    <a:pt x="78129" y="571976"/>
                    <a:pt x="60031" y="586264"/>
                  </a:cubicBezTo>
                  <a:cubicBezTo>
                    <a:pt x="41934" y="600551"/>
                    <a:pt x="39076" y="626269"/>
                    <a:pt x="53364" y="644366"/>
                  </a:cubicBezTo>
                  <a:cubicBezTo>
                    <a:pt x="80986" y="678656"/>
                    <a:pt x="113371" y="711994"/>
                    <a:pt x="181951" y="711994"/>
                  </a:cubicBezTo>
                  <a:cubicBezTo>
                    <a:pt x="182904" y="711994"/>
                    <a:pt x="183856" y="711994"/>
                    <a:pt x="184809" y="711994"/>
                  </a:cubicBezTo>
                  <a:cubicBezTo>
                    <a:pt x="216241" y="711994"/>
                    <a:pt x="244816" y="705326"/>
                    <a:pt x="270534" y="694849"/>
                  </a:cubicBezTo>
                  <a:lnTo>
                    <a:pt x="270534" y="700564"/>
                  </a:lnTo>
                  <a:cubicBezTo>
                    <a:pt x="270534" y="731044"/>
                    <a:pt x="295299" y="755809"/>
                    <a:pt x="325779" y="755809"/>
                  </a:cubicBezTo>
                  <a:cubicBezTo>
                    <a:pt x="356259" y="755809"/>
                    <a:pt x="381024" y="731044"/>
                    <a:pt x="381024" y="700564"/>
                  </a:cubicBezTo>
                  <a:lnTo>
                    <a:pt x="381024" y="696754"/>
                  </a:lnTo>
                  <a:cubicBezTo>
                    <a:pt x="404836" y="705326"/>
                    <a:pt x="432459" y="711041"/>
                    <a:pt x="461034" y="711041"/>
                  </a:cubicBezTo>
                  <a:cubicBezTo>
                    <a:pt x="461986" y="711041"/>
                    <a:pt x="462939" y="711041"/>
                    <a:pt x="463891" y="711041"/>
                  </a:cubicBezTo>
                  <a:cubicBezTo>
                    <a:pt x="532471" y="711041"/>
                    <a:pt x="564856" y="677704"/>
                    <a:pt x="592479" y="643414"/>
                  </a:cubicBezTo>
                  <a:cubicBezTo>
                    <a:pt x="606766" y="625316"/>
                    <a:pt x="603909" y="599599"/>
                    <a:pt x="585811" y="585311"/>
                  </a:cubicBezTo>
                  <a:cubicBezTo>
                    <a:pt x="567714" y="571024"/>
                    <a:pt x="541996" y="573881"/>
                    <a:pt x="527709" y="591979"/>
                  </a:cubicBezTo>
                  <a:cubicBezTo>
                    <a:pt x="505801" y="619601"/>
                    <a:pt x="494371" y="629126"/>
                    <a:pt x="462939" y="628174"/>
                  </a:cubicBezTo>
                  <a:cubicBezTo>
                    <a:pt x="425791" y="627221"/>
                    <a:pt x="396264" y="615791"/>
                    <a:pt x="381024" y="602456"/>
                  </a:cubicBezTo>
                  <a:lnTo>
                    <a:pt x="381024" y="557689"/>
                  </a:lnTo>
                  <a:cubicBezTo>
                    <a:pt x="404836" y="566261"/>
                    <a:pt x="432459" y="571976"/>
                    <a:pt x="461034" y="571976"/>
                  </a:cubicBezTo>
                  <a:cubicBezTo>
                    <a:pt x="461986" y="571976"/>
                    <a:pt x="462939" y="571976"/>
                    <a:pt x="463891" y="571976"/>
                  </a:cubicBezTo>
                  <a:cubicBezTo>
                    <a:pt x="521994" y="571976"/>
                    <a:pt x="575334" y="547211"/>
                    <a:pt x="609624" y="504349"/>
                  </a:cubicBezTo>
                  <a:cubicBezTo>
                    <a:pt x="623911" y="486251"/>
                    <a:pt x="621054" y="460534"/>
                    <a:pt x="602956" y="446246"/>
                  </a:cubicBezTo>
                  <a:cubicBezTo>
                    <a:pt x="584859" y="431959"/>
                    <a:pt x="559141" y="434816"/>
                    <a:pt x="544854" y="452914"/>
                  </a:cubicBezTo>
                  <a:cubicBezTo>
                    <a:pt x="533424" y="467201"/>
                    <a:pt x="506754" y="490061"/>
                    <a:pt x="461986" y="489109"/>
                  </a:cubicBezTo>
                  <a:cubicBezTo>
                    <a:pt x="424839" y="488156"/>
                    <a:pt x="395311" y="476726"/>
                    <a:pt x="380071" y="463391"/>
                  </a:cubicBezTo>
                  <a:lnTo>
                    <a:pt x="380071" y="418624"/>
                  </a:lnTo>
                  <a:cubicBezTo>
                    <a:pt x="403884" y="427196"/>
                    <a:pt x="431506" y="432911"/>
                    <a:pt x="460081" y="432911"/>
                  </a:cubicBezTo>
                  <a:cubicBezTo>
                    <a:pt x="461034" y="432911"/>
                    <a:pt x="461986" y="432911"/>
                    <a:pt x="462939" y="432911"/>
                  </a:cubicBezTo>
                  <a:cubicBezTo>
                    <a:pt x="526756" y="432911"/>
                    <a:pt x="596289" y="404336"/>
                    <a:pt x="627721" y="365284"/>
                  </a:cubicBezTo>
                  <a:cubicBezTo>
                    <a:pt x="642009" y="347186"/>
                    <a:pt x="639151" y="321469"/>
                    <a:pt x="621054" y="307181"/>
                  </a:cubicBezTo>
                  <a:cubicBezTo>
                    <a:pt x="602956" y="292894"/>
                    <a:pt x="577239" y="295751"/>
                    <a:pt x="562951" y="313849"/>
                  </a:cubicBezTo>
                  <a:cubicBezTo>
                    <a:pt x="548664" y="331946"/>
                    <a:pt x="502944" y="350996"/>
                    <a:pt x="461034" y="350044"/>
                  </a:cubicBezTo>
                  <a:cubicBezTo>
                    <a:pt x="423886" y="349091"/>
                    <a:pt x="394359" y="337661"/>
                    <a:pt x="379119" y="324326"/>
                  </a:cubicBezTo>
                  <a:lnTo>
                    <a:pt x="379119" y="279559"/>
                  </a:lnTo>
                  <a:cubicBezTo>
                    <a:pt x="402931" y="288131"/>
                    <a:pt x="430554" y="293846"/>
                    <a:pt x="459129" y="293846"/>
                  </a:cubicBezTo>
                  <a:cubicBezTo>
                    <a:pt x="460081" y="293846"/>
                    <a:pt x="461034" y="293846"/>
                    <a:pt x="461986" y="293846"/>
                  </a:cubicBezTo>
                  <a:cubicBezTo>
                    <a:pt x="525804" y="293846"/>
                    <a:pt x="595336" y="265271"/>
                    <a:pt x="626769" y="226219"/>
                  </a:cubicBezTo>
                  <a:cubicBezTo>
                    <a:pt x="641056" y="208121"/>
                    <a:pt x="638199" y="182404"/>
                    <a:pt x="620101" y="168116"/>
                  </a:cubicBezTo>
                  <a:cubicBezTo>
                    <a:pt x="602004" y="153829"/>
                    <a:pt x="576286" y="156686"/>
                    <a:pt x="561999" y="174784"/>
                  </a:cubicBezTo>
                  <a:cubicBezTo>
                    <a:pt x="547711" y="192881"/>
                    <a:pt x="501991" y="211931"/>
                    <a:pt x="460081" y="210979"/>
                  </a:cubicBezTo>
                  <a:cubicBezTo>
                    <a:pt x="422934" y="210026"/>
                    <a:pt x="393406" y="198596"/>
                    <a:pt x="378166" y="185261"/>
                  </a:cubicBezTo>
                  <a:lnTo>
                    <a:pt x="378166" y="140494"/>
                  </a:lnTo>
                  <a:cubicBezTo>
                    <a:pt x="405789" y="150971"/>
                    <a:pt x="433411" y="155734"/>
                    <a:pt x="461986" y="155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DC3E66D9-2AF8-D247-B63A-848EE1AFBEA0}"/>
                </a:ext>
              </a:extLst>
            </p:cNvPr>
            <p:cNvSpPr/>
            <p:nvPr/>
          </p:nvSpPr>
          <p:spPr>
            <a:xfrm>
              <a:off x="4796996" y="3858256"/>
              <a:ext cx="580512" cy="124395"/>
            </a:xfrm>
            <a:custGeom>
              <a:avLst/>
              <a:gdLst>
                <a:gd name="connsiteX0" fmla="*/ 640041 w 666750"/>
                <a:gd name="connsiteY0" fmla="*/ 43339 h 142875"/>
                <a:gd name="connsiteX1" fmla="*/ 338098 w 666750"/>
                <a:gd name="connsiteY1" fmla="*/ 7144 h 142875"/>
                <a:gd name="connsiteX2" fmla="*/ 37108 w 666750"/>
                <a:gd name="connsiteY2" fmla="*/ 40481 h 142875"/>
                <a:gd name="connsiteX3" fmla="*/ 8533 w 666750"/>
                <a:gd name="connsiteY3" fmla="*/ 91916 h 142875"/>
                <a:gd name="connsiteX4" fmla="*/ 59968 w 666750"/>
                <a:gd name="connsiteY4" fmla="*/ 120491 h 142875"/>
                <a:gd name="connsiteX5" fmla="*/ 279996 w 666750"/>
                <a:gd name="connsiteY5" fmla="*/ 91916 h 142875"/>
                <a:gd name="connsiteX6" fmla="*/ 297141 w 666750"/>
                <a:gd name="connsiteY6" fmla="*/ 130016 h 142875"/>
                <a:gd name="connsiteX7" fmla="*/ 360958 w 666750"/>
                <a:gd name="connsiteY7" fmla="*/ 122396 h 142875"/>
                <a:gd name="connsiteX8" fmla="*/ 370483 w 666750"/>
                <a:gd name="connsiteY8" fmla="*/ 90964 h 142875"/>
                <a:gd name="connsiteX9" fmla="*/ 603846 w 666750"/>
                <a:gd name="connsiteY9" fmla="*/ 117634 h 142875"/>
                <a:gd name="connsiteX10" fmla="*/ 621943 w 666750"/>
                <a:gd name="connsiteY10" fmla="*/ 122396 h 142875"/>
                <a:gd name="connsiteX11" fmla="*/ 659091 w 666750"/>
                <a:gd name="connsiteY11" fmla="*/ 99536 h 142875"/>
                <a:gd name="connsiteX12" fmla="*/ 640041 w 666750"/>
                <a:gd name="connsiteY12" fmla="*/ 433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0" h="142875">
                  <a:moveTo>
                    <a:pt x="640041" y="43339"/>
                  </a:moveTo>
                  <a:cubicBezTo>
                    <a:pt x="632421" y="39529"/>
                    <a:pt x="560983" y="7144"/>
                    <a:pt x="338098" y="7144"/>
                  </a:cubicBezTo>
                  <a:cubicBezTo>
                    <a:pt x="154266" y="7144"/>
                    <a:pt x="41871" y="38576"/>
                    <a:pt x="37108" y="40481"/>
                  </a:cubicBezTo>
                  <a:cubicBezTo>
                    <a:pt x="15201" y="47149"/>
                    <a:pt x="2818" y="70009"/>
                    <a:pt x="8533" y="91916"/>
                  </a:cubicBezTo>
                  <a:cubicBezTo>
                    <a:pt x="15201" y="113824"/>
                    <a:pt x="38061" y="126206"/>
                    <a:pt x="59968" y="120491"/>
                  </a:cubicBezTo>
                  <a:cubicBezTo>
                    <a:pt x="60921" y="120491"/>
                    <a:pt x="143788" y="96679"/>
                    <a:pt x="279996" y="91916"/>
                  </a:cubicBezTo>
                  <a:cubicBezTo>
                    <a:pt x="279043" y="106204"/>
                    <a:pt x="284758" y="120491"/>
                    <a:pt x="297141" y="130016"/>
                  </a:cubicBezTo>
                  <a:cubicBezTo>
                    <a:pt x="317143" y="145256"/>
                    <a:pt x="344766" y="142399"/>
                    <a:pt x="360958" y="122396"/>
                  </a:cubicBezTo>
                  <a:cubicBezTo>
                    <a:pt x="368578" y="112871"/>
                    <a:pt x="371436" y="102394"/>
                    <a:pt x="370483" y="90964"/>
                  </a:cubicBezTo>
                  <a:cubicBezTo>
                    <a:pt x="546696" y="93821"/>
                    <a:pt x="603846" y="117634"/>
                    <a:pt x="603846" y="117634"/>
                  </a:cubicBezTo>
                  <a:cubicBezTo>
                    <a:pt x="609561" y="120491"/>
                    <a:pt x="616228" y="122396"/>
                    <a:pt x="621943" y="122396"/>
                  </a:cubicBezTo>
                  <a:cubicBezTo>
                    <a:pt x="637183" y="122396"/>
                    <a:pt x="651471" y="113824"/>
                    <a:pt x="659091" y="99536"/>
                  </a:cubicBezTo>
                  <a:cubicBezTo>
                    <a:pt x="669568" y="78581"/>
                    <a:pt x="660996" y="52864"/>
                    <a:pt x="640041" y="433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0B31F39D-8F0F-6442-85FD-EAB2B1531F0D}"/>
                </a:ext>
              </a:extLst>
            </p:cNvPr>
            <p:cNvSpPr/>
            <p:nvPr/>
          </p:nvSpPr>
          <p:spPr>
            <a:xfrm>
              <a:off x="4852110" y="4708292"/>
              <a:ext cx="223912" cy="49758"/>
            </a:xfrm>
            <a:custGeom>
              <a:avLst/>
              <a:gdLst>
                <a:gd name="connsiteX0" fmla="*/ 7144 w 257175"/>
                <a:gd name="connsiteY0" fmla="*/ 54769 h 57150"/>
                <a:gd name="connsiteX1" fmla="*/ 256699 w 257175"/>
                <a:gd name="connsiteY1" fmla="*/ 54769 h 57150"/>
                <a:gd name="connsiteX2" fmla="*/ 120491 w 257175"/>
                <a:gd name="connsiteY2" fmla="*/ 7144 h 57150"/>
                <a:gd name="connsiteX3" fmla="*/ 7144 w 257175"/>
                <a:gd name="connsiteY3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7144" y="54769"/>
                  </a:moveTo>
                  <a:lnTo>
                    <a:pt x="256699" y="54769"/>
                  </a:lnTo>
                  <a:cubicBezTo>
                    <a:pt x="224314" y="25241"/>
                    <a:pt x="175736" y="8096"/>
                    <a:pt x="120491" y="7144"/>
                  </a:cubicBezTo>
                  <a:cubicBezTo>
                    <a:pt x="65246" y="7144"/>
                    <a:pt x="31909" y="28099"/>
                    <a:pt x="7144" y="547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424CEB4C-7400-1747-9BE1-3EEA36BE3C00}"/>
                </a:ext>
              </a:extLst>
            </p:cNvPr>
            <p:cNvSpPr/>
            <p:nvPr/>
          </p:nvSpPr>
          <p:spPr>
            <a:xfrm>
              <a:off x="5073534" y="4708266"/>
              <a:ext cx="223912" cy="49758"/>
            </a:xfrm>
            <a:custGeom>
              <a:avLst/>
              <a:gdLst>
                <a:gd name="connsiteX0" fmla="*/ 143351 w 257175"/>
                <a:gd name="connsiteY0" fmla="*/ 7174 h 57150"/>
                <a:gd name="connsiteX1" fmla="*/ 7144 w 257175"/>
                <a:gd name="connsiteY1" fmla="*/ 54799 h 57150"/>
                <a:gd name="connsiteX2" fmla="*/ 256699 w 257175"/>
                <a:gd name="connsiteY2" fmla="*/ 54799 h 57150"/>
                <a:gd name="connsiteX3" fmla="*/ 143351 w 257175"/>
                <a:gd name="connsiteY3" fmla="*/ 7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143351" y="7174"/>
                  </a:moveTo>
                  <a:cubicBezTo>
                    <a:pt x="89059" y="8126"/>
                    <a:pt x="40481" y="25271"/>
                    <a:pt x="7144" y="54799"/>
                  </a:cubicBezTo>
                  <a:lnTo>
                    <a:pt x="256699" y="54799"/>
                  </a:lnTo>
                  <a:cubicBezTo>
                    <a:pt x="231934" y="28129"/>
                    <a:pt x="199549" y="6221"/>
                    <a:pt x="143351" y="71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815E7B93-4F96-154E-BA2F-0CEBB809B009}"/>
                </a:ext>
              </a:extLst>
            </p:cNvPr>
            <p:cNvSpPr/>
            <p:nvPr/>
          </p:nvSpPr>
          <p:spPr>
            <a:xfrm>
              <a:off x="4002074" y="3722250"/>
              <a:ext cx="2181068" cy="1152731"/>
            </a:xfrm>
            <a:custGeom>
              <a:avLst/>
              <a:gdLst>
                <a:gd name="connsiteX0" fmla="*/ 2274094 w 2505075"/>
                <a:gd name="connsiteY0" fmla="*/ 7144 h 1323975"/>
                <a:gd name="connsiteX1" fmla="*/ 237649 w 2505075"/>
                <a:gd name="connsiteY1" fmla="*/ 7144 h 1323975"/>
                <a:gd name="connsiteX2" fmla="*/ 7144 w 2505075"/>
                <a:gd name="connsiteY2" fmla="*/ 237649 h 1323975"/>
                <a:gd name="connsiteX3" fmla="*/ 7144 w 2505075"/>
                <a:gd name="connsiteY3" fmla="*/ 1094899 h 1323975"/>
                <a:gd name="connsiteX4" fmla="*/ 237649 w 2505075"/>
                <a:gd name="connsiteY4" fmla="*/ 1325404 h 1323975"/>
                <a:gd name="connsiteX5" fmla="*/ 2274094 w 2505075"/>
                <a:gd name="connsiteY5" fmla="*/ 1325404 h 1323975"/>
                <a:gd name="connsiteX6" fmla="*/ 2504599 w 2505075"/>
                <a:gd name="connsiteY6" fmla="*/ 1094899 h 1323975"/>
                <a:gd name="connsiteX7" fmla="*/ 2504599 w 2505075"/>
                <a:gd name="connsiteY7" fmla="*/ 237649 h 1323975"/>
                <a:gd name="connsiteX8" fmla="*/ 2274094 w 2505075"/>
                <a:gd name="connsiteY8" fmla="*/ 7144 h 1323975"/>
                <a:gd name="connsiteX9" fmla="*/ 2366486 w 2505075"/>
                <a:gd name="connsiteY9" fmla="*/ 1094899 h 1323975"/>
                <a:gd name="connsiteX10" fmla="*/ 2283619 w 2505075"/>
                <a:gd name="connsiteY10" fmla="*/ 1187291 h 1323975"/>
                <a:gd name="connsiteX11" fmla="*/ 247174 w 2505075"/>
                <a:gd name="connsiteY11" fmla="*/ 1187291 h 1323975"/>
                <a:gd name="connsiteX12" fmla="*/ 145256 w 2505075"/>
                <a:gd name="connsiteY12" fmla="*/ 1094899 h 1323975"/>
                <a:gd name="connsiteX13" fmla="*/ 145256 w 2505075"/>
                <a:gd name="connsiteY13" fmla="*/ 237649 h 1323975"/>
                <a:gd name="connsiteX14" fmla="*/ 237649 w 2505075"/>
                <a:gd name="connsiteY14" fmla="*/ 145256 h 1323975"/>
                <a:gd name="connsiteX15" fmla="*/ 2274094 w 2505075"/>
                <a:gd name="connsiteY15" fmla="*/ 145256 h 1323975"/>
                <a:gd name="connsiteX16" fmla="*/ 2366486 w 2505075"/>
                <a:gd name="connsiteY16" fmla="*/ 237649 h 1323975"/>
                <a:gd name="connsiteX17" fmla="*/ 2366486 w 2505075"/>
                <a:gd name="connsiteY17" fmla="*/ 1094899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23975">
                  <a:moveTo>
                    <a:pt x="2274094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4899"/>
                  </a:lnTo>
                  <a:cubicBezTo>
                    <a:pt x="7144" y="1221581"/>
                    <a:pt x="110014" y="1325404"/>
                    <a:pt x="237649" y="1325404"/>
                  </a:cubicBezTo>
                  <a:lnTo>
                    <a:pt x="2274094" y="1325404"/>
                  </a:lnTo>
                  <a:cubicBezTo>
                    <a:pt x="2400776" y="1325404"/>
                    <a:pt x="2504599" y="1222534"/>
                    <a:pt x="2504599" y="1094899"/>
                  </a:cubicBezTo>
                  <a:lnTo>
                    <a:pt x="2504599" y="237649"/>
                  </a:lnTo>
                  <a:cubicBezTo>
                    <a:pt x="2503646" y="110014"/>
                    <a:pt x="2400776" y="7144"/>
                    <a:pt x="2274094" y="7144"/>
                  </a:cubicBezTo>
                  <a:close/>
                  <a:moveTo>
                    <a:pt x="2366486" y="1094899"/>
                  </a:moveTo>
                  <a:cubicBezTo>
                    <a:pt x="2366486" y="1145381"/>
                    <a:pt x="2325529" y="1187291"/>
                    <a:pt x="2283619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7649"/>
                  </a:lnTo>
                  <a:cubicBezTo>
                    <a:pt x="145256" y="187166"/>
                    <a:pt x="186214" y="145256"/>
                    <a:pt x="237649" y="145256"/>
                  </a:cubicBezTo>
                  <a:lnTo>
                    <a:pt x="2274094" y="145256"/>
                  </a:lnTo>
                  <a:cubicBezTo>
                    <a:pt x="2324576" y="145256"/>
                    <a:pt x="2366486" y="186214"/>
                    <a:pt x="2366486" y="237649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2EE6A667-0198-9540-943B-008F98990128}"/>
                </a:ext>
              </a:extLst>
            </p:cNvPr>
            <p:cNvSpPr/>
            <p:nvPr/>
          </p:nvSpPr>
          <p:spPr>
            <a:xfrm>
              <a:off x="3886914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1804" y="90567"/>
                    <a:pt x="247996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EF973FF-9150-454F-AB57-362FD8B9E38D}"/>
                </a:ext>
              </a:extLst>
            </p:cNvPr>
            <p:cNvSpPr/>
            <p:nvPr/>
          </p:nvSpPr>
          <p:spPr>
            <a:xfrm>
              <a:off x="4742642" y="4870006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2A93633D-920F-7842-89CF-148E07AABEA6}"/>
                </a:ext>
              </a:extLst>
            </p:cNvPr>
            <p:cNvSpPr/>
            <p:nvPr/>
          </p:nvSpPr>
          <p:spPr>
            <a:xfrm>
              <a:off x="4742642" y="4870006"/>
              <a:ext cx="265377" cy="1202490"/>
            </a:xfrm>
            <a:custGeom>
              <a:avLst/>
              <a:gdLst>
                <a:gd name="connsiteX0" fmla="*/ 93821 w 304800"/>
                <a:gd name="connsiteY0" fmla="*/ 1269206 h 1381125"/>
                <a:gd name="connsiteX1" fmla="*/ 12620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9 w 304800"/>
                <a:gd name="connsiteY5" fmla="*/ 1272064 h 1381125"/>
                <a:gd name="connsiteX6" fmla="*/ 93821 w 304800"/>
                <a:gd name="connsiteY6" fmla="*/ 12692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93821" y="1269206"/>
                  </a:moveTo>
                  <a:cubicBezTo>
                    <a:pt x="5239" y="1213961"/>
                    <a:pt x="100489" y="255746"/>
                    <a:pt x="12620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9" y="1272064"/>
                  </a:lnTo>
                  <a:cubicBezTo>
                    <a:pt x="239554" y="1291114"/>
                    <a:pt x="152876" y="1305401"/>
                    <a:pt x="93821" y="1269206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62D4ECF9-04E5-E842-A35D-440C34C5708B}"/>
                </a:ext>
              </a:extLst>
            </p:cNvPr>
            <p:cNvSpPr/>
            <p:nvPr/>
          </p:nvSpPr>
          <p:spPr>
            <a:xfrm>
              <a:off x="5145683" y="5175190"/>
              <a:ext cx="290256" cy="895647"/>
            </a:xfrm>
            <a:custGeom>
              <a:avLst/>
              <a:gdLst>
                <a:gd name="connsiteX0" fmla="*/ 142399 w 333375"/>
                <a:gd name="connsiteY0" fmla="*/ 896779 h 1028700"/>
                <a:gd name="connsiteX1" fmla="*/ 7144 w 333375"/>
                <a:gd name="connsiteY1" fmla="*/ 7144 h 1028700"/>
                <a:gd name="connsiteX2" fmla="*/ 38576 w 333375"/>
                <a:gd name="connsiteY2" fmla="*/ 1024414 h 1028700"/>
                <a:gd name="connsiteX3" fmla="*/ 330994 w 333375"/>
                <a:gd name="connsiteY3" fmla="*/ 1024414 h 1028700"/>
                <a:gd name="connsiteX4" fmla="*/ 328136 w 333375"/>
                <a:gd name="connsiteY4" fmla="*/ 884396 h 1028700"/>
                <a:gd name="connsiteX5" fmla="*/ 142399 w 333375"/>
                <a:gd name="connsiteY5" fmla="*/ 8967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375" h="1028700">
                  <a:moveTo>
                    <a:pt x="142399" y="896779"/>
                  </a:moveTo>
                  <a:cubicBezTo>
                    <a:pt x="40481" y="873919"/>
                    <a:pt x="11906" y="132874"/>
                    <a:pt x="7144" y="7144"/>
                  </a:cubicBezTo>
                  <a:lnTo>
                    <a:pt x="38576" y="1024414"/>
                  </a:lnTo>
                  <a:lnTo>
                    <a:pt x="330994" y="1024414"/>
                  </a:lnTo>
                  <a:lnTo>
                    <a:pt x="328136" y="884396"/>
                  </a:lnTo>
                  <a:cubicBezTo>
                    <a:pt x="259556" y="897731"/>
                    <a:pt x="188119" y="907256"/>
                    <a:pt x="142399" y="896779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D2C88645-6688-3847-9800-02D47469CF47}"/>
                </a:ext>
              </a:extLst>
            </p:cNvPr>
            <p:cNvSpPr/>
            <p:nvPr/>
          </p:nvSpPr>
          <p:spPr>
            <a:xfrm>
              <a:off x="5158952" y="6060885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425EF480-E889-E64E-8349-6737FE83D91A}"/>
                </a:ext>
              </a:extLst>
            </p:cNvPr>
            <p:cNvSpPr/>
            <p:nvPr/>
          </p:nvSpPr>
          <p:spPr>
            <a:xfrm>
              <a:off x="4515413" y="6060885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5D90BFEF-D090-5A49-BCC0-5102A931302D}"/>
                </a:ext>
              </a:extLst>
            </p:cNvPr>
            <p:cNvSpPr/>
            <p:nvPr/>
          </p:nvSpPr>
          <p:spPr>
            <a:xfrm>
              <a:off x="4671835" y="6056422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1803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A35656BB-3912-1749-B74D-A0BBBD8A1005}"/>
                </a:ext>
              </a:extLst>
            </p:cNvPr>
            <p:cNvSpPr/>
            <p:nvPr/>
          </p:nvSpPr>
          <p:spPr>
            <a:xfrm>
              <a:off x="4636174" y="6077155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6088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3B2AFB14-1597-A74D-9A68-3C13C688EC7A}"/>
                </a:ext>
              </a:extLst>
            </p:cNvPr>
            <p:cNvSpPr/>
            <p:nvPr/>
          </p:nvSpPr>
          <p:spPr>
            <a:xfrm>
              <a:off x="4607978" y="6107009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70373" y="76088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D907ED2A-EECF-4449-859B-F6C2CB4C1305}"/>
                </a:ext>
              </a:extLst>
            </p:cNvPr>
            <p:cNvSpPr/>
            <p:nvPr/>
          </p:nvSpPr>
          <p:spPr>
            <a:xfrm>
              <a:off x="5423184" y="6056422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8938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10D40A5F-C3F3-EA48-A71A-73EFA67592E9}"/>
                </a:ext>
              </a:extLst>
            </p:cNvPr>
            <p:cNvSpPr/>
            <p:nvPr/>
          </p:nvSpPr>
          <p:spPr>
            <a:xfrm>
              <a:off x="5462990" y="6077155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0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7990 h 85725"/>
                <a:gd name="connsiteX6" fmla="*/ 11318 w 95250"/>
                <a:gd name="connsiteY6" fmla="*/ 81803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0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7990"/>
                  </a:lnTo>
                  <a:cubicBezTo>
                    <a:pt x="5603" y="64658"/>
                    <a:pt x="5603" y="75135"/>
                    <a:pt x="11318" y="81803"/>
                  </a:cubicBezTo>
                  <a:cubicBezTo>
                    <a:pt x="15128" y="85613"/>
                    <a:pt x="19890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67136E01-4F56-E644-B48C-3C44FC74591F}"/>
                </a:ext>
              </a:extLst>
            </p:cNvPr>
            <p:cNvSpPr/>
            <p:nvPr/>
          </p:nvSpPr>
          <p:spPr>
            <a:xfrm>
              <a:off x="5500308" y="6107009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0 w 76200"/>
                <a:gd name="connsiteY1" fmla="*/ 72278 h 76200"/>
                <a:gd name="connsiteX2" fmla="*/ 72278 w 76200"/>
                <a:gd name="connsiteY2" fmla="*/ 36083 h 76200"/>
                <a:gd name="connsiteX3" fmla="*/ 73230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0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0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6088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B204EC00-D634-B341-A8AE-A584113920DE}"/>
                </a:ext>
              </a:extLst>
            </p:cNvPr>
            <p:cNvSpPr/>
            <p:nvPr/>
          </p:nvSpPr>
          <p:spPr>
            <a:xfrm>
              <a:off x="4515413" y="6264894"/>
              <a:ext cx="505875" cy="24879"/>
            </a:xfrm>
            <a:custGeom>
              <a:avLst/>
              <a:gdLst>
                <a:gd name="connsiteX0" fmla="*/ 27146 w 581025"/>
                <a:gd name="connsiteY0" fmla="*/ 27146 h 28575"/>
                <a:gd name="connsiteX1" fmla="*/ 575786 w 581025"/>
                <a:gd name="connsiteY1" fmla="*/ 27146 h 28575"/>
                <a:gd name="connsiteX2" fmla="*/ 575786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7146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7146" y="27146"/>
                  </a:moveTo>
                  <a:lnTo>
                    <a:pt x="575786" y="27146"/>
                  </a:lnTo>
                  <a:lnTo>
                    <a:pt x="575786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5716" y="27146"/>
                    <a:pt x="27146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A740EDB7-60D7-1C4F-BEB3-3B63E6BCDC8C}"/>
                </a:ext>
              </a:extLst>
            </p:cNvPr>
            <p:cNvSpPr/>
            <p:nvPr/>
          </p:nvSpPr>
          <p:spPr>
            <a:xfrm>
              <a:off x="5158123" y="6264894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732D9F23-8966-BB4C-B1F8-284C1CA3D56C}"/>
                </a:ext>
              </a:extLst>
            </p:cNvPr>
            <p:cNvSpPr/>
            <p:nvPr/>
          </p:nvSpPr>
          <p:spPr>
            <a:xfrm>
              <a:off x="6093923" y="4383551"/>
              <a:ext cx="215619" cy="348307"/>
            </a:xfrm>
            <a:custGeom>
              <a:avLst/>
              <a:gdLst>
                <a:gd name="connsiteX0" fmla="*/ 241062 w 247650"/>
                <a:gd name="connsiteY0" fmla="*/ 195342 h 400050"/>
                <a:gd name="connsiteX1" fmla="*/ 220107 w 247650"/>
                <a:gd name="connsiteY1" fmla="*/ 170577 h 400050"/>
                <a:gd name="connsiteX2" fmla="*/ 233442 w 247650"/>
                <a:gd name="connsiteY2" fmla="*/ 129619 h 400050"/>
                <a:gd name="connsiteX3" fmla="*/ 216297 w 247650"/>
                <a:gd name="connsiteY3" fmla="*/ 102949 h 400050"/>
                <a:gd name="connsiteX4" fmla="*/ 226774 w 247650"/>
                <a:gd name="connsiteY4" fmla="*/ 81042 h 400050"/>
                <a:gd name="connsiteX5" fmla="*/ 190579 w 247650"/>
                <a:gd name="connsiteY5" fmla="*/ 29607 h 400050"/>
                <a:gd name="connsiteX6" fmla="*/ 59134 w 247650"/>
                <a:gd name="connsiteY6" fmla="*/ 7699 h 400050"/>
                <a:gd name="connsiteX7" fmla="*/ 7699 w 247650"/>
                <a:gd name="connsiteY7" fmla="*/ 43894 h 400050"/>
                <a:gd name="connsiteX8" fmla="*/ 43894 w 247650"/>
                <a:gd name="connsiteY8" fmla="*/ 95329 h 400050"/>
                <a:gd name="connsiteX9" fmla="*/ 117237 w 247650"/>
                <a:gd name="connsiteY9" fmla="*/ 107712 h 400050"/>
                <a:gd name="connsiteX10" fmla="*/ 50562 w 247650"/>
                <a:gd name="connsiteY10" fmla="*/ 121047 h 400050"/>
                <a:gd name="connsiteX11" fmla="*/ 16272 w 247650"/>
                <a:gd name="connsiteY11" fmla="*/ 173434 h 400050"/>
                <a:gd name="connsiteX12" fmla="*/ 60087 w 247650"/>
                <a:gd name="connsiteY12" fmla="*/ 208677 h 400050"/>
                <a:gd name="connsiteX13" fmla="*/ 68659 w 247650"/>
                <a:gd name="connsiteY13" fmla="*/ 207724 h 400050"/>
                <a:gd name="connsiteX14" fmla="*/ 76279 w 247650"/>
                <a:gd name="connsiteY14" fmla="*/ 205819 h 400050"/>
                <a:gd name="connsiteX15" fmla="*/ 58182 w 247650"/>
                <a:gd name="connsiteY15" fmla="*/ 212487 h 400050"/>
                <a:gd name="connsiteX16" fmla="*/ 31512 w 247650"/>
                <a:gd name="connsiteY16" fmla="*/ 268684 h 400050"/>
                <a:gd name="connsiteX17" fmla="*/ 73422 w 247650"/>
                <a:gd name="connsiteY17" fmla="*/ 298212 h 400050"/>
                <a:gd name="connsiteX18" fmla="*/ 81042 w 247650"/>
                <a:gd name="connsiteY18" fmla="*/ 297259 h 400050"/>
                <a:gd name="connsiteX19" fmla="*/ 51514 w 247650"/>
                <a:gd name="connsiteY19" fmla="*/ 318214 h 400050"/>
                <a:gd name="connsiteX20" fmla="*/ 41989 w 247650"/>
                <a:gd name="connsiteY20" fmla="*/ 376317 h 400050"/>
                <a:gd name="connsiteX21" fmla="*/ 76279 w 247650"/>
                <a:gd name="connsiteY21" fmla="*/ 393462 h 400050"/>
                <a:gd name="connsiteX22" fmla="*/ 100092 w 247650"/>
                <a:gd name="connsiteY22" fmla="*/ 385842 h 400050"/>
                <a:gd name="connsiteX23" fmla="*/ 186769 w 247650"/>
                <a:gd name="connsiteY23" fmla="*/ 324882 h 400050"/>
                <a:gd name="connsiteX24" fmla="*/ 196294 w 247650"/>
                <a:gd name="connsiteY24" fmla="*/ 266779 h 400050"/>
                <a:gd name="connsiteX25" fmla="*/ 189627 w 247650"/>
                <a:gd name="connsiteY25" fmla="*/ 260112 h 400050"/>
                <a:gd name="connsiteX26" fmla="*/ 216297 w 247650"/>
                <a:gd name="connsiteY26" fmla="*/ 250587 h 400050"/>
                <a:gd name="connsiteX27" fmla="*/ 241062 w 247650"/>
                <a:gd name="connsiteY27" fmla="*/ 19534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1062" y="195342"/>
                  </a:moveTo>
                  <a:cubicBezTo>
                    <a:pt x="237252" y="183912"/>
                    <a:pt x="229632" y="176292"/>
                    <a:pt x="220107" y="170577"/>
                  </a:cubicBezTo>
                  <a:cubicBezTo>
                    <a:pt x="230584" y="160099"/>
                    <a:pt x="236299" y="144859"/>
                    <a:pt x="233442" y="129619"/>
                  </a:cubicBezTo>
                  <a:cubicBezTo>
                    <a:pt x="231537" y="118189"/>
                    <a:pt x="224869" y="109617"/>
                    <a:pt x="216297" y="102949"/>
                  </a:cubicBezTo>
                  <a:cubicBezTo>
                    <a:pt x="221059" y="97234"/>
                    <a:pt x="224869" y="89614"/>
                    <a:pt x="226774" y="81042"/>
                  </a:cubicBezTo>
                  <a:cubicBezTo>
                    <a:pt x="230584" y="57229"/>
                    <a:pt x="214392" y="34369"/>
                    <a:pt x="190579" y="29607"/>
                  </a:cubicBezTo>
                  <a:lnTo>
                    <a:pt x="59134" y="7699"/>
                  </a:lnTo>
                  <a:cubicBezTo>
                    <a:pt x="35322" y="3889"/>
                    <a:pt x="12462" y="20082"/>
                    <a:pt x="7699" y="43894"/>
                  </a:cubicBezTo>
                  <a:cubicBezTo>
                    <a:pt x="3889" y="67707"/>
                    <a:pt x="20082" y="90567"/>
                    <a:pt x="43894" y="95329"/>
                  </a:cubicBezTo>
                  <a:lnTo>
                    <a:pt x="117237" y="107712"/>
                  </a:lnTo>
                  <a:lnTo>
                    <a:pt x="50562" y="121047"/>
                  </a:lnTo>
                  <a:cubicBezTo>
                    <a:pt x="26749" y="125809"/>
                    <a:pt x="11509" y="148669"/>
                    <a:pt x="16272" y="173434"/>
                  </a:cubicBezTo>
                  <a:cubicBezTo>
                    <a:pt x="20082" y="194389"/>
                    <a:pt x="39132" y="208677"/>
                    <a:pt x="60087" y="208677"/>
                  </a:cubicBezTo>
                  <a:cubicBezTo>
                    <a:pt x="62944" y="208677"/>
                    <a:pt x="65802" y="208677"/>
                    <a:pt x="68659" y="207724"/>
                  </a:cubicBezTo>
                  <a:lnTo>
                    <a:pt x="76279" y="205819"/>
                  </a:lnTo>
                  <a:lnTo>
                    <a:pt x="58182" y="212487"/>
                  </a:lnTo>
                  <a:cubicBezTo>
                    <a:pt x="35322" y="221059"/>
                    <a:pt x="22939" y="245824"/>
                    <a:pt x="31512" y="268684"/>
                  </a:cubicBezTo>
                  <a:cubicBezTo>
                    <a:pt x="38179" y="286782"/>
                    <a:pt x="55324" y="298212"/>
                    <a:pt x="73422" y="298212"/>
                  </a:cubicBezTo>
                  <a:cubicBezTo>
                    <a:pt x="76279" y="298212"/>
                    <a:pt x="78184" y="298212"/>
                    <a:pt x="81042" y="297259"/>
                  </a:cubicBezTo>
                  <a:lnTo>
                    <a:pt x="51514" y="318214"/>
                  </a:lnTo>
                  <a:cubicBezTo>
                    <a:pt x="32464" y="331549"/>
                    <a:pt x="28654" y="357267"/>
                    <a:pt x="41989" y="376317"/>
                  </a:cubicBezTo>
                  <a:cubicBezTo>
                    <a:pt x="49609" y="387747"/>
                    <a:pt x="62944" y="393462"/>
                    <a:pt x="76279" y="393462"/>
                  </a:cubicBezTo>
                  <a:cubicBezTo>
                    <a:pt x="84852" y="393462"/>
                    <a:pt x="92472" y="390604"/>
                    <a:pt x="100092" y="385842"/>
                  </a:cubicBezTo>
                  <a:lnTo>
                    <a:pt x="186769" y="324882"/>
                  </a:lnTo>
                  <a:cubicBezTo>
                    <a:pt x="205819" y="311547"/>
                    <a:pt x="209629" y="285829"/>
                    <a:pt x="196294" y="266779"/>
                  </a:cubicBezTo>
                  <a:cubicBezTo>
                    <a:pt x="194389" y="263922"/>
                    <a:pt x="192484" y="262017"/>
                    <a:pt x="189627" y="260112"/>
                  </a:cubicBezTo>
                  <a:lnTo>
                    <a:pt x="216297" y="250587"/>
                  </a:lnTo>
                  <a:cubicBezTo>
                    <a:pt x="237252" y="243919"/>
                    <a:pt x="249634" y="218202"/>
                    <a:pt x="241062" y="19534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D105D0B8-8B80-3A45-A9A2-3EC9AC5E4B14}"/>
                </a:ext>
              </a:extLst>
            </p:cNvPr>
            <p:cNvSpPr/>
            <p:nvPr/>
          </p:nvSpPr>
          <p:spPr>
            <a:xfrm>
              <a:off x="4492494" y="2262677"/>
              <a:ext cx="1044922" cy="721494"/>
            </a:xfrm>
            <a:custGeom>
              <a:avLst/>
              <a:gdLst>
                <a:gd name="connsiteX0" fmla="*/ 1202184 w 1200150"/>
                <a:gd name="connsiteY0" fmla="*/ 606266 h 828675"/>
                <a:gd name="connsiteX1" fmla="*/ 1160274 w 1200150"/>
                <a:gd name="connsiteY1" fmla="*/ 229076 h 828675"/>
                <a:gd name="connsiteX2" fmla="*/ 835472 w 1200150"/>
                <a:gd name="connsiteY2" fmla="*/ 277654 h 828675"/>
                <a:gd name="connsiteX3" fmla="*/ 188724 w 1200150"/>
                <a:gd name="connsiteY3" fmla="*/ 296704 h 828675"/>
                <a:gd name="connsiteX4" fmla="*/ 160149 w 1200150"/>
                <a:gd name="connsiteY4" fmla="*/ 7144 h 828675"/>
                <a:gd name="connsiteX5" fmla="*/ 73472 w 1200150"/>
                <a:gd name="connsiteY5" fmla="*/ 118586 h 828675"/>
                <a:gd name="connsiteX6" fmla="*/ 73472 w 1200150"/>
                <a:gd name="connsiteY6" fmla="*/ 709136 h 828675"/>
                <a:gd name="connsiteX7" fmla="*/ 125859 w 1200150"/>
                <a:gd name="connsiteY7" fmla="*/ 827246 h 828675"/>
                <a:gd name="connsiteX8" fmla="*/ 128717 w 1200150"/>
                <a:gd name="connsiteY8" fmla="*/ 691039 h 828675"/>
                <a:gd name="connsiteX9" fmla="*/ 128717 w 1200150"/>
                <a:gd name="connsiteY9" fmla="*/ 587216 h 828675"/>
                <a:gd name="connsiteX10" fmla="*/ 1059309 w 1200150"/>
                <a:gd name="connsiteY10" fmla="*/ 229076 h 828675"/>
                <a:gd name="connsiteX11" fmla="*/ 1202184 w 1200150"/>
                <a:gd name="connsiteY11" fmla="*/ 60626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0150" h="828675">
                  <a:moveTo>
                    <a:pt x="1202184" y="606266"/>
                  </a:moveTo>
                  <a:cubicBezTo>
                    <a:pt x="1110744" y="475774"/>
                    <a:pt x="1155512" y="430054"/>
                    <a:pt x="1160274" y="229076"/>
                  </a:cubicBezTo>
                  <a:cubicBezTo>
                    <a:pt x="1165037" y="28099"/>
                    <a:pt x="988824" y="130016"/>
                    <a:pt x="835472" y="277654"/>
                  </a:cubicBezTo>
                  <a:cubicBezTo>
                    <a:pt x="682119" y="425291"/>
                    <a:pt x="298262" y="425291"/>
                    <a:pt x="188724" y="296704"/>
                  </a:cubicBezTo>
                  <a:cubicBezTo>
                    <a:pt x="131574" y="229076"/>
                    <a:pt x="139194" y="107156"/>
                    <a:pt x="160149" y="7144"/>
                  </a:cubicBezTo>
                  <a:cubicBezTo>
                    <a:pt x="126812" y="40481"/>
                    <a:pt x="98237" y="77629"/>
                    <a:pt x="73472" y="118586"/>
                  </a:cubicBezTo>
                  <a:cubicBezTo>
                    <a:pt x="-43686" y="313849"/>
                    <a:pt x="19179" y="564356"/>
                    <a:pt x="73472" y="709136"/>
                  </a:cubicBezTo>
                  <a:cubicBezTo>
                    <a:pt x="101094" y="781526"/>
                    <a:pt x="125859" y="827246"/>
                    <a:pt x="125859" y="827246"/>
                  </a:cubicBezTo>
                  <a:lnTo>
                    <a:pt x="128717" y="691039"/>
                  </a:lnTo>
                  <a:lnTo>
                    <a:pt x="128717" y="587216"/>
                  </a:lnTo>
                  <a:cubicBezTo>
                    <a:pt x="128717" y="587216"/>
                    <a:pt x="883097" y="534829"/>
                    <a:pt x="1059309" y="229076"/>
                  </a:cubicBezTo>
                  <a:cubicBezTo>
                    <a:pt x="1059309" y="229076"/>
                    <a:pt x="1052642" y="424339"/>
                    <a:pt x="1202184" y="606266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4">
              <a:extLst>
                <a:ext uri="{FF2B5EF4-FFF2-40B4-BE49-F238E27FC236}">
                  <a16:creationId xmlns:a16="http://schemas.microsoft.com/office/drawing/2014/main" id="{B1D8E6A1-BF18-C64A-AE0E-CED1446D7DD5}"/>
                </a:ext>
              </a:extLst>
            </p:cNvPr>
            <p:cNvSpPr/>
            <p:nvPr/>
          </p:nvSpPr>
          <p:spPr>
            <a:xfrm>
              <a:off x="6688907" y="3840841"/>
              <a:ext cx="1940570" cy="920527"/>
            </a:xfrm>
            <a:custGeom>
              <a:avLst/>
              <a:gdLst>
                <a:gd name="connsiteX0" fmla="*/ 2135029 w 2228850"/>
                <a:gd name="connsiteY0" fmla="*/ 7144 h 1057275"/>
                <a:gd name="connsiteX1" fmla="*/ 99536 w 2228850"/>
                <a:gd name="connsiteY1" fmla="*/ 7144 h 1057275"/>
                <a:gd name="connsiteX2" fmla="*/ 7144 w 2228850"/>
                <a:gd name="connsiteY2" fmla="*/ 99536 h 1057275"/>
                <a:gd name="connsiteX3" fmla="*/ 7144 w 2228850"/>
                <a:gd name="connsiteY3" fmla="*/ 957739 h 1057275"/>
                <a:gd name="connsiteX4" fmla="*/ 99536 w 2228850"/>
                <a:gd name="connsiteY4" fmla="*/ 1050131 h 1057275"/>
                <a:gd name="connsiteX5" fmla="*/ 2135981 w 2228850"/>
                <a:gd name="connsiteY5" fmla="*/ 1050131 h 1057275"/>
                <a:gd name="connsiteX6" fmla="*/ 2228374 w 2228850"/>
                <a:gd name="connsiteY6" fmla="*/ 957739 h 1057275"/>
                <a:gd name="connsiteX7" fmla="*/ 2228374 w 2228850"/>
                <a:gd name="connsiteY7" fmla="*/ 99536 h 1057275"/>
                <a:gd name="connsiteX8" fmla="*/ 2135029 w 2228850"/>
                <a:gd name="connsiteY8" fmla="*/ 7144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57275">
                  <a:moveTo>
                    <a:pt x="2135029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7739"/>
                  </a:lnTo>
                  <a:cubicBezTo>
                    <a:pt x="7144" y="1008221"/>
                    <a:pt x="48101" y="1050131"/>
                    <a:pt x="99536" y="1050131"/>
                  </a:cubicBezTo>
                  <a:lnTo>
                    <a:pt x="2135981" y="1050131"/>
                  </a:lnTo>
                  <a:cubicBezTo>
                    <a:pt x="2186464" y="1050131"/>
                    <a:pt x="2228374" y="1009174"/>
                    <a:pt x="2228374" y="957739"/>
                  </a:cubicBezTo>
                  <a:lnTo>
                    <a:pt x="2228374" y="99536"/>
                  </a:lnTo>
                  <a:cubicBezTo>
                    <a:pt x="2227422" y="48101"/>
                    <a:pt x="2186464" y="7144"/>
                    <a:pt x="2135029" y="714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5">
              <a:extLst>
                <a:ext uri="{FF2B5EF4-FFF2-40B4-BE49-F238E27FC236}">
                  <a16:creationId xmlns:a16="http://schemas.microsoft.com/office/drawing/2014/main" id="{BD8A585A-66BD-3C44-A44A-F4F18077459D}"/>
                </a:ext>
              </a:extLst>
            </p:cNvPr>
            <p:cNvSpPr/>
            <p:nvPr/>
          </p:nvSpPr>
          <p:spPr>
            <a:xfrm>
              <a:off x="7023117" y="2570670"/>
              <a:ext cx="1227369" cy="1161024"/>
            </a:xfrm>
            <a:custGeom>
              <a:avLst/>
              <a:gdLst>
                <a:gd name="connsiteX0" fmla="*/ 1343501 w 1409700"/>
                <a:gd name="connsiteY0" fmla="*/ 386822 h 1333500"/>
                <a:gd name="connsiteX1" fmla="*/ 1290161 w 1409700"/>
                <a:gd name="connsiteY1" fmla="*/ 497312 h 1333500"/>
                <a:gd name="connsiteX2" fmla="*/ 1216819 w 1409700"/>
                <a:gd name="connsiteY2" fmla="*/ 109644 h 1333500"/>
                <a:gd name="connsiteX3" fmla="*/ 172879 w 1409700"/>
                <a:gd name="connsiteY3" fmla="*/ 156317 h 1333500"/>
                <a:gd name="connsiteX4" fmla="*/ 170974 w 1409700"/>
                <a:gd name="connsiteY4" fmla="*/ 340149 h 1333500"/>
                <a:gd name="connsiteX5" fmla="*/ 168116 w 1409700"/>
                <a:gd name="connsiteY5" fmla="*/ 477309 h 1333500"/>
                <a:gd name="connsiteX6" fmla="*/ 98584 w 1409700"/>
                <a:gd name="connsiteY6" fmla="*/ 365867 h 1333500"/>
                <a:gd name="connsiteX7" fmla="*/ 7144 w 1409700"/>
                <a:gd name="connsiteY7" fmla="*/ 516362 h 1333500"/>
                <a:gd name="connsiteX8" fmla="*/ 150971 w 1409700"/>
                <a:gd name="connsiteY8" fmla="*/ 684954 h 1333500"/>
                <a:gd name="connsiteX9" fmla="*/ 150971 w 1409700"/>
                <a:gd name="connsiteY9" fmla="*/ 771632 h 1333500"/>
                <a:gd name="connsiteX10" fmla="*/ 570071 w 1409700"/>
                <a:gd name="connsiteY10" fmla="*/ 1315509 h 1333500"/>
                <a:gd name="connsiteX11" fmla="*/ 570071 w 1409700"/>
                <a:gd name="connsiteY11" fmla="*/ 1326939 h 1333500"/>
                <a:gd name="connsiteX12" fmla="*/ 857726 w 1409700"/>
                <a:gd name="connsiteY12" fmla="*/ 1326939 h 1333500"/>
                <a:gd name="connsiteX13" fmla="*/ 857726 w 1409700"/>
                <a:gd name="connsiteY13" fmla="*/ 1319319 h 1333500"/>
                <a:gd name="connsiteX14" fmla="*/ 1293971 w 1409700"/>
                <a:gd name="connsiteY14" fmla="*/ 770679 h 1333500"/>
                <a:gd name="connsiteX15" fmla="*/ 1293971 w 1409700"/>
                <a:gd name="connsiteY15" fmla="*/ 675429 h 1333500"/>
                <a:gd name="connsiteX16" fmla="*/ 1405414 w 1409700"/>
                <a:gd name="connsiteY16" fmla="*/ 515409 h 1333500"/>
                <a:gd name="connsiteX17" fmla="*/ 1343501 w 1409700"/>
                <a:gd name="connsiteY17" fmla="*/ 386822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700" h="1333500">
                  <a:moveTo>
                    <a:pt x="1343501" y="386822"/>
                  </a:moveTo>
                  <a:cubicBezTo>
                    <a:pt x="1314926" y="453497"/>
                    <a:pt x="1290161" y="497312"/>
                    <a:pt x="1290161" y="497312"/>
                  </a:cubicBezTo>
                  <a:cubicBezTo>
                    <a:pt x="1290161" y="497312"/>
                    <a:pt x="1221581" y="449687"/>
                    <a:pt x="1216819" y="109644"/>
                  </a:cubicBezTo>
                  <a:cubicBezTo>
                    <a:pt x="321469" y="-145626"/>
                    <a:pt x="172879" y="156317"/>
                    <a:pt x="172879" y="156317"/>
                  </a:cubicBezTo>
                  <a:lnTo>
                    <a:pt x="170974" y="340149"/>
                  </a:lnTo>
                  <a:lnTo>
                    <a:pt x="168116" y="477309"/>
                  </a:lnTo>
                  <a:cubicBezTo>
                    <a:pt x="168116" y="477309"/>
                    <a:pt x="134779" y="432542"/>
                    <a:pt x="98584" y="365867"/>
                  </a:cubicBezTo>
                  <a:cubicBezTo>
                    <a:pt x="44291" y="395394"/>
                    <a:pt x="7144" y="451592"/>
                    <a:pt x="7144" y="516362"/>
                  </a:cubicBezTo>
                  <a:cubicBezTo>
                    <a:pt x="7144" y="601134"/>
                    <a:pt x="69056" y="670667"/>
                    <a:pt x="150971" y="684954"/>
                  </a:cubicBezTo>
                  <a:lnTo>
                    <a:pt x="150971" y="771632"/>
                  </a:lnTo>
                  <a:cubicBezTo>
                    <a:pt x="150971" y="1032617"/>
                    <a:pt x="329089" y="1252644"/>
                    <a:pt x="570071" y="1315509"/>
                  </a:cubicBezTo>
                  <a:lnTo>
                    <a:pt x="570071" y="1326939"/>
                  </a:lnTo>
                  <a:lnTo>
                    <a:pt x="857726" y="1326939"/>
                  </a:lnTo>
                  <a:lnTo>
                    <a:pt x="857726" y="1319319"/>
                  </a:lnTo>
                  <a:cubicBezTo>
                    <a:pt x="1107281" y="1262169"/>
                    <a:pt x="1293971" y="1038332"/>
                    <a:pt x="1293971" y="770679"/>
                  </a:cubicBezTo>
                  <a:lnTo>
                    <a:pt x="1293971" y="675429"/>
                  </a:lnTo>
                  <a:cubicBezTo>
                    <a:pt x="1358741" y="650664"/>
                    <a:pt x="1405414" y="588752"/>
                    <a:pt x="1405414" y="515409"/>
                  </a:cubicBezTo>
                  <a:cubicBezTo>
                    <a:pt x="1405414" y="464927"/>
                    <a:pt x="1381601" y="418254"/>
                    <a:pt x="1343501" y="38682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6">
              <a:extLst>
                <a:ext uri="{FF2B5EF4-FFF2-40B4-BE49-F238E27FC236}">
                  <a16:creationId xmlns:a16="http://schemas.microsoft.com/office/drawing/2014/main" id="{44A8494F-A74F-7D48-8955-E2EF948611BD}"/>
                </a:ext>
              </a:extLst>
            </p:cNvPr>
            <p:cNvSpPr/>
            <p:nvPr/>
          </p:nvSpPr>
          <p:spPr>
            <a:xfrm>
              <a:off x="6937966" y="2032270"/>
              <a:ext cx="1335179" cy="970285"/>
            </a:xfrm>
            <a:custGeom>
              <a:avLst/>
              <a:gdLst>
                <a:gd name="connsiteX0" fmla="*/ 268775 w 1533525"/>
                <a:gd name="connsiteY0" fmla="*/ 958532 h 1114425"/>
                <a:gd name="connsiteX1" fmla="*/ 270680 w 1533525"/>
                <a:gd name="connsiteY1" fmla="*/ 774699 h 1114425"/>
                <a:gd name="connsiteX2" fmla="*/ 1314619 w 1533525"/>
                <a:gd name="connsiteY2" fmla="*/ 728027 h 1114425"/>
                <a:gd name="connsiteX3" fmla="*/ 1387962 w 1533525"/>
                <a:gd name="connsiteY3" fmla="*/ 1115694 h 1114425"/>
                <a:gd name="connsiteX4" fmla="*/ 1441302 w 1533525"/>
                <a:gd name="connsiteY4" fmla="*/ 1005204 h 1114425"/>
                <a:gd name="connsiteX5" fmla="*/ 1344147 w 1533525"/>
                <a:gd name="connsiteY5" fmla="*/ 358457 h 1114425"/>
                <a:gd name="connsiteX6" fmla="*/ 105897 w 1533525"/>
                <a:gd name="connsiteY6" fmla="*/ 7937 h 1114425"/>
                <a:gd name="connsiteX7" fmla="*/ 142092 w 1533525"/>
                <a:gd name="connsiteY7" fmla="*/ 574674 h 1114425"/>
                <a:gd name="connsiteX8" fmla="*/ 197337 w 1533525"/>
                <a:gd name="connsiteY8" fmla="*/ 984249 h 1114425"/>
                <a:gd name="connsiteX9" fmla="*/ 266870 w 1533525"/>
                <a:gd name="connsiteY9" fmla="*/ 1095692 h 1114425"/>
                <a:gd name="connsiteX10" fmla="*/ 268775 w 1533525"/>
                <a:gd name="connsiteY10" fmla="*/ 958532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3525" h="1114425">
                  <a:moveTo>
                    <a:pt x="268775" y="958532"/>
                  </a:moveTo>
                  <a:lnTo>
                    <a:pt x="270680" y="774699"/>
                  </a:lnTo>
                  <a:cubicBezTo>
                    <a:pt x="270680" y="774699"/>
                    <a:pt x="419270" y="472757"/>
                    <a:pt x="1314619" y="728027"/>
                  </a:cubicBezTo>
                  <a:cubicBezTo>
                    <a:pt x="1319382" y="1068069"/>
                    <a:pt x="1387962" y="1115694"/>
                    <a:pt x="1387962" y="1115694"/>
                  </a:cubicBezTo>
                  <a:cubicBezTo>
                    <a:pt x="1387962" y="1115694"/>
                    <a:pt x="1411775" y="1071879"/>
                    <a:pt x="1441302" y="1005204"/>
                  </a:cubicBezTo>
                  <a:cubicBezTo>
                    <a:pt x="1528932" y="801369"/>
                    <a:pt x="1623230" y="409892"/>
                    <a:pt x="1344147" y="358457"/>
                  </a:cubicBezTo>
                  <a:cubicBezTo>
                    <a:pt x="1197462" y="46037"/>
                    <a:pt x="463085" y="429894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8775" y="958532"/>
                  </a:ln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7">
              <a:extLst>
                <a:ext uri="{FF2B5EF4-FFF2-40B4-BE49-F238E27FC236}">
                  <a16:creationId xmlns:a16="http://schemas.microsoft.com/office/drawing/2014/main" id="{320E2769-6CC8-6D41-9872-A972A1AEA44F}"/>
                </a:ext>
              </a:extLst>
            </p:cNvPr>
            <p:cNvSpPr/>
            <p:nvPr/>
          </p:nvSpPr>
          <p:spPr>
            <a:xfrm>
              <a:off x="6937966" y="2031440"/>
              <a:ext cx="1219076" cy="953699"/>
            </a:xfrm>
            <a:custGeom>
              <a:avLst/>
              <a:gdLst>
                <a:gd name="connsiteX0" fmla="*/ 1296522 w 1400175"/>
                <a:gd name="connsiteY0" fmla="*/ 626109 h 1095375"/>
                <a:gd name="connsiteX1" fmla="*/ 339260 w 1400175"/>
                <a:gd name="connsiteY1" fmla="*/ 528954 h 1095375"/>
                <a:gd name="connsiteX2" fmla="*/ 305922 w 1400175"/>
                <a:gd name="connsiteY2" fmla="*/ 156527 h 1095375"/>
                <a:gd name="connsiteX3" fmla="*/ 105897 w 1400175"/>
                <a:gd name="connsiteY3" fmla="*/ 7937 h 1095375"/>
                <a:gd name="connsiteX4" fmla="*/ 142092 w 1400175"/>
                <a:gd name="connsiteY4" fmla="*/ 574674 h 1095375"/>
                <a:gd name="connsiteX5" fmla="*/ 197337 w 1400175"/>
                <a:gd name="connsiteY5" fmla="*/ 984249 h 1095375"/>
                <a:gd name="connsiteX6" fmla="*/ 266870 w 1400175"/>
                <a:gd name="connsiteY6" fmla="*/ 1095692 h 1095375"/>
                <a:gd name="connsiteX7" fmla="*/ 269727 w 1400175"/>
                <a:gd name="connsiteY7" fmla="*/ 958532 h 1095375"/>
                <a:gd name="connsiteX8" fmla="*/ 271632 w 1400175"/>
                <a:gd name="connsiteY8" fmla="*/ 774699 h 1095375"/>
                <a:gd name="connsiteX9" fmla="*/ 1315572 w 1400175"/>
                <a:gd name="connsiteY9" fmla="*/ 728027 h 1095375"/>
                <a:gd name="connsiteX10" fmla="*/ 1347957 w 1400175"/>
                <a:gd name="connsiteY10" fmla="*/ 1029017 h 1095375"/>
                <a:gd name="connsiteX11" fmla="*/ 1296522 w 1400175"/>
                <a:gd name="connsiteY11" fmla="*/ 626109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75" h="1095375">
                  <a:moveTo>
                    <a:pt x="1296522" y="626109"/>
                  </a:moveTo>
                  <a:cubicBezTo>
                    <a:pt x="1110785" y="451802"/>
                    <a:pt x="582147" y="533717"/>
                    <a:pt x="339260" y="528954"/>
                  </a:cubicBezTo>
                  <a:cubicBezTo>
                    <a:pt x="191622" y="526097"/>
                    <a:pt x="243057" y="318452"/>
                    <a:pt x="305922" y="156527"/>
                  </a:cubicBezTo>
                  <a:cubicBezTo>
                    <a:pt x="231627" y="124142"/>
                    <a:pt x="164000" y="76517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9727" y="958532"/>
                  </a:lnTo>
                  <a:lnTo>
                    <a:pt x="271632" y="774699"/>
                  </a:lnTo>
                  <a:cubicBezTo>
                    <a:pt x="271632" y="774699"/>
                    <a:pt x="420222" y="472757"/>
                    <a:pt x="1315572" y="728027"/>
                  </a:cubicBezTo>
                  <a:cubicBezTo>
                    <a:pt x="1317477" y="878522"/>
                    <a:pt x="1332717" y="971867"/>
                    <a:pt x="1347957" y="1029017"/>
                  </a:cubicBezTo>
                  <a:cubicBezTo>
                    <a:pt x="1347957" y="1029969"/>
                    <a:pt x="1482260" y="800417"/>
                    <a:pt x="1296522" y="626109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8">
              <a:extLst>
                <a:ext uri="{FF2B5EF4-FFF2-40B4-BE49-F238E27FC236}">
                  <a16:creationId xmlns:a16="http://schemas.microsoft.com/office/drawing/2014/main" id="{90C7540E-8CF9-E948-A970-3F91E3A5D8B7}"/>
                </a:ext>
              </a:extLst>
            </p:cNvPr>
            <p:cNvSpPr/>
            <p:nvPr/>
          </p:nvSpPr>
          <p:spPr>
            <a:xfrm>
              <a:off x="7023117" y="2614301"/>
              <a:ext cx="845890" cy="1111266"/>
            </a:xfrm>
            <a:custGeom>
              <a:avLst/>
              <a:gdLst>
                <a:gd name="connsiteX0" fmla="*/ 284321 w 971550"/>
                <a:gd name="connsiteY0" fmla="*/ 792956 h 1276350"/>
                <a:gd name="connsiteX1" fmla="*/ 302419 w 971550"/>
                <a:gd name="connsiteY1" fmla="*/ 7144 h 1276350"/>
                <a:gd name="connsiteX2" fmla="*/ 172879 w 971550"/>
                <a:gd name="connsiteY2" fmla="*/ 106204 h 1276350"/>
                <a:gd name="connsiteX3" fmla="*/ 170974 w 971550"/>
                <a:gd name="connsiteY3" fmla="*/ 290036 h 1276350"/>
                <a:gd name="connsiteX4" fmla="*/ 168116 w 971550"/>
                <a:gd name="connsiteY4" fmla="*/ 427196 h 1276350"/>
                <a:gd name="connsiteX5" fmla="*/ 98584 w 971550"/>
                <a:gd name="connsiteY5" fmla="*/ 315754 h 1276350"/>
                <a:gd name="connsiteX6" fmla="*/ 7144 w 971550"/>
                <a:gd name="connsiteY6" fmla="*/ 466249 h 1276350"/>
                <a:gd name="connsiteX7" fmla="*/ 150971 w 971550"/>
                <a:gd name="connsiteY7" fmla="*/ 634841 h 1276350"/>
                <a:gd name="connsiteX8" fmla="*/ 150971 w 971550"/>
                <a:gd name="connsiteY8" fmla="*/ 721519 h 1276350"/>
                <a:gd name="connsiteX9" fmla="*/ 570071 w 971550"/>
                <a:gd name="connsiteY9" fmla="*/ 1265396 h 1276350"/>
                <a:gd name="connsiteX10" fmla="*/ 570071 w 971550"/>
                <a:gd name="connsiteY10" fmla="*/ 1276826 h 1276350"/>
                <a:gd name="connsiteX11" fmla="*/ 857726 w 971550"/>
                <a:gd name="connsiteY11" fmla="*/ 1276826 h 1276350"/>
                <a:gd name="connsiteX12" fmla="*/ 857726 w 971550"/>
                <a:gd name="connsiteY12" fmla="*/ 1269206 h 1276350"/>
                <a:gd name="connsiteX13" fmla="*/ 968216 w 971550"/>
                <a:gd name="connsiteY13" fmla="*/ 1231106 h 1276350"/>
                <a:gd name="connsiteX14" fmla="*/ 284321 w 971550"/>
                <a:gd name="connsiteY14" fmla="*/ 792956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1550" h="1276350">
                  <a:moveTo>
                    <a:pt x="284321" y="792956"/>
                  </a:moveTo>
                  <a:cubicBezTo>
                    <a:pt x="215741" y="627221"/>
                    <a:pt x="264319" y="238601"/>
                    <a:pt x="302419" y="7144"/>
                  </a:cubicBezTo>
                  <a:cubicBezTo>
                    <a:pt x="200501" y="50006"/>
                    <a:pt x="172879" y="106204"/>
                    <a:pt x="172879" y="106204"/>
                  </a:cubicBezTo>
                  <a:lnTo>
                    <a:pt x="170974" y="290036"/>
                  </a:lnTo>
                  <a:lnTo>
                    <a:pt x="168116" y="427196"/>
                  </a:lnTo>
                  <a:cubicBezTo>
                    <a:pt x="168116" y="427196"/>
                    <a:pt x="134779" y="382429"/>
                    <a:pt x="98584" y="315754"/>
                  </a:cubicBezTo>
                  <a:cubicBezTo>
                    <a:pt x="44291" y="345281"/>
                    <a:pt x="7144" y="401479"/>
                    <a:pt x="7144" y="466249"/>
                  </a:cubicBezTo>
                  <a:cubicBezTo>
                    <a:pt x="7144" y="551021"/>
                    <a:pt x="69056" y="620554"/>
                    <a:pt x="150971" y="634841"/>
                  </a:cubicBezTo>
                  <a:lnTo>
                    <a:pt x="150971" y="721519"/>
                  </a:lnTo>
                  <a:cubicBezTo>
                    <a:pt x="150971" y="982504"/>
                    <a:pt x="329089" y="1202531"/>
                    <a:pt x="570071" y="1265396"/>
                  </a:cubicBezTo>
                  <a:lnTo>
                    <a:pt x="570071" y="1276826"/>
                  </a:lnTo>
                  <a:lnTo>
                    <a:pt x="857726" y="1276826"/>
                  </a:lnTo>
                  <a:lnTo>
                    <a:pt x="857726" y="1269206"/>
                  </a:lnTo>
                  <a:cubicBezTo>
                    <a:pt x="896779" y="1260634"/>
                    <a:pt x="932974" y="1247299"/>
                    <a:pt x="968216" y="1231106"/>
                  </a:cubicBezTo>
                  <a:cubicBezTo>
                    <a:pt x="441484" y="1259681"/>
                    <a:pt x="369094" y="998696"/>
                    <a:pt x="284321" y="792956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9">
              <a:extLst>
                <a:ext uri="{FF2B5EF4-FFF2-40B4-BE49-F238E27FC236}">
                  <a16:creationId xmlns:a16="http://schemas.microsoft.com/office/drawing/2014/main" id="{9E8FB3A4-F437-024D-A262-4CF9702553A6}"/>
                </a:ext>
              </a:extLst>
            </p:cNvPr>
            <p:cNvSpPr/>
            <p:nvPr/>
          </p:nvSpPr>
          <p:spPr>
            <a:xfrm>
              <a:off x="6596855" y="6186111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2 w 2428875"/>
                <a:gd name="connsiteY1" fmla="*/ 212884 h 219075"/>
                <a:gd name="connsiteX2" fmla="*/ 7144 w 2428875"/>
                <a:gd name="connsiteY2" fmla="*/ 110014 h 219075"/>
                <a:gd name="connsiteX3" fmla="*/ 1217772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3" y="212884"/>
                    <a:pt x="1217772" y="212884"/>
                  </a:cubicBezTo>
                  <a:cubicBezTo>
                    <a:pt x="549161" y="212884"/>
                    <a:pt x="7144" y="166827"/>
                    <a:pt x="7144" y="110014"/>
                  </a:cubicBezTo>
                  <a:cubicBezTo>
                    <a:pt x="7144" y="53200"/>
                    <a:pt x="549161" y="7144"/>
                    <a:pt x="1217772" y="7144"/>
                  </a:cubicBezTo>
                  <a:cubicBezTo>
                    <a:pt x="1886383" y="7144"/>
                    <a:pt x="2428399" y="53200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60">
              <a:extLst>
                <a:ext uri="{FF2B5EF4-FFF2-40B4-BE49-F238E27FC236}">
                  <a16:creationId xmlns:a16="http://schemas.microsoft.com/office/drawing/2014/main" id="{8B1123D9-94AD-E84B-A2B6-C5DC4AB8D509}"/>
                </a:ext>
              </a:extLst>
            </p:cNvPr>
            <p:cNvSpPr/>
            <p:nvPr/>
          </p:nvSpPr>
          <p:spPr>
            <a:xfrm>
              <a:off x="6688907" y="3841670"/>
              <a:ext cx="1940570" cy="912234"/>
            </a:xfrm>
            <a:custGeom>
              <a:avLst/>
              <a:gdLst>
                <a:gd name="connsiteX0" fmla="*/ 2227422 w 2228850"/>
                <a:gd name="connsiteY0" fmla="*/ 889159 h 1047750"/>
                <a:gd name="connsiteX1" fmla="*/ 2227422 w 2228850"/>
                <a:gd name="connsiteY1" fmla="*/ 674846 h 1047750"/>
                <a:gd name="connsiteX2" fmla="*/ 1883569 w 2228850"/>
                <a:gd name="connsiteY2" fmla="*/ 476726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69206 w 2228850"/>
                <a:gd name="connsiteY5" fmla="*/ 7144 h 1047750"/>
                <a:gd name="connsiteX6" fmla="*/ 1172051 w 2228850"/>
                <a:gd name="connsiteY6" fmla="*/ 7144 h 1047750"/>
                <a:gd name="connsiteX7" fmla="*/ 1052989 w 2228850"/>
                <a:gd name="connsiteY7" fmla="*/ 7144 h 1047750"/>
                <a:gd name="connsiteX8" fmla="*/ 955834 w 2228850"/>
                <a:gd name="connsiteY8" fmla="*/ 7144 h 1047750"/>
                <a:gd name="connsiteX9" fmla="*/ 815817 w 2228850"/>
                <a:gd name="connsiteY9" fmla="*/ 7144 h 1047750"/>
                <a:gd name="connsiteX10" fmla="*/ 632936 w 2228850"/>
                <a:gd name="connsiteY10" fmla="*/ 86201 h 1047750"/>
                <a:gd name="connsiteX11" fmla="*/ 314801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014 h 1047750"/>
                <a:gd name="connsiteX14" fmla="*/ 428149 w 2228850"/>
                <a:gd name="connsiteY14" fmla="*/ 651986 h 1047750"/>
                <a:gd name="connsiteX15" fmla="*/ 711994 w 2228850"/>
                <a:gd name="connsiteY15" fmla="*/ 344329 h 1047750"/>
                <a:gd name="connsiteX16" fmla="*/ 719614 w 2228850"/>
                <a:gd name="connsiteY16" fmla="*/ 429101 h 1047750"/>
                <a:gd name="connsiteX17" fmla="*/ 782479 w 2228850"/>
                <a:gd name="connsiteY17" fmla="*/ 942499 h 1047750"/>
                <a:gd name="connsiteX18" fmla="*/ 773906 w 2228850"/>
                <a:gd name="connsiteY18" fmla="*/ 1047274 h 1047750"/>
                <a:gd name="connsiteX19" fmla="*/ 1443514 w 2228850"/>
                <a:gd name="connsiteY19" fmla="*/ 1047274 h 1047750"/>
                <a:gd name="connsiteX20" fmla="*/ 1443514 w 2228850"/>
                <a:gd name="connsiteY20" fmla="*/ 942499 h 1047750"/>
                <a:gd name="connsiteX21" fmla="*/ 1507331 w 2228850"/>
                <a:gd name="connsiteY21" fmla="*/ 429101 h 1047750"/>
                <a:gd name="connsiteX22" fmla="*/ 1512094 w 2228850"/>
                <a:gd name="connsiteY22" fmla="*/ 370046 h 1047750"/>
                <a:gd name="connsiteX23" fmla="*/ 1771174 w 2228850"/>
                <a:gd name="connsiteY23" fmla="*/ 651034 h 1047750"/>
                <a:gd name="connsiteX24" fmla="*/ 2227422 w 2228850"/>
                <a:gd name="connsiteY24" fmla="*/ 8891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7422" y="889159"/>
                  </a:moveTo>
                  <a:lnTo>
                    <a:pt x="2227422" y="674846"/>
                  </a:lnTo>
                  <a:lnTo>
                    <a:pt x="1883569" y="476726"/>
                  </a:lnTo>
                  <a:lnTo>
                    <a:pt x="1603534" y="94774"/>
                  </a:lnTo>
                  <a:cubicBezTo>
                    <a:pt x="1558767" y="33814"/>
                    <a:pt x="1488281" y="7144"/>
                    <a:pt x="1413034" y="7144"/>
                  </a:cubicBezTo>
                  <a:lnTo>
                    <a:pt x="1269206" y="7144"/>
                  </a:lnTo>
                  <a:lnTo>
                    <a:pt x="1172051" y="7144"/>
                  </a:lnTo>
                  <a:lnTo>
                    <a:pt x="1052989" y="7144"/>
                  </a:lnTo>
                  <a:lnTo>
                    <a:pt x="955834" y="7144"/>
                  </a:lnTo>
                  <a:lnTo>
                    <a:pt x="815817" y="7144"/>
                  </a:lnTo>
                  <a:cubicBezTo>
                    <a:pt x="744379" y="7144"/>
                    <a:pt x="677704" y="30956"/>
                    <a:pt x="632936" y="86201"/>
                  </a:cubicBezTo>
                  <a:lnTo>
                    <a:pt x="314801" y="477679"/>
                  </a:lnTo>
                  <a:lnTo>
                    <a:pt x="7144" y="661511"/>
                  </a:lnTo>
                  <a:lnTo>
                    <a:pt x="7144" y="872014"/>
                  </a:lnTo>
                  <a:lnTo>
                    <a:pt x="428149" y="651986"/>
                  </a:lnTo>
                  <a:lnTo>
                    <a:pt x="711994" y="344329"/>
                  </a:lnTo>
                  <a:lnTo>
                    <a:pt x="719614" y="429101"/>
                  </a:lnTo>
                  <a:lnTo>
                    <a:pt x="782479" y="942499"/>
                  </a:lnTo>
                  <a:lnTo>
                    <a:pt x="773906" y="1047274"/>
                  </a:lnTo>
                  <a:lnTo>
                    <a:pt x="1443514" y="1047274"/>
                  </a:lnTo>
                  <a:lnTo>
                    <a:pt x="1443514" y="942499"/>
                  </a:lnTo>
                  <a:lnTo>
                    <a:pt x="1507331" y="429101"/>
                  </a:lnTo>
                  <a:lnTo>
                    <a:pt x="1512094" y="370046"/>
                  </a:lnTo>
                  <a:lnTo>
                    <a:pt x="1771174" y="651034"/>
                  </a:lnTo>
                  <a:lnTo>
                    <a:pt x="2227422" y="889159"/>
                  </a:lnTo>
                  <a:close/>
                </a:path>
              </a:pathLst>
            </a:custGeom>
            <a:solidFill>
              <a:srgbClr val="69A6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61">
              <a:extLst>
                <a:ext uri="{FF2B5EF4-FFF2-40B4-BE49-F238E27FC236}">
                  <a16:creationId xmlns:a16="http://schemas.microsoft.com/office/drawing/2014/main" id="{DB50137A-97A5-A740-A7AE-A25818594E19}"/>
                </a:ext>
              </a:extLst>
            </p:cNvPr>
            <p:cNvSpPr/>
            <p:nvPr/>
          </p:nvSpPr>
          <p:spPr>
            <a:xfrm>
              <a:off x="7780270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2">
              <a:extLst>
                <a:ext uri="{FF2B5EF4-FFF2-40B4-BE49-F238E27FC236}">
                  <a16:creationId xmlns:a16="http://schemas.microsoft.com/office/drawing/2014/main" id="{1A158513-2DCC-F843-A7AA-CEEABBE5F7A1}"/>
                </a:ext>
              </a:extLst>
            </p:cNvPr>
            <p:cNvSpPr/>
            <p:nvPr/>
          </p:nvSpPr>
          <p:spPr>
            <a:xfrm>
              <a:off x="7850762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3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3" y="50022"/>
                    <a:pt x="7143" y="34766"/>
                  </a:cubicBezTo>
                  <a:cubicBezTo>
                    <a:pt x="7143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3">
              <a:extLst>
                <a:ext uri="{FF2B5EF4-FFF2-40B4-BE49-F238E27FC236}">
                  <a16:creationId xmlns:a16="http://schemas.microsoft.com/office/drawing/2014/main" id="{D502F5DF-185B-3D41-AC8B-145849C5B447}"/>
                </a:ext>
              </a:extLst>
            </p:cNvPr>
            <p:cNvSpPr/>
            <p:nvPr/>
          </p:nvSpPr>
          <p:spPr>
            <a:xfrm>
              <a:off x="7332447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4">
              <a:extLst>
                <a:ext uri="{FF2B5EF4-FFF2-40B4-BE49-F238E27FC236}">
                  <a16:creationId xmlns:a16="http://schemas.microsoft.com/office/drawing/2014/main" id="{05678250-DAEE-8B47-B90D-E5C8DDC78C25}"/>
                </a:ext>
              </a:extLst>
            </p:cNvPr>
            <p:cNvSpPr/>
            <p:nvPr/>
          </p:nvSpPr>
          <p:spPr>
            <a:xfrm>
              <a:off x="7402938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5">
              <a:extLst>
                <a:ext uri="{FF2B5EF4-FFF2-40B4-BE49-F238E27FC236}">
                  <a16:creationId xmlns:a16="http://schemas.microsoft.com/office/drawing/2014/main" id="{AFCAB021-068B-EC4F-B5D7-9848642D6807}"/>
                </a:ext>
              </a:extLst>
            </p:cNvPr>
            <p:cNvSpPr/>
            <p:nvPr/>
          </p:nvSpPr>
          <p:spPr>
            <a:xfrm>
              <a:off x="7655875" y="3139714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8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8 w 114300"/>
                <a:gd name="connsiteY6" fmla="*/ 7564 h 190500"/>
                <a:gd name="connsiteX7" fmla="*/ 113823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3" y="160916"/>
                    <a:pt x="85248" y="132341"/>
                    <a:pt x="85248" y="97099"/>
                  </a:cubicBezTo>
                  <a:cubicBezTo>
                    <a:pt x="85248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8" y="7564"/>
                  </a:cubicBezTo>
                  <a:cubicBezTo>
                    <a:pt x="82391" y="16136"/>
                    <a:pt x="113823" y="54236"/>
                    <a:pt x="113823" y="98051"/>
                  </a:cubicBezTo>
                  <a:cubicBezTo>
                    <a:pt x="113823" y="148534"/>
                    <a:pt x="72866" y="189491"/>
                    <a:pt x="21431" y="189491"/>
                  </a:cubicBezTo>
                  <a:close/>
                </a:path>
              </a:pathLst>
            </a:custGeom>
            <a:solidFill>
              <a:srgbClr val="8A5D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6">
              <a:extLst>
                <a:ext uri="{FF2B5EF4-FFF2-40B4-BE49-F238E27FC236}">
                  <a16:creationId xmlns:a16="http://schemas.microsoft.com/office/drawing/2014/main" id="{E0BB6185-CF23-234D-B606-0C8FD4CA414E}"/>
                </a:ext>
              </a:extLst>
            </p:cNvPr>
            <p:cNvSpPr/>
            <p:nvPr/>
          </p:nvSpPr>
          <p:spPr>
            <a:xfrm>
              <a:off x="7305598" y="2844824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5146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7">
              <a:extLst>
                <a:ext uri="{FF2B5EF4-FFF2-40B4-BE49-F238E27FC236}">
                  <a16:creationId xmlns:a16="http://schemas.microsoft.com/office/drawing/2014/main" id="{DD1A3A0D-7395-0F43-83DB-A7F4F7A66032}"/>
                </a:ext>
              </a:extLst>
            </p:cNvPr>
            <p:cNvSpPr/>
            <p:nvPr/>
          </p:nvSpPr>
          <p:spPr>
            <a:xfrm>
              <a:off x="7761347" y="2844824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6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7" y="95754"/>
                    <a:pt x="20306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1" y="30031"/>
                    <a:pt x="71742" y="6219"/>
                    <a:pt x="115556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1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2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8">
              <a:extLst>
                <a:ext uri="{FF2B5EF4-FFF2-40B4-BE49-F238E27FC236}">
                  <a16:creationId xmlns:a16="http://schemas.microsoft.com/office/drawing/2014/main" id="{ECADD2A1-A917-EA48-827B-66A10A6A41D1}"/>
                </a:ext>
              </a:extLst>
            </p:cNvPr>
            <p:cNvSpPr/>
            <p:nvPr/>
          </p:nvSpPr>
          <p:spPr>
            <a:xfrm>
              <a:off x="7410401" y="3378090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8636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9">
              <a:extLst>
                <a:ext uri="{FF2B5EF4-FFF2-40B4-BE49-F238E27FC236}">
                  <a16:creationId xmlns:a16="http://schemas.microsoft.com/office/drawing/2014/main" id="{F817AC39-4831-8342-9013-DFD0AD722058}"/>
                </a:ext>
              </a:extLst>
            </p:cNvPr>
            <p:cNvSpPr/>
            <p:nvPr/>
          </p:nvSpPr>
          <p:spPr>
            <a:xfrm>
              <a:off x="7430304" y="3378919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5774 w 476250"/>
                <a:gd name="connsiteY4" fmla="*/ 7144 h 85725"/>
                <a:gd name="connsiteX5" fmla="*/ 475774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5774" y="7144"/>
                  </a:lnTo>
                  <a:lnTo>
                    <a:pt x="475774" y="65246"/>
                  </a:lnTo>
                  <a:cubicBezTo>
                    <a:pt x="475774" y="72866"/>
                    <a:pt x="468153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70">
              <a:extLst>
                <a:ext uri="{FF2B5EF4-FFF2-40B4-BE49-F238E27FC236}">
                  <a16:creationId xmlns:a16="http://schemas.microsoft.com/office/drawing/2014/main" id="{F4461E3E-9055-8941-B387-C4E810C826A7}"/>
                </a:ext>
              </a:extLst>
            </p:cNvPr>
            <p:cNvSpPr/>
            <p:nvPr/>
          </p:nvSpPr>
          <p:spPr>
            <a:xfrm>
              <a:off x="7480892" y="3488499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71">
              <a:extLst>
                <a:ext uri="{FF2B5EF4-FFF2-40B4-BE49-F238E27FC236}">
                  <a16:creationId xmlns:a16="http://schemas.microsoft.com/office/drawing/2014/main" id="{07C89524-7D0D-A84C-A933-6201337F56B2}"/>
                </a:ext>
              </a:extLst>
            </p:cNvPr>
            <p:cNvSpPr/>
            <p:nvPr/>
          </p:nvSpPr>
          <p:spPr>
            <a:xfrm>
              <a:off x="7309226" y="4868347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5F6E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2">
              <a:extLst>
                <a:ext uri="{FF2B5EF4-FFF2-40B4-BE49-F238E27FC236}">
                  <a16:creationId xmlns:a16="http://schemas.microsoft.com/office/drawing/2014/main" id="{D3AEBA80-E30B-E84B-8764-85520F5BB467}"/>
                </a:ext>
              </a:extLst>
            </p:cNvPr>
            <p:cNvSpPr/>
            <p:nvPr/>
          </p:nvSpPr>
          <p:spPr>
            <a:xfrm>
              <a:off x="7309226" y="4867519"/>
              <a:ext cx="265377" cy="1202490"/>
            </a:xfrm>
            <a:custGeom>
              <a:avLst/>
              <a:gdLst>
                <a:gd name="connsiteX0" fmla="*/ 119539 w 304800"/>
                <a:gd name="connsiteY0" fmla="*/ 1231106 h 1381125"/>
                <a:gd name="connsiteX1" fmla="*/ 14144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8 w 304800"/>
                <a:gd name="connsiteY5" fmla="*/ 1295876 h 1381125"/>
                <a:gd name="connsiteX6" fmla="*/ 119539 w 304800"/>
                <a:gd name="connsiteY6" fmla="*/ 12311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119539" y="1231106"/>
                  </a:moveTo>
                  <a:cubicBezTo>
                    <a:pt x="51911" y="1133951"/>
                    <a:pt x="116681" y="321469"/>
                    <a:pt x="14144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8" y="1295876"/>
                  </a:lnTo>
                  <a:cubicBezTo>
                    <a:pt x="225266" y="1304449"/>
                    <a:pt x="163354" y="1293971"/>
                    <a:pt x="119539" y="1231106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3">
              <a:extLst>
                <a:ext uri="{FF2B5EF4-FFF2-40B4-BE49-F238E27FC236}">
                  <a16:creationId xmlns:a16="http://schemas.microsoft.com/office/drawing/2014/main" id="{4DBE1063-1F22-ED45-AC18-B73D1406DA80}"/>
                </a:ext>
              </a:extLst>
            </p:cNvPr>
            <p:cNvSpPr/>
            <p:nvPr/>
          </p:nvSpPr>
          <p:spPr>
            <a:xfrm>
              <a:off x="7718902" y="5321977"/>
              <a:ext cx="281963" cy="746373"/>
            </a:xfrm>
            <a:custGeom>
              <a:avLst/>
              <a:gdLst>
                <a:gd name="connsiteX0" fmla="*/ 169069 w 323850"/>
                <a:gd name="connsiteY0" fmla="*/ 711994 h 857250"/>
                <a:gd name="connsiteX1" fmla="*/ 14764 w 323850"/>
                <a:gd name="connsiteY1" fmla="*/ 7144 h 857250"/>
                <a:gd name="connsiteX2" fmla="*/ 7144 w 323850"/>
                <a:gd name="connsiteY2" fmla="*/ 76676 h 857250"/>
                <a:gd name="connsiteX3" fmla="*/ 31909 w 323850"/>
                <a:gd name="connsiteY3" fmla="*/ 852964 h 857250"/>
                <a:gd name="connsiteX4" fmla="*/ 324326 w 323850"/>
                <a:gd name="connsiteY4" fmla="*/ 852964 h 857250"/>
                <a:gd name="connsiteX5" fmla="*/ 321469 w 323850"/>
                <a:gd name="connsiteY5" fmla="*/ 732949 h 857250"/>
                <a:gd name="connsiteX6" fmla="*/ 169069 w 323850"/>
                <a:gd name="connsiteY6" fmla="*/ 711994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857250">
                  <a:moveTo>
                    <a:pt x="169069" y="711994"/>
                  </a:moveTo>
                  <a:cubicBezTo>
                    <a:pt x="49054" y="645319"/>
                    <a:pt x="14764" y="7144"/>
                    <a:pt x="14764" y="7144"/>
                  </a:cubicBezTo>
                  <a:lnTo>
                    <a:pt x="7144" y="76676"/>
                  </a:lnTo>
                  <a:lnTo>
                    <a:pt x="31909" y="852964"/>
                  </a:lnTo>
                  <a:lnTo>
                    <a:pt x="324326" y="852964"/>
                  </a:lnTo>
                  <a:lnTo>
                    <a:pt x="321469" y="732949"/>
                  </a:lnTo>
                  <a:cubicBezTo>
                    <a:pt x="266224" y="738664"/>
                    <a:pt x="210979" y="734854"/>
                    <a:pt x="169069" y="711994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4">
              <a:extLst>
                <a:ext uri="{FF2B5EF4-FFF2-40B4-BE49-F238E27FC236}">
                  <a16:creationId xmlns:a16="http://schemas.microsoft.com/office/drawing/2014/main" id="{33618DB3-1C1A-5447-A299-FE13760C9F85}"/>
                </a:ext>
              </a:extLst>
            </p:cNvPr>
            <p:cNvSpPr/>
            <p:nvPr/>
          </p:nvSpPr>
          <p:spPr>
            <a:xfrm>
              <a:off x="7725536" y="6059227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5">
              <a:extLst>
                <a:ext uri="{FF2B5EF4-FFF2-40B4-BE49-F238E27FC236}">
                  <a16:creationId xmlns:a16="http://schemas.microsoft.com/office/drawing/2014/main" id="{9E91E417-D69C-8841-9543-D9386EEA5E63}"/>
                </a:ext>
              </a:extLst>
            </p:cNvPr>
            <p:cNvSpPr/>
            <p:nvPr/>
          </p:nvSpPr>
          <p:spPr>
            <a:xfrm>
              <a:off x="7081997" y="6059227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6">
              <a:extLst>
                <a:ext uri="{FF2B5EF4-FFF2-40B4-BE49-F238E27FC236}">
                  <a16:creationId xmlns:a16="http://schemas.microsoft.com/office/drawing/2014/main" id="{AEF0FA9E-C2BC-6749-97F1-42B21F97D05F}"/>
                </a:ext>
              </a:extLst>
            </p:cNvPr>
            <p:cNvSpPr/>
            <p:nvPr/>
          </p:nvSpPr>
          <p:spPr>
            <a:xfrm>
              <a:off x="7238419" y="6054764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0850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7">
              <a:extLst>
                <a:ext uri="{FF2B5EF4-FFF2-40B4-BE49-F238E27FC236}">
                  <a16:creationId xmlns:a16="http://schemas.microsoft.com/office/drawing/2014/main" id="{0BC6C071-932E-5A4C-82D6-0FFF36E1BAA3}"/>
                </a:ext>
              </a:extLst>
            </p:cNvPr>
            <p:cNvSpPr/>
            <p:nvPr/>
          </p:nvSpPr>
          <p:spPr>
            <a:xfrm>
              <a:off x="7201930" y="6075496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7040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8">
              <a:extLst>
                <a:ext uri="{FF2B5EF4-FFF2-40B4-BE49-F238E27FC236}">
                  <a16:creationId xmlns:a16="http://schemas.microsoft.com/office/drawing/2014/main" id="{D424A1DF-7377-BC4B-811F-79052D97FFD4}"/>
                </a:ext>
              </a:extLst>
            </p:cNvPr>
            <p:cNvSpPr/>
            <p:nvPr/>
          </p:nvSpPr>
          <p:spPr>
            <a:xfrm>
              <a:off x="7174562" y="6106181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69420" y="75135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9">
              <a:extLst>
                <a:ext uri="{FF2B5EF4-FFF2-40B4-BE49-F238E27FC236}">
                  <a16:creationId xmlns:a16="http://schemas.microsoft.com/office/drawing/2014/main" id="{BC7144FA-2DE2-C44A-BDB5-237073348F2D}"/>
                </a:ext>
              </a:extLst>
            </p:cNvPr>
            <p:cNvSpPr/>
            <p:nvPr/>
          </p:nvSpPr>
          <p:spPr>
            <a:xfrm>
              <a:off x="7988938" y="6054764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9890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80">
              <a:extLst>
                <a:ext uri="{FF2B5EF4-FFF2-40B4-BE49-F238E27FC236}">
                  <a16:creationId xmlns:a16="http://schemas.microsoft.com/office/drawing/2014/main" id="{27CE8725-0F48-004F-89FB-00DF78E67BA9}"/>
                </a:ext>
              </a:extLst>
            </p:cNvPr>
            <p:cNvSpPr/>
            <p:nvPr/>
          </p:nvSpPr>
          <p:spPr>
            <a:xfrm>
              <a:off x="8029574" y="6075496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1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8943 h 85725"/>
                <a:gd name="connsiteX6" fmla="*/ 11318 w 95250"/>
                <a:gd name="connsiteY6" fmla="*/ 82755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1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8943"/>
                  </a:lnTo>
                  <a:cubicBezTo>
                    <a:pt x="5603" y="65610"/>
                    <a:pt x="5603" y="76088"/>
                    <a:pt x="11318" y="82755"/>
                  </a:cubicBezTo>
                  <a:cubicBezTo>
                    <a:pt x="15128" y="85613"/>
                    <a:pt x="18938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81">
              <a:extLst>
                <a:ext uri="{FF2B5EF4-FFF2-40B4-BE49-F238E27FC236}">
                  <a16:creationId xmlns:a16="http://schemas.microsoft.com/office/drawing/2014/main" id="{584D7443-D151-D945-9B68-A68A4D82FDB5}"/>
                </a:ext>
              </a:extLst>
            </p:cNvPr>
            <p:cNvSpPr/>
            <p:nvPr/>
          </p:nvSpPr>
          <p:spPr>
            <a:xfrm>
              <a:off x="8066893" y="6106181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1 w 76200"/>
                <a:gd name="connsiteY1" fmla="*/ 72278 h 76200"/>
                <a:gd name="connsiteX2" fmla="*/ 72278 w 76200"/>
                <a:gd name="connsiteY2" fmla="*/ 36083 h 76200"/>
                <a:gd name="connsiteX3" fmla="*/ 73231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1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1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5135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2">
              <a:extLst>
                <a:ext uri="{FF2B5EF4-FFF2-40B4-BE49-F238E27FC236}">
                  <a16:creationId xmlns:a16="http://schemas.microsoft.com/office/drawing/2014/main" id="{BB6F8CF4-2611-904D-A66D-275348124533}"/>
                </a:ext>
              </a:extLst>
            </p:cNvPr>
            <p:cNvSpPr/>
            <p:nvPr/>
          </p:nvSpPr>
          <p:spPr>
            <a:xfrm>
              <a:off x="7081168" y="6263235"/>
              <a:ext cx="505875" cy="24879"/>
            </a:xfrm>
            <a:custGeom>
              <a:avLst/>
              <a:gdLst>
                <a:gd name="connsiteX0" fmla="*/ 28099 w 581025"/>
                <a:gd name="connsiteY0" fmla="*/ 27146 h 28575"/>
                <a:gd name="connsiteX1" fmla="*/ 576739 w 581025"/>
                <a:gd name="connsiteY1" fmla="*/ 27146 h 28575"/>
                <a:gd name="connsiteX2" fmla="*/ 576739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8099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8099" y="27146"/>
                  </a:moveTo>
                  <a:lnTo>
                    <a:pt x="576739" y="27146"/>
                  </a:lnTo>
                  <a:lnTo>
                    <a:pt x="576739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6669" y="27146"/>
                    <a:pt x="28099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3">
              <a:extLst>
                <a:ext uri="{FF2B5EF4-FFF2-40B4-BE49-F238E27FC236}">
                  <a16:creationId xmlns:a16="http://schemas.microsoft.com/office/drawing/2014/main" id="{44C4B6CB-6AC0-A047-BAB6-F2C1EC55E03B}"/>
                </a:ext>
              </a:extLst>
            </p:cNvPr>
            <p:cNvSpPr/>
            <p:nvPr/>
          </p:nvSpPr>
          <p:spPr>
            <a:xfrm>
              <a:off x="7724708" y="6263235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4">
              <a:extLst>
                <a:ext uri="{FF2B5EF4-FFF2-40B4-BE49-F238E27FC236}">
                  <a16:creationId xmlns:a16="http://schemas.microsoft.com/office/drawing/2014/main" id="{4162864D-DC9E-FE4C-9B02-0E8EFE2C06BF}"/>
                </a:ext>
              </a:extLst>
            </p:cNvPr>
            <p:cNvSpPr/>
            <p:nvPr/>
          </p:nvSpPr>
          <p:spPr>
            <a:xfrm>
              <a:off x="7393815" y="3910503"/>
              <a:ext cx="240498" cy="414652"/>
            </a:xfrm>
            <a:custGeom>
              <a:avLst/>
              <a:gdLst>
                <a:gd name="connsiteX0" fmla="*/ 223361 w 276225"/>
                <a:gd name="connsiteY0" fmla="*/ 476726 h 476250"/>
                <a:gd name="connsiteX1" fmla="*/ 62389 w 276225"/>
                <a:gd name="connsiteY1" fmla="*/ 476726 h 476250"/>
                <a:gd name="connsiteX2" fmla="*/ 7144 w 276225"/>
                <a:gd name="connsiteY2" fmla="*/ 421481 h 476250"/>
                <a:gd name="connsiteX3" fmla="*/ 7144 w 276225"/>
                <a:gd name="connsiteY3" fmla="*/ 330994 h 476250"/>
                <a:gd name="connsiteX4" fmla="*/ 241459 w 276225"/>
                <a:gd name="connsiteY4" fmla="*/ 7144 h 476250"/>
                <a:gd name="connsiteX5" fmla="*/ 241459 w 276225"/>
                <a:gd name="connsiteY5" fmla="*/ 7144 h 476250"/>
                <a:gd name="connsiteX6" fmla="*/ 269081 w 276225"/>
                <a:gd name="connsiteY6" fmla="*/ 34766 h 476250"/>
                <a:gd name="connsiteX7" fmla="*/ 269081 w 276225"/>
                <a:gd name="connsiteY7" fmla="*/ 432911 h 476250"/>
                <a:gd name="connsiteX8" fmla="*/ 223361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223361" y="476726"/>
                  </a:moveTo>
                  <a:lnTo>
                    <a:pt x="62389" y="476726"/>
                  </a:lnTo>
                  <a:cubicBezTo>
                    <a:pt x="31909" y="476726"/>
                    <a:pt x="7144" y="451961"/>
                    <a:pt x="7144" y="421481"/>
                  </a:cubicBezTo>
                  <a:lnTo>
                    <a:pt x="7144" y="330994"/>
                  </a:lnTo>
                  <a:cubicBezTo>
                    <a:pt x="7144" y="201454"/>
                    <a:pt x="111919" y="7144"/>
                    <a:pt x="241459" y="7144"/>
                  </a:cubicBezTo>
                  <a:lnTo>
                    <a:pt x="241459" y="7144"/>
                  </a:lnTo>
                  <a:cubicBezTo>
                    <a:pt x="256699" y="7144"/>
                    <a:pt x="269081" y="19526"/>
                    <a:pt x="269081" y="34766"/>
                  </a:cubicBezTo>
                  <a:lnTo>
                    <a:pt x="269081" y="432911"/>
                  </a:lnTo>
                  <a:cubicBezTo>
                    <a:pt x="268129" y="456724"/>
                    <a:pt x="248126" y="476726"/>
                    <a:pt x="223361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5">
              <a:extLst>
                <a:ext uri="{FF2B5EF4-FFF2-40B4-BE49-F238E27FC236}">
                  <a16:creationId xmlns:a16="http://schemas.microsoft.com/office/drawing/2014/main" id="{281B8129-9A46-594D-8BFE-8F999C8D3A90}"/>
                </a:ext>
              </a:extLst>
            </p:cNvPr>
            <p:cNvSpPr/>
            <p:nvPr/>
          </p:nvSpPr>
          <p:spPr>
            <a:xfrm>
              <a:off x="7691535" y="3910503"/>
              <a:ext cx="240498" cy="414652"/>
            </a:xfrm>
            <a:custGeom>
              <a:avLst/>
              <a:gdLst>
                <a:gd name="connsiteX0" fmla="*/ 52864 w 276225"/>
                <a:gd name="connsiteY0" fmla="*/ 476726 h 476250"/>
                <a:gd name="connsiteX1" fmla="*/ 213836 w 276225"/>
                <a:gd name="connsiteY1" fmla="*/ 476726 h 476250"/>
                <a:gd name="connsiteX2" fmla="*/ 269081 w 276225"/>
                <a:gd name="connsiteY2" fmla="*/ 421481 h 476250"/>
                <a:gd name="connsiteX3" fmla="*/ 269081 w 276225"/>
                <a:gd name="connsiteY3" fmla="*/ 330994 h 476250"/>
                <a:gd name="connsiteX4" fmla="*/ 34766 w 276225"/>
                <a:gd name="connsiteY4" fmla="*/ 7144 h 476250"/>
                <a:gd name="connsiteX5" fmla="*/ 34766 w 276225"/>
                <a:gd name="connsiteY5" fmla="*/ 7144 h 476250"/>
                <a:gd name="connsiteX6" fmla="*/ 7144 w 276225"/>
                <a:gd name="connsiteY6" fmla="*/ 34766 h 476250"/>
                <a:gd name="connsiteX7" fmla="*/ 7144 w 276225"/>
                <a:gd name="connsiteY7" fmla="*/ 432911 h 476250"/>
                <a:gd name="connsiteX8" fmla="*/ 52864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52864" y="476726"/>
                  </a:moveTo>
                  <a:lnTo>
                    <a:pt x="213836" y="476726"/>
                  </a:lnTo>
                  <a:cubicBezTo>
                    <a:pt x="244316" y="476726"/>
                    <a:pt x="269081" y="451961"/>
                    <a:pt x="269081" y="421481"/>
                  </a:cubicBezTo>
                  <a:lnTo>
                    <a:pt x="269081" y="330994"/>
                  </a:lnTo>
                  <a:cubicBezTo>
                    <a:pt x="269081" y="201454"/>
                    <a:pt x="164306" y="7144"/>
                    <a:pt x="34766" y="7144"/>
                  </a:cubicBezTo>
                  <a:lnTo>
                    <a:pt x="34766" y="7144"/>
                  </a:lnTo>
                  <a:cubicBezTo>
                    <a:pt x="19526" y="7144"/>
                    <a:pt x="7144" y="19526"/>
                    <a:pt x="7144" y="34766"/>
                  </a:cubicBezTo>
                  <a:lnTo>
                    <a:pt x="7144" y="432911"/>
                  </a:lnTo>
                  <a:cubicBezTo>
                    <a:pt x="8096" y="456724"/>
                    <a:pt x="28099" y="476726"/>
                    <a:pt x="52864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6">
              <a:extLst>
                <a:ext uri="{FF2B5EF4-FFF2-40B4-BE49-F238E27FC236}">
                  <a16:creationId xmlns:a16="http://schemas.microsoft.com/office/drawing/2014/main" id="{6BEF7470-08C8-AE41-AC69-D788EE06521F}"/>
                </a:ext>
              </a:extLst>
            </p:cNvPr>
            <p:cNvSpPr/>
            <p:nvPr/>
          </p:nvSpPr>
          <p:spPr>
            <a:xfrm>
              <a:off x="7632654" y="4263786"/>
              <a:ext cx="240498" cy="348307"/>
            </a:xfrm>
            <a:custGeom>
              <a:avLst/>
              <a:gdLst>
                <a:gd name="connsiteX0" fmla="*/ 70009 w 276225"/>
                <a:gd name="connsiteY0" fmla="*/ 133826 h 400050"/>
                <a:gd name="connsiteX1" fmla="*/ 90011 w 276225"/>
                <a:gd name="connsiteY1" fmla="*/ 245269 h 400050"/>
                <a:gd name="connsiteX2" fmla="*/ 7144 w 276225"/>
                <a:gd name="connsiteY2" fmla="*/ 319564 h 400050"/>
                <a:gd name="connsiteX3" fmla="*/ 267177 w 276225"/>
                <a:gd name="connsiteY3" fmla="*/ 253841 h 400050"/>
                <a:gd name="connsiteX4" fmla="*/ 136684 w 276225"/>
                <a:gd name="connsiteY4" fmla="*/ 94774 h 400050"/>
                <a:gd name="connsiteX5" fmla="*/ 47149 w 276225"/>
                <a:gd name="connsiteY5" fmla="*/ 9049 h 400050"/>
                <a:gd name="connsiteX6" fmla="*/ 47149 w 276225"/>
                <a:gd name="connsiteY6" fmla="*/ 7144 h 400050"/>
                <a:gd name="connsiteX7" fmla="*/ 17622 w 276225"/>
                <a:gd name="connsiteY7" fmla="*/ 7144 h 400050"/>
                <a:gd name="connsiteX8" fmla="*/ 70009 w 276225"/>
                <a:gd name="connsiteY8" fmla="*/ 1338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00050">
                  <a:moveTo>
                    <a:pt x="70009" y="133826"/>
                  </a:moveTo>
                  <a:cubicBezTo>
                    <a:pt x="101441" y="150019"/>
                    <a:pt x="138589" y="219551"/>
                    <a:pt x="90011" y="245269"/>
                  </a:cubicBezTo>
                  <a:cubicBezTo>
                    <a:pt x="41434" y="270986"/>
                    <a:pt x="7144" y="257651"/>
                    <a:pt x="7144" y="319564"/>
                  </a:cubicBezTo>
                  <a:cubicBezTo>
                    <a:pt x="10002" y="386239"/>
                    <a:pt x="205264" y="486251"/>
                    <a:pt x="267177" y="253841"/>
                  </a:cubicBezTo>
                  <a:cubicBezTo>
                    <a:pt x="291941" y="119539"/>
                    <a:pt x="190977" y="97631"/>
                    <a:pt x="136684" y="94774"/>
                  </a:cubicBezTo>
                  <a:cubicBezTo>
                    <a:pt x="90011" y="92869"/>
                    <a:pt x="50006" y="55721"/>
                    <a:pt x="47149" y="9049"/>
                  </a:cubicBezTo>
                  <a:cubicBezTo>
                    <a:pt x="47149" y="8096"/>
                    <a:pt x="47149" y="8096"/>
                    <a:pt x="47149" y="7144"/>
                  </a:cubicBezTo>
                  <a:lnTo>
                    <a:pt x="17622" y="7144"/>
                  </a:lnTo>
                  <a:cubicBezTo>
                    <a:pt x="17622" y="7144"/>
                    <a:pt x="22384" y="101441"/>
                    <a:pt x="70009" y="13382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7">
              <a:extLst>
                <a:ext uri="{FF2B5EF4-FFF2-40B4-BE49-F238E27FC236}">
                  <a16:creationId xmlns:a16="http://schemas.microsoft.com/office/drawing/2014/main" id="{9D799B03-61E4-5D47-B0C2-0AB7184633FF}"/>
                </a:ext>
              </a:extLst>
            </p:cNvPr>
            <p:cNvSpPr/>
            <p:nvPr/>
          </p:nvSpPr>
          <p:spPr>
            <a:xfrm>
              <a:off x="7440919" y="4397303"/>
              <a:ext cx="281963" cy="215619"/>
            </a:xfrm>
            <a:custGeom>
              <a:avLst/>
              <a:gdLst>
                <a:gd name="connsiteX0" fmla="*/ 123541 w 323850"/>
                <a:gd name="connsiteY0" fmla="*/ 7144 h 247650"/>
                <a:gd name="connsiteX1" fmla="*/ 281656 w 323850"/>
                <a:gd name="connsiteY1" fmla="*/ 7144 h 247650"/>
                <a:gd name="connsiteX2" fmla="*/ 321661 w 323850"/>
                <a:gd name="connsiteY2" fmla="*/ 47149 h 247650"/>
                <a:gd name="connsiteX3" fmla="*/ 321661 w 323850"/>
                <a:gd name="connsiteY3" fmla="*/ 61436 h 247650"/>
                <a:gd name="connsiteX4" fmla="*/ 287371 w 323850"/>
                <a:gd name="connsiteY4" fmla="*/ 95726 h 247650"/>
                <a:gd name="connsiteX5" fmla="*/ 255938 w 323850"/>
                <a:gd name="connsiteY5" fmla="*/ 95726 h 247650"/>
                <a:gd name="connsiteX6" fmla="*/ 158784 w 323850"/>
                <a:gd name="connsiteY6" fmla="*/ 201454 h 247650"/>
                <a:gd name="connsiteX7" fmla="*/ 105443 w 323850"/>
                <a:gd name="connsiteY7" fmla="*/ 244316 h 247650"/>
                <a:gd name="connsiteX8" fmla="*/ 93061 w 323850"/>
                <a:gd name="connsiteY8" fmla="*/ 244316 h 247650"/>
                <a:gd name="connsiteX9" fmla="*/ 8288 w 323850"/>
                <a:gd name="connsiteY9" fmla="*/ 161449 h 247650"/>
                <a:gd name="connsiteX10" fmla="*/ 7336 w 323850"/>
                <a:gd name="connsiteY10" fmla="*/ 130969 h 247650"/>
                <a:gd name="connsiteX11" fmla="*/ 123541 w 323850"/>
                <a:gd name="connsiteY11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247650">
                  <a:moveTo>
                    <a:pt x="123541" y="7144"/>
                  </a:moveTo>
                  <a:lnTo>
                    <a:pt x="281656" y="7144"/>
                  </a:lnTo>
                  <a:cubicBezTo>
                    <a:pt x="303563" y="7144"/>
                    <a:pt x="321661" y="25241"/>
                    <a:pt x="321661" y="47149"/>
                  </a:cubicBezTo>
                  <a:lnTo>
                    <a:pt x="321661" y="61436"/>
                  </a:lnTo>
                  <a:cubicBezTo>
                    <a:pt x="321661" y="80486"/>
                    <a:pt x="306421" y="95726"/>
                    <a:pt x="287371" y="95726"/>
                  </a:cubicBezTo>
                  <a:lnTo>
                    <a:pt x="255938" y="95726"/>
                  </a:lnTo>
                  <a:cubicBezTo>
                    <a:pt x="197836" y="95726"/>
                    <a:pt x="170213" y="152876"/>
                    <a:pt x="158784" y="201454"/>
                  </a:cubicBezTo>
                  <a:cubicBezTo>
                    <a:pt x="153068" y="226219"/>
                    <a:pt x="131161" y="244316"/>
                    <a:pt x="105443" y="244316"/>
                  </a:cubicBezTo>
                  <a:lnTo>
                    <a:pt x="93061" y="244316"/>
                  </a:lnTo>
                  <a:cubicBezTo>
                    <a:pt x="46388" y="244316"/>
                    <a:pt x="9241" y="207169"/>
                    <a:pt x="8288" y="161449"/>
                  </a:cubicBezTo>
                  <a:lnTo>
                    <a:pt x="7336" y="130969"/>
                  </a:lnTo>
                  <a:cubicBezTo>
                    <a:pt x="3526" y="63341"/>
                    <a:pt x="56866" y="7144"/>
                    <a:pt x="123541" y="71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8">
              <a:extLst>
                <a:ext uri="{FF2B5EF4-FFF2-40B4-BE49-F238E27FC236}">
                  <a16:creationId xmlns:a16="http://schemas.microsoft.com/office/drawing/2014/main" id="{1458FD72-4865-FB48-A8F3-3145B3E7653E}"/>
                </a:ext>
              </a:extLst>
            </p:cNvPr>
            <p:cNvSpPr/>
            <p:nvPr/>
          </p:nvSpPr>
          <p:spPr>
            <a:xfrm>
              <a:off x="7641777" y="3840011"/>
              <a:ext cx="33172" cy="439531"/>
            </a:xfrm>
            <a:custGeom>
              <a:avLst/>
              <a:gdLst>
                <a:gd name="connsiteX0" fmla="*/ 7144 w 38100"/>
                <a:gd name="connsiteY0" fmla="*/ 7144 h 504825"/>
                <a:gd name="connsiteX1" fmla="*/ 36671 w 38100"/>
                <a:gd name="connsiteY1" fmla="*/ 7144 h 504825"/>
                <a:gd name="connsiteX2" fmla="*/ 36671 w 38100"/>
                <a:gd name="connsiteY2" fmla="*/ 498634 h 504825"/>
                <a:gd name="connsiteX3" fmla="*/ 7144 w 38100"/>
                <a:gd name="connsiteY3" fmla="*/ 49863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04825">
                  <a:moveTo>
                    <a:pt x="7144" y="7144"/>
                  </a:moveTo>
                  <a:lnTo>
                    <a:pt x="36671" y="7144"/>
                  </a:lnTo>
                  <a:lnTo>
                    <a:pt x="36671" y="498634"/>
                  </a:lnTo>
                  <a:lnTo>
                    <a:pt x="7144" y="49863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9">
              <a:extLst>
                <a:ext uri="{FF2B5EF4-FFF2-40B4-BE49-F238E27FC236}">
                  <a16:creationId xmlns:a16="http://schemas.microsoft.com/office/drawing/2014/main" id="{AC01991B-412A-1845-BB3E-3F5BD0922774}"/>
                </a:ext>
              </a:extLst>
            </p:cNvPr>
            <p:cNvSpPr/>
            <p:nvPr/>
          </p:nvSpPr>
          <p:spPr>
            <a:xfrm>
              <a:off x="7554700" y="4693365"/>
              <a:ext cx="223912" cy="58051"/>
            </a:xfrm>
            <a:custGeom>
              <a:avLst/>
              <a:gdLst>
                <a:gd name="connsiteX0" fmla="*/ 250031 w 257175"/>
                <a:gd name="connsiteY0" fmla="*/ 22384 h 66675"/>
                <a:gd name="connsiteX1" fmla="*/ 251936 w 257175"/>
                <a:gd name="connsiteY1" fmla="*/ 9049 h 66675"/>
                <a:gd name="connsiteX2" fmla="*/ 248126 w 257175"/>
                <a:gd name="connsiteY2" fmla="*/ 7144 h 66675"/>
                <a:gd name="connsiteX3" fmla="*/ 218599 w 257175"/>
                <a:gd name="connsiteY3" fmla="*/ 15716 h 66675"/>
                <a:gd name="connsiteX4" fmla="*/ 158591 w 257175"/>
                <a:gd name="connsiteY4" fmla="*/ 15716 h 66675"/>
                <a:gd name="connsiteX5" fmla="*/ 129064 w 257175"/>
                <a:gd name="connsiteY5" fmla="*/ 7144 h 66675"/>
                <a:gd name="connsiteX6" fmla="*/ 99536 w 257175"/>
                <a:gd name="connsiteY6" fmla="*/ 15716 h 66675"/>
                <a:gd name="connsiteX7" fmla="*/ 39528 w 257175"/>
                <a:gd name="connsiteY7" fmla="*/ 15716 h 66675"/>
                <a:gd name="connsiteX8" fmla="*/ 10001 w 257175"/>
                <a:gd name="connsiteY8" fmla="*/ 7144 h 66675"/>
                <a:gd name="connsiteX9" fmla="*/ 8096 w 257175"/>
                <a:gd name="connsiteY9" fmla="*/ 8096 h 66675"/>
                <a:gd name="connsiteX10" fmla="*/ 8096 w 257175"/>
                <a:gd name="connsiteY10" fmla="*/ 11906 h 66675"/>
                <a:gd name="connsiteX11" fmla="*/ 8096 w 257175"/>
                <a:gd name="connsiteY11" fmla="*/ 17621 h 66675"/>
                <a:gd name="connsiteX12" fmla="*/ 8096 w 257175"/>
                <a:gd name="connsiteY12" fmla="*/ 23336 h 66675"/>
                <a:gd name="connsiteX13" fmla="*/ 8096 w 257175"/>
                <a:gd name="connsiteY13" fmla="*/ 35719 h 66675"/>
                <a:gd name="connsiteX14" fmla="*/ 7144 w 257175"/>
                <a:gd name="connsiteY14" fmla="*/ 41434 h 66675"/>
                <a:gd name="connsiteX15" fmla="*/ 8096 w 257175"/>
                <a:gd name="connsiteY15" fmla="*/ 47149 h 66675"/>
                <a:gd name="connsiteX16" fmla="*/ 8096 w 257175"/>
                <a:gd name="connsiteY16" fmla="*/ 68104 h 66675"/>
                <a:gd name="connsiteX17" fmla="*/ 253841 w 257175"/>
                <a:gd name="connsiteY17" fmla="*/ 68104 h 66675"/>
                <a:gd name="connsiteX18" fmla="*/ 251936 w 257175"/>
                <a:gd name="connsiteY18" fmla="*/ 54769 h 66675"/>
                <a:gd name="connsiteX19" fmla="*/ 251936 w 257175"/>
                <a:gd name="connsiteY19" fmla="*/ 223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7175" h="66675">
                  <a:moveTo>
                    <a:pt x="250031" y="22384"/>
                  </a:moveTo>
                  <a:cubicBezTo>
                    <a:pt x="250031" y="17621"/>
                    <a:pt x="250984" y="12859"/>
                    <a:pt x="251936" y="9049"/>
                  </a:cubicBezTo>
                  <a:cubicBezTo>
                    <a:pt x="250984" y="8096"/>
                    <a:pt x="249078" y="8096"/>
                    <a:pt x="248126" y="7144"/>
                  </a:cubicBezTo>
                  <a:cubicBezTo>
                    <a:pt x="239553" y="12859"/>
                    <a:pt x="229076" y="15716"/>
                    <a:pt x="218599" y="15716"/>
                  </a:cubicBezTo>
                  <a:lnTo>
                    <a:pt x="158591" y="15716"/>
                  </a:lnTo>
                  <a:cubicBezTo>
                    <a:pt x="147161" y="15716"/>
                    <a:pt x="137636" y="12859"/>
                    <a:pt x="129064" y="7144"/>
                  </a:cubicBezTo>
                  <a:cubicBezTo>
                    <a:pt x="120491" y="12859"/>
                    <a:pt x="110014" y="15716"/>
                    <a:pt x="99536" y="15716"/>
                  </a:cubicBezTo>
                  <a:lnTo>
                    <a:pt x="39528" y="15716"/>
                  </a:lnTo>
                  <a:cubicBezTo>
                    <a:pt x="28099" y="15716"/>
                    <a:pt x="18574" y="12859"/>
                    <a:pt x="10001" y="7144"/>
                  </a:cubicBezTo>
                  <a:cubicBezTo>
                    <a:pt x="9049" y="7144"/>
                    <a:pt x="8096" y="8096"/>
                    <a:pt x="8096" y="8096"/>
                  </a:cubicBezTo>
                  <a:lnTo>
                    <a:pt x="8096" y="11906"/>
                  </a:lnTo>
                  <a:cubicBezTo>
                    <a:pt x="8096" y="13811"/>
                    <a:pt x="8096" y="15716"/>
                    <a:pt x="8096" y="17621"/>
                  </a:cubicBezTo>
                  <a:cubicBezTo>
                    <a:pt x="8096" y="19526"/>
                    <a:pt x="8096" y="21431"/>
                    <a:pt x="8096" y="23336"/>
                  </a:cubicBezTo>
                  <a:lnTo>
                    <a:pt x="8096" y="35719"/>
                  </a:lnTo>
                  <a:cubicBezTo>
                    <a:pt x="8096" y="37624"/>
                    <a:pt x="8096" y="39529"/>
                    <a:pt x="7144" y="41434"/>
                  </a:cubicBezTo>
                  <a:cubicBezTo>
                    <a:pt x="7144" y="43339"/>
                    <a:pt x="8096" y="45244"/>
                    <a:pt x="8096" y="47149"/>
                  </a:cubicBezTo>
                  <a:lnTo>
                    <a:pt x="8096" y="68104"/>
                  </a:lnTo>
                  <a:lnTo>
                    <a:pt x="253841" y="68104"/>
                  </a:lnTo>
                  <a:cubicBezTo>
                    <a:pt x="252889" y="64294"/>
                    <a:pt x="251936" y="59531"/>
                    <a:pt x="251936" y="54769"/>
                  </a:cubicBezTo>
                  <a:lnTo>
                    <a:pt x="251936" y="2238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90">
              <a:extLst>
                <a:ext uri="{FF2B5EF4-FFF2-40B4-BE49-F238E27FC236}">
                  <a16:creationId xmlns:a16="http://schemas.microsoft.com/office/drawing/2014/main" id="{7630C962-0127-1E4C-99A5-FACC5C453F04}"/>
                </a:ext>
              </a:extLst>
            </p:cNvPr>
            <p:cNvSpPr/>
            <p:nvPr/>
          </p:nvSpPr>
          <p:spPr>
            <a:xfrm>
              <a:off x="7460159" y="4603800"/>
              <a:ext cx="414652" cy="149275"/>
            </a:xfrm>
            <a:custGeom>
              <a:avLst/>
              <a:gdLst>
                <a:gd name="connsiteX0" fmla="*/ 470059 w 476250"/>
                <a:gd name="connsiteY0" fmla="*/ 62389 h 171450"/>
                <a:gd name="connsiteX1" fmla="*/ 414814 w 476250"/>
                <a:gd name="connsiteY1" fmla="*/ 7144 h 171450"/>
                <a:gd name="connsiteX2" fmla="*/ 387191 w 476250"/>
                <a:gd name="connsiteY2" fmla="*/ 7144 h 171450"/>
                <a:gd name="connsiteX3" fmla="*/ 357664 w 476250"/>
                <a:gd name="connsiteY3" fmla="*/ 15716 h 171450"/>
                <a:gd name="connsiteX4" fmla="*/ 328136 w 476250"/>
                <a:gd name="connsiteY4" fmla="*/ 7144 h 171450"/>
                <a:gd name="connsiteX5" fmla="*/ 268129 w 476250"/>
                <a:gd name="connsiteY5" fmla="*/ 7144 h 171450"/>
                <a:gd name="connsiteX6" fmla="*/ 238601 w 476250"/>
                <a:gd name="connsiteY6" fmla="*/ 15716 h 171450"/>
                <a:gd name="connsiteX7" fmla="*/ 209074 w 476250"/>
                <a:gd name="connsiteY7" fmla="*/ 7144 h 171450"/>
                <a:gd name="connsiteX8" fmla="*/ 149066 w 476250"/>
                <a:gd name="connsiteY8" fmla="*/ 7144 h 171450"/>
                <a:gd name="connsiteX9" fmla="*/ 119539 w 476250"/>
                <a:gd name="connsiteY9" fmla="*/ 15716 h 171450"/>
                <a:gd name="connsiteX10" fmla="*/ 90011 w 476250"/>
                <a:gd name="connsiteY10" fmla="*/ 7144 h 171450"/>
                <a:gd name="connsiteX11" fmla="*/ 62389 w 476250"/>
                <a:gd name="connsiteY11" fmla="*/ 7144 h 171450"/>
                <a:gd name="connsiteX12" fmla="*/ 7144 w 476250"/>
                <a:gd name="connsiteY12" fmla="*/ 62389 h 171450"/>
                <a:gd name="connsiteX13" fmla="*/ 7144 w 476250"/>
                <a:gd name="connsiteY13" fmla="*/ 90011 h 171450"/>
                <a:gd name="connsiteX14" fmla="*/ 8096 w 476250"/>
                <a:gd name="connsiteY14" fmla="*/ 95726 h 171450"/>
                <a:gd name="connsiteX15" fmla="*/ 7144 w 476250"/>
                <a:gd name="connsiteY15" fmla="*/ 101441 h 171450"/>
                <a:gd name="connsiteX16" fmla="*/ 7144 w 476250"/>
                <a:gd name="connsiteY16" fmla="*/ 113824 h 171450"/>
                <a:gd name="connsiteX17" fmla="*/ 7144 w 476250"/>
                <a:gd name="connsiteY17" fmla="*/ 119539 h 171450"/>
                <a:gd name="connsiteX18" fmla="*/ 7144 w 476250"/>
                <a:gd name="connsiteY18" fmla="*/ 125254 h 171450"/>
                <a:gd name="connsiteX19" fmla="*/ 7144 w 476250"/>
                <a:gd name="connsiteY19" fmla="*/ 137636 h 171450"/>
                <a:gd name="connsiteX20" fmla="*/ 8096 w 476250"/>
                <a:gd name="connsiteY20" fmla="*/ 143351 h 171450"/>
                <a:gd name="connsiteX21" fmla="*/ 7144 w 476250"/>
                <a:gd name="connsiteY21" fmla="*/ 149066 h 171450"/>
                <a:gd name="connsiteX22" fmla="*/ 7144 w 476250"/>
                <a:gd name="connsiteY22" fmla="*/ 170021 h 171450"/>
                <a:gd name="connsiteX23" fmla="*/ 96679 w 476250"/>
                <a:gd name="connsiteY23" fmla="*/ 170021 h 171450"/>
                <a:gd name="connsiteX24" fmla="*/ 118586 w 476250"/>
                <a:gd name="connsiteY24" fmla="*/ 170021 h 171450"/>
                <a:gd name="connsiteX25" fmla="*/ 118586 w 476250"/>
                <a:gd name="connsiteY25" fmla="*/ 149066 h 171450"/>
                <a:gd name="connsiteX26" fmla="*/ 117634 w 476250"/>
                <a:gd name="connsiteY26" fmla="*/ 143351 h 171450"/>
                <a:gd name="connsiteX27" fmla="*/ 118586 w 476250"/>
                <a:gd name="connsiteY27" fmla="*/ 137636 h 171450"/>
                <a:gd name="connsiteX28" fmla="*/ 118586 w 476250"/>
                <a:gd name="connsiteY28" fmla="*/ 125254 h 171450"/>
                <a:gd name="connsiteX29" fmla="*/ 118586 w 476250"/>
                <a:gd name="connsiteY29" fmla="*/ 119539 h 171450"/>
                <a:gd name="connsiteX30" fmla="*/ 118586 w 476250"/>
                <a:gd name="connsiteY30" fmla="*/ 113824 h 171450"/>
                <a:gd name="connsiteX31" fmla="*/ 118586 w 476250"/>
                <a:gd name="connsiteY31" fmla="*/ 110966 h 171450"/>
                <a:gd name="connsiteX32" fmla="*/ 120491 w 476250"/>
                <a:gd name="connsiteY32" fmla="*/ 110014 h 171450"/>
                <a:gd name="connsiteX33" fmla="*/ 150019 w 476250"/>
                <a:gd name="connsiteY33" fmla="*/ 118586 h 171450"/>
                <a:gd name="connsiteX34" fmla="*/ 210026 w 476250"/>
                <a:gd name="connsiteY34" fmla="*/ 118586 h 171450"/>
                <a:gd name="connsiteX35" fmla="*/ 239554 w 476250"/>
                <a:gd name="connsiteY35" fmla="*/ 110014 h 171450"/>
                <a:gd name="connsiteX36" fmla="*/ 269081 w 476250"/>
                <a:gd name="connsiteY36" fmla="*/ 118586 h 171450"/>
                <a:gd name="connsiteX37" fmla="*/ 329089 w 476250"/>
                <a:gd name="connsiteY37" fmla="*/ 118586 h 171450"/>
                <a:gd name="connsiteX38" fmla="*/ 358616 w 476250"/>
                <a:gd name="connsiteY38" fmla="*/ 110014 h 171450"/>
                <a:gd name="connsiteX39" fmla="*/ 362426 w 476250"/>
                <a:gd name="connsiteY39" fmla="*/ 111919 h 171450"/>
                <a:gd name="connsiteX40" fmla="*/ 360522 w 476250"/>
                <a:gd name="connsiteY40" fmla="*/ 125254 h 171450"/>
                <a:gd name="connsiteX41" fmla="*/ 360522 w 476250"/>
                <a:gd name="connsiteY41" fmla="*/ 159544 h 171450"/>
                <a:gd name="connsiteX42" fmla="*/ 362426 w 476250"/>
                <a:gd name="connsiteY42" fmla="*/ 172879 h 171450"/>
                <a:gd name="connsiteX43" fmla="*/ 395764 w 476250"/>
                <a:gd name="connsiteY43" fmla="*/ 172879 h 171450"/>
                <a:gd name="connsiteX44" fmla="*/ 470059 w 476250"/>
                <a:gd name="connsiteY44" fmla="*/ 172879 h 171450"/>
                <a:gd name="connsiteX45" fmla="*/ 471964 w 476250"/>
                <a:gd name="connsiteY45" fmla="*/ 159544 h 171450"/>
                <a:gd name="connsiteX46" fmla="*/ 471964 w 476250"/>
                <a:gd name="connsiteY46" fmla="*/ 125254 h 171450"/>
                <a:gd name="connsiteX47" fmla="*/ 469106 w 476250"/>
                <a:gd name="connsiteY47" fmla="*/ 108109 h 171450"/>
                <a:gd name="connsiteX48" fmla="*/ 471964 w 476250"/>
                <a:gd name="connsiteY48" fmla="*/ 90964 h 171450"/>
                <a:gd name="connsiteX49" fmla="*/ 471964 w 476250"/>
                <a:gd name="connsiteY49" fmla="*/ 623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171450">
                  <a:moveTo>
                    <a:pt x="470059" y="62389"/>
                  </a:moveTo>
                  <a:cubicBezTo>
                    <a:pt x="470059" y="31909"/>
                    <a:pt x="445294" y="7144"/>
                    <a:pt x="414814" y="7144"/>
                  </a:cubicBezTo>
                  <a:lnTo>
                    <a:pt x="387191" y="7144"/>
                  </a:lnTo>
                  <a:cubicBezTo>
                    <a:pt x="375761" y="7144"/>
                    <a:pt x="366236" y="10001"/>
                    <a:pt x="357664" y="15716"/>
                  </a:cubicBezTo>
                  <a:cubicBezTo>
                    <a:pt x="349091" y="10001"/>
                    <a:pt x="338614" y="7144"/>
                    <a:pt x="328136" y="7144"/>
                  </a:cubicBezTo>
                  <a:lnTo>
                    <a:pt x="268129" y="7144"/>
                  </a:lnTo>
                  <a:cubicBezTo>
                    <a:pt x="256699" y="7144"/>
                    <a:pt x="247174" y="10001"/>
                    <a:pt x="238601" y="15716"/>
                  </a:cubicBezTo>
                  <a:cubicBezTo>
                    <a:pt x="230029" y="10001"/>
                    <a:pt x="219551" y="7144"/>
                    <a:pt x="209074" y="7144"/>
                  </a:cubicBezTo>
                  <a:lnTo>
                    <a:pt x="149066" y="7144"/>
                  </a:lnTo>
                  <a:cubicBezTo>
                    <a:pt x="137636" y="7144"/>
                    <a:pt x="128111" y="10001"/>
                    <a:pt x="119539" y="15716"/>
                  </a:cubicBezTo>
                  <a:cubicBezTo>
                    <a:pt x="110966" y="10001"/>
                    <a:pt x="100489" y="7144"/>
                    <a:pt x="90011" y="7144"/>
                  </a:cubicBezTo>
                  <a:lnTo>
                    <a:pt x="62389" y="7144"/>
                  </a:lnTo>
                  <a:cubicBezTo>
                    <a:pt x="31909" y="7144"/>
                    <a:pt x="7144" y="31909"/>
                    <a:pt x="7144" y="62389"/>
                  </a:cubicBezTo>
                  <a:lnTo>
                    <a:pt x="7144" y="90011"/>
                  </a:lnTo>
                  <a:cubicBezTo>
                    <a:pt x="7144" y="91916"/>
                    <a:pt x="7144" y="93821"/>
                    <a:pt x="8096" y="95726"/>
                  </a:cubicBezTo>
                  <a:cubicBezTo>
                    <a:pt x="8096" y="97631"/>
                    <a:pt x="7144" y="99536"/>
                    <a:pt x="7144" y="101441"/>
                  </a:cubicBezTo>
                  <a:lnTo>
                    <a:pt x="7144" y="113824"/>
                  </a:lnTo>
                  <a:cubicBezTo>
                    <a:pt x="7144" y="115729"/>
                    <a:pt x="7144" y="117634"/>
                    <a:pt x="7144" y="119539"/>
                  </a:cubicBezTo>
                  <a:cubicBezTo>
                    <a:pt x="7144" y="121444"/>
                    <a:pt x="7144" y="123349"/>
                    <a:pt x="7144" y="125254"/>
                  </a:cubicBezTo>
                  <a:lnTo>
                    <a:pt x="7144" y="137636"/>
                  </a:lnTo>
                  <a:cubicBezTo>
                    <a:pt x="7144" y="139541"/>
                    <a:pt x="7144" y="141446"/>
                    <a:pt x="8096" y="143351"/>
                  </a:cubicBezTo>
                  <a:cubicBezTo>
                    <a:pt x="8096" y="145256"/>
                    <a:pt x="7144" y="147161"/>
                    <a:pt x="7144" y="149066"/>
                  </a:cubicBezTo>
                  <a:lnTo>
                    <a:pt x="7144" y="170021"/>
                  </a:lnTo>
                  <a:lnTo>
                    <a:pt x="96679" y="170021"/>
                  </a:lnTo>
                  <a:lnTo>
                    <a:pt x="118586" y="170021"/>
                  </a:lnTo>
                  <a:lnTo>
                    <a:pt x="118586" y="149066"/>
                  </a:lnTo>
                  <a:cubicBezTo>
                    <a:pt x="118586" y="147161"/>
                    <a:pt x="118586" y="145256"/>
                    <a:pt x="117634" y="143351"/>
                  </a:cubicBezTo>
                  <a:cubicBezTo>
                    <a:pt x="117634" y="141446"/>
                    <a:pt x="118586" y="139541"/>
                    <a:pt x="118586" y="137636"/>
                  </a:cubicBezTo>
                  <a:lnTo>
                    <a:pt x="118586" y="125254"/>
                  </a:lnTo>
                  <a:cubicBezTo>
                    <a:pt x="118586" y="123349"/>
                    <a:pt x="118586" y="121444"/>
                    <a:pt x="118586" y="119539"/>
                  </a:cubicBezTo>
                  <a:cubicBezTo>
                    <a:pt x="118586" y="117634"/>
                    <a:pt x="118586" y="115729"/>
                    <a:pt x="118586" y="113824"/>
                  </a:cubicBezTo>
                  <a:lnTo>
                    <a:pt x="118586" y="110966"/>
                  </a:lnTo>
                  <a:cubicBezTo>
                    <a:pt x="119539" y="110966"/>
                    <a:pt x="120491" y="110014"/>
                    <a:pt x="120491" y="110014"/>
                  </a:cubicBezTo>
                  <a:cubicBezTo>
                    <a:pt x="129064" y="115729"/>
                    <a:pt x="139541" y="118586"/>
                    <a:pt x="150019" y="118586"/>
                  </a:cubicBezTo>
                  <a:lnTo>
                    <a:pt x="210026" y="118586"/>
                  </a:lnTo>
                  <a:cubicBezTo>
                    <a:pt x="221456" y="118586"/>
                    <a:pt x="230981" y="115729"/>
                    <a:pt x="239554" y="110014"/>
                  </a:cubicBezTo>
                  <a:cubicBezTo>
                    <a:pt x="248126" y="115729"/>
                    <a:pt x="258604" y="118586"/>
                    <a:pt x="269081" y="118586"/>
                  </a:cubicBezTo>
                  <a:lnTo>
                    <a:pt x="329089" y="118586"/>
                  </a:lnTo>
                  <a:cubicBezTo>
                    <a:pt x="340519" y="118586"/>
                    <a:pt x="350044" y="115729"/>
                    <a:pt x="358616" y="110014"/>
                  </a:cubicBezTo>
                  <a:cubicBezTo>
                    <a:pt x="359569" y="110966"/>
                    <a:pt x="361474" y="111919"/>
                    <a:pt x="362426" y="111919"/>
                  </a:cubicBezTo>
                  <a:cubicBezTo>
                    <a:pt x="361474" y="116681"/>
                    <a:pt x="360522" y="120491"/>
                    <a:pt x="360522" y="125254"/>
                  </a:cubicBezTo>
                  <a:lnTo>
                    <a:pt x="360522" y="159544"/>
                  </a:lnTo>
                  <a:cubicBezTo>
                    <a:pt x="360522" y="164306"/>
                    <a:pt x="361474" y="168116"/>
                    <a:pt x="362426" y="172879"/>
                  </a:cubicBezTo>
                  <a:lnTo>
                    <a:pt x="395764" y="172879"/>
                  </a:lnTo>
                  <a:lnTo>
                    <a:pt x="470059" y="172879"/>
                  </a:lnTo>
                  <a:cubicBezTo>
                    <a:pt x="471011" y="169069"/>
                    <a:pt x="471964" y="164306"/>
                    <a:pt x="471964" y="159544"/>
                  </a:cubicBezTo>
                  <a:lnTo>
                    <a:pt x="471964" y="125254"/>
                  </a:lnTo>
                  <a:cubicBezTo>
                    <a:pt x="471964" y="119539"/>
                    <a:pt x="471011" y="113824"/>
                    <a:pt x="469106" y="108109"/>
                  </a:cubicBezTo>
                  <a:cubicBezTo>
                    <a:pt x="471011" y="102394"/>
                    <a:pt x="471964" y="96679"/>
                    <a:pt x="471964" y="90964"/>
                  </a:cubicBezTo>
                  <a:lnTo>
                    <a:pt x="471964" y="6238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91">
              <a:extLst>
                <a:ext uri="{FF2B5EF4-FFF2-40B4-BE49-F238E27FC236}">
                  <a16:creationId xmlns:a16="http://schemas.microsoft.com/office/drawing/2014/main" id="{BA74E79E-F869-1546-91AF-3C6EA859C4C4}"/>
                </a:ext>
              </a:extLst>
            </p:cNvPr>
            <p:cNvSpPr/>
            <p:nvPr/>
          </p:nvSpPr>
          <p:spPr>
            <a:xfrm>
              <a:off x="6568659" y="3720592"/>
              <a:ext cx="2181068" cy="1161024"/>
            </a:xfrm>
            <a:custGeom>
              <a:avLst/>
              <a:gdLst>
                <a:gd name="connsiteX0" fmla="*/ 2273142 w 2505075"/>
                <a:gd name="connsiteY0" fmla="*/ 7144 h 1333500"/>
                <a:gd name="connsiteX1" fmla="*/ 237649 w 2505075"/>
                <a:gd name="connsiteY1" fmla="*/ 7144 h 1333500"/>
                <a:gd name="connsiteX2" fmla="*/ 7144 w 2505075"/>
                <a:gd name="connsiteY2" fmla="*/ 237649 h 1333500"/>
                <a:gd name="connsiteX3" fmla="*/ 7144 w 2505075"/>
                <a:gd name="connsiteY3" fmla="*/ 1095851 h 1333500"/>
                <a:gd name="connsiteX4" fmla="*/ 237649 w 2505075"/>
                <a:gd name="connsiteY4" fmla="*/ 1326356 h 1333500"/>
                <a:gd name="connsiteX5" fmla="*/ 2274094 w 2505075"/>
                <a:gd name="connsiteY5" fmla="*/ 1326356 h 1333500"/>
                <a:gd name="connsiteX6" fmla="*/ 2504599 w 2505075"/>
                <a:gd name="connsiteY6" fmla="*/ 1095851 h 1333500"/>
                <a:gd name="connsiteX7" fmla="*/ 2504599 w 2505075"/>
                <a:gd name="connsiteY7" fmla="*/ 237649 h 1333500"/>
                <a:gd name="connsiteX8" fmla="*/ 2273142 w 2505075"/>
                <a:gd name="connsiteY8" fmla="*/ 7144 h 1333500"/>
                <a:gd name="connsiteX9" fmla="*/ 2365534 w 2505075"/>
                <a:gd name="connsiteY9" fmla="*/ 1094899 h 1333500"/>
                <a:gd name="connsiteX10" fmla="*/ 2282667 w 2505075"/>
                <a:gd name="connsiteY10" fmla="*/ 1187291 h 1333500"/>
                <a:gd name="connsiteX11" fmla="*/ 247174 w 2505075"/>
                <a:gd name="connsiteY11" fmla="*/ 1187291 h 1333500"/>
                <a:gd name="connsiteX12" fmla="*/ 145256 w 2505075"/>
                <a:gd name="connsiteY12" fmla="*/ 1094899 h 1333500"/>
                <a:gd name="connsiteX13" fmla="*/ 145256 w 2505075"/>
                <a:gd name="connsiteY13" fmla="*/ 236696 h 1333500"/>
                <a:gd name="connsiteX14" fmla="*/ 237649 w 2505075"/>
                <a:gd name="connsiteY14" fmla="*/ 144304 h 1333500"/>
                <a:gd name="connsiteX15" fmla="*/ 2274094 w 2505075"/>
                <a:gd name="connsiteY15" fmla="*/ 144304 h 1333500"/>
                <a:gd name="connsiteX16" fmla="*/ 2366486 w 2505075"/>
                <a:gd name="connsiteY16" fmla="*/ 236696 h 1333500"/>
                <a:gd name="connsiteX17" fmla="*/ 2366486 w 2505075"/>
                <a:gd name="connsiteY17" fmla="*/ 109489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33500">
                  <a:moveTo>
                    <a:pt x="2273142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5851"/>
                  </a:lnTo>
                  <a:cubicBezTo>
                    <a:pt x="7144" y="1222534"/>
                    <a:pt x="110014" y="1326356"/>
                    <a:pt x="237649" y="1326356"/>
                  </a:cubicBezTo>
                  <a:lnTo>
                    <a:pt x="2274094" y="1326356"/>
                  </a:lnTo>
                  <a:cubicBezTo>
                    <a:pt x="2400776" y="1326356"/>
                    <a:pt x="2504599" y="1223486"/>
                    <a:pt x="2504599" y="1095851"/>
                  </a:cubicBezTo>
                  <a:lnTo>
                    <a:pt x="2504599" y="237649"/>
                  </a:lnTo>
                  <a:cubicBezTo>
                    <a:pt x="2503647" y="110014"/>
                    <a:pt x="2400776" y="7144"/>
                    <a:pt x="2273142" y="7144"/>
                  </a:cubicBezTo>
                  <a:close/>
                  <a:moveTo>
                    <a:pt x="2365534" y="1094899"/>
                  </a:moveTo>
                  <a:cubicBezTo>
                    <a:pt x="2365534" y="1145381"/>
                    <a:pt x="2324576" y="1187291"/>
                    <a:pt x="2282667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6696"/>
                  </a:lnTo>
                  <a:cubicBezTo>
                    <a:pt x="145256" y="186214"/>
                    <a:pt x="186214" y="144304"/>
                    <a:pt x="237649" y="144304"/>
                  </a:cubicBezTo>
                  <a:lnTo>
                    <a:pt x="2274094" y="144304"/>
                  </a:lnTo>
                  <a:cubicBezTo>
                    <a:pt x="2324576" y="144304"/>
                    <a:pt x="2366486" y="185261"/>
                    <a:pt x="2366486" y="236696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2">
              <a:extLst>
                <a:ext uri="{FF2B5EF4-FFF2-40B4-BE49-F238E27FC236}">
                  <a16:creationId xmlns:a16="http://schemas.microsoft.com/office/drawing/2014/main" id="{301746B1-92AB-D44E-9B52-F98F2012D915}"/>
                </a:ext>
              </a:extLst>
            </p:cNvPr>
            <p:cNvSpPr/>
            <p:nvPr/>
          </p:nvSpPr>
          <p:spPr>
            <a:xfrm>
              <a:off x="8660968" y="4382616"/>
              <a:ext cx="215619" cy="348307"/>
            </a:xfrm>
            <a:custGeom>
              <a:avLst/>
              <a:gdLst>
                <a:gd name="connsiteX0" fmla="*/ 240532 w 247650"/>
                <a:gd name="connsiteY0" fmla="*/ 193558 h 400050"/>
                <a:gd name="connsiteX1" fmla="*/ 220530 w 247650"/>
                <a:gd name="connsiteY1" fmla="*/ 170698 h 400050"/>
                <a:gd name="connsiteX2" fmla="*/ 220530 w 247650"/>
                <a:gd name="connsiteY2" fmla="*/ 170698 h 400050"/>
                <a:gd name="connsiteX3" fmla="*/ 233865 w 247650"/>
                <a:gd name="connsiteY3" fmla="*/ 129740 h 400050"/>
                <a:gd name="connsiteX4" fmla="*/ 216719 w 247650"/>
                <a:gd name="connsiteY4" fmla="*/ 103070 h 400050"/>
                <a:gd name="connsiteX5" fmla="*/ 216719 w 247650"/>
                <a:gd name="connsiteY5" fmla="*/ 103070 h 400050"/>
                <a:gd name="connsiteX6" fmla="*/ 227197 w 247650"/>
                <a:gd name="connsiteY6" fmla="*/ 77353 h 400050"/>
                <a:gd name="connsiteX7" fmla="*/ 188144 w 247650"/>
                <a:gd name="connsiteY7" fmla="*/ 29728 h 400050"/>
                <a:gd name="connsiteX8" fmla="*/ 58605 w 247650"/>
                <a:gd name="connsiteY8" fmla="*/ 7820 h 400050"/>
                <a:gd name="connsiteX9" fmla="*/ 7169 w 247650"/>
                <a:gd name="connsiteY9" fmla="*/ 52588 h 400050"/>
                <a:gd name="connsiteX10" fmla="*/ 46222 w 247650"/>
                <a:gd name="connsiteY10" fmla="*/ 95450 h 400050"/>
                <a:gd name="connsiteX11" fmla="*/ 115755 w 247650"/>
                <a:gd name="connsiteY11" fmla="*/ 106880 h 400050"/>
                <a:gd name="connsiteX12" fmla="*/ 115755 w 247650"/>
                <a:gd name="connsiteY12" fmla="*/ 107833 h 400050"/>
                <a:gd name="connsiteX13" fmla="*/ 51937 w 247650"/>
                <a:gd name="connsiteY13" fmla="*/ 120215 h 400050"/>
                <a:gd name="connsiteX14" fmla="*/ 14790 w 247650"/>
                <a:gd name="connsiteY14" fmla="*/ 170698 h 400050"/>
                <a:gd name="connsiteX15" fmla="*/ 58605 w 247650"/>
                <a:gd name="connsiteY15" fmla="*/ 208798 h 400050"/>
                <a:gd name="connsiteX16" fmla="*/ 67177 w 247650"/>
                <a:gd name="connsiteY16" fmla="*/ 207845 h 400050"/>
                <a:gd name="connsiteX17" fmla="*/ 74797 w 247650"/>
                <a:gd name="connsiteY17" fmla="*/ 205940 h 400050"/>
                <a:gd name="connsiteX18" fmla="*/ 58605 w 247650"/>
                <a:gd name="connsiteY18" fmla="*/ 211655 h 400050"/>
                <a:gd name="connsiteX19" fmla="*/ 27172 w 247650"/>
                <a:gd name="connsiteY19" fmla="*/ 261185 h 400050"/>
                <a:gd name="connsiteX20" fmla="*/ 70987 w 247650"/>
                <a:gd name="connsiteY20" fmla="*/ 298333 h 400050"/>
                <a:gd name="connsiteX21" fmla="*/ 78607 w 247650"/>
                <a:gd name="connsiteY21" fmla="*/ 297380 h 400050"/>
                <a:gd name="connsiteX22" fmla="*/ 50985 w 247650"/>
                <a:gd name="connsiteY22" fmla="*/ 316430 h 400050"/>
                <a:gd name="connsiteX23" fmla="*/ 37650 w 247650"/>
                <a:gd name="connsiteY23" fmla="*/ 372628 h 400050"/>
                <a:gd name="connsiteX24" fmla="*/ 73844 w 247650"/>
                <a:gd name="connsiteY24" fmla="*/ 393583 h 400050"/>
                <a:gd name="connsiteX25" fmla="*/ 97657 w 247650"/>
                <a:gd name="connsiteY25" fmla="*/ 385963 h 400050"/>
                <a:gd name="connsiteX26" fmla="*/ 179572 w 247650"/>
                <a:gd name="connsiteY26" fmla="*/ 327860 h 400050"/>
                <a:gd name="connsiteX27" fmla="*/ 200527 w 247650"/>
                <a:gd name="connsiteY27" fmla="*/ 290713 h 400050"/>
                <a:gd name="connsiteX28" fmla="*/ 188144 w 247650"/>
                <a:gd name="connsiteY28" fmla="*/ 260233 h 400050"/>
                <a:gd name="connsiteX29" fmla="*/ 188144 w 247650"/>
                <a:gd name="connsiteY29" fmla="*/ 259280 h 400050"/>
                <a:gd name="connsiteX30" fmla="*/ 211957 w 247650"/>
                <a:gd name="connsiteY30" fmla="*/ 250708 h 400050"/>
                <a:gd name="connsiteX31" fmla="*/ 240532 w 247650"/>
                <a:gd name="connsiteY31" fmla="*/ 19355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400050">
                  <a:moveTo>
                    <a:pt x="240532" y="193558"/>
                  </a:moveTo>
                  <a:cubicBezTo>
                    <a:pt x="236722" y="183080"/>
                    <a:pt x="229102" y="175460"/>
                    <a:pt x="220530" y="170698"/>
                  </a:cubicBezTo>
                  <a:cubicBezTo>
                    <a:pt x="220530" y="170698"/>
                    <a:pt x="220530" y="170698"/>
                    <a:pt x="220530" y="170698"/>
                  </a:cubicBezTo>
                  <a:cubicBezTo>
                    <a:pt x="231007" y="160220"/>
                    <a:pt x="236722" y="145933"/>
                    <a:pt x="233865" y="129740"/>
                  </a:cubicBezTo>
                  <a:cubicBezTo>
                    <a:pt x="231960" y="118310"/>
                    <a:pt x="225292" y="109738"/>
                    <a:pt x="216719" y="103070"/>
                  </a:cubicBezTo>
                  <a:cubicBezTo>
                    <a:pt x="216719" y="103070"/>
                    <a:pt x="216719" y="103070"/>
                    <a:pt x="216719" y="103070"/>
                  </a:cubicBezTo>
                  <a:cubicBezTo>
                    <a:pt x="222435" y="96403"/>
                    <a:pt x="226244" y="87830"/>
                    <a:pt x="227197" y="77353"/>
                  </a:cubicBezTo>
                  <a:cubicBezTo>
                    <a:pt x="229102" y="54493"/>
                    <a:pt x="211005" y="33538"/>
                    <a:pt x="188144" y="29728"/>
                  </a:cubicBezTo>
                  <a:lnTo>
                    <a:pt x="58605" y="7820"/>
                  </a:lnTo>
                  <a:cubicBezTo>
                    <a:pt x="31935" y="3058"/>
                    <a:pt x="6217" y="24013"/>
                    <a:pt x="7169" y="52588"/>
                  </a:cubicBezTo>
                  <a:cubicBezTo>
                    <a:pt x="8122" y="74495"/>
                    <a:pt x="24315" y="91640"/>
                    <a:pt x="46222" y="95450"/>
                  </a:cubicBezTo>
                  <a:lnTo>
                    <a:pt x="115755" y="106880"/>
                  </a:lnTo>
                  <a:cubicBezTo>
                    <a:pt x="115755" y="106880"/>
                    <a:pt x="115755" y="107833"/>
                    <a:pt x="115755" y="107833"/>
                  </a:cubicBezTo>
                  <a:lnTo>
                    <a:pt x="51937" y="120215"/>
                  </a:lnTo>
                  <a:cubicBezTo>
                    <a:pt x="28125" y="124978"/>
                    <a:pt x="10980" y="146885"/>
                    <a:pt x="14790" y="170698"/>
                  </a:cubicBezTo>
                  <a:cubicBezTo>
                    <a:pt x="17647" y="192605"/>
                    <a:pt x="36697" y="208798"/>
                    <a:pt x="58605" y="208798"/>
                  </a:cubicBezTo>
                  <a:cubicBezTo>
                    <a:pt x="61462" y="208798"/>
                    <a:pt x="64319" y="208798"/>
                    <a:pt x="67177" y="207845"/>
                  </a:cubicBezTo>
                  <a:lnTo>
                    <a:pt x="74797" y="205940"/>
                  </a:lnTo>
                  <a:lnTo>
                    <a:pt x="58605" y="211655"/>
                  </a:lnTo>
                  <a:cubicBezTo>
                    <a:pt x="37650" y="219275"/>
                    <a:pt x="23362" y="240230"/>
                    <a:pt x="27172" y="261185"/>
                  </a:cubicBezTo>
                  <a:cubicBezTo>
                    <a:pt x="30982" y="284045"/>
                    <a:pt x="50032" y="298333"/>
                    <a:pt x="70987" y="298333"/>
                  </a:cubicBezTo>
                  <a:cubicBezTo>
                    <a:pt x="73844" y="298333"/>
                    <a:pt x="75750" y="298333"/>
                    <a:pt x="78607" y="297380"/>
                  </a:cubicBezTo>
                  <a:lnTo>
                    <a:pt x="50985" y="316430"/>
                  </a:lnTo>
                  <a:cubicBezTo>
                    <a:pt x="32887" y="328813"/>
                    <a:pt x="26219" y="353578"/>
                    <a:pt x="37650" y="372628"/>
                  </a:cubicBezTo>
                  <a:cubicBezTo>
                    <a:pt x="45269" y="385963"/>
                    <a:pt x="59557" y="393583"/>
                    <a:pt x="73844" y="393583"/>
                  </a:cubicBezTo>
                  <a:cubicBezTo>
                    <a:pt x="82417" y="393583"/>
                    <a:pt x="90037" y="390725"/>
                    <a:pt x="97657" y="385963"/>
                  </a:cubicBezTo>
                  <a:lnTo>
                    <a:pt x="179572" y="327860"/>
                  </a:lnTo>
                  <a:cubicBezTo>
                    <a:pt x="191955" y="319288"/>
                    <a:pt x="199575" y="305953"/>
                    <a:pt x="200527" y="290713"/>
                  </a:cubicBezTo>
                  <a:cubicBezTo>
                    <a:pt x="201480" y="275473"/>
                    <a:pt x="195765" y="266900"/>
                    <a:pt x="188144" y="260233"/>
                  </a:cubicBezTo>
                  <a:cubicBezTo>
                    <a:pt x="188144" y="260233"/>
                    <a:pt x="188144" y="260233"/>
                    <a:pt x="188144" y="259280"/>
                  </a:cubicBezTo>
                  <a:lnTo>
                    <a:pt x="211957" y="250708"/>
                  </a:lnTo>
                  <a:cubicBezTo>
                    <a:pt x="234817" y="243088"/>
                    <a:pt x="249105" y="216418"/>
                    <a:pt x="240532" y="193558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3">
              <a:extLst>
                <a:ext uri="{FF2B5EF4-FFF2-40B4-BE49-F238E27FC236}">
                  <a16:creationId xmlns:a16="http://schemas.microsoft.com/office/drawing/2014/main" id="{F5607525-C665-1D42-A9AE-52D444D726DF}"/>
                </a:ext>
              </a:extLst>
            </p:cNvPr>
            <p:cNvSpPr/>
            <p:nvPr/>
          </p:nvSpPr>
          <p:spPr>
            <a:xfrm>
              <a:off x="6453498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0851" y="90567"/>
                    <a:pt x="247044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40D2DB-02F1-FF4F-A4B7-670E91A3526B}"/>
              </a:ext>
            </a:extLst>
          </p:cNvPr>
          <p:cNvGrpSpPr/>
          <p:nvPr/>
        </p:nvGrpSpPr>
        <p:grpSpPr>
          <a:xfrm>
            <a:off x="16853181" y="6244661"/>
            <a:ext cx="3423530" cy="863429"/>
            <a:chOff x="6892233" y="2061557"/>
            <a:chExt cx="1494530" cy="49996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A697D8-3BBD-D24A-979C-4A3D8107FEAA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B458D6-8265-8F46-91FF-DCF55DACED51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794FE6-477F-F343-AA0F-2D6E4A09D73D}"/>
              </a:ext>
            </a:extLst>
          </p:cNvPr>
          <p:cNvGrpSpPr/>
          <p:nvPr/>
        </p:nvGrpSpPr>
        <p:grpSpPr>
          <a:xfrm flipH="1">
            <a:off x="4158990" y="6244661"/>
            <a:ext cx="3423530" cy="863429"/>
            <a:chOff x="6892233" y="2061557"/>
            <a:chExt cx="1494530" cy="49996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B5FA17-1BCE-814A-A2DB-81CB1528E7BD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A48C4A3-19EB-8E48-80B5-19D6CE55BEE7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Block Arc 94">
            <a:extLst>
              <a:ext uri="{FF2B5EF4-FFF2-40B4-BE49-F238E27FC236}">
                <a16:creationId xmlns:a16="http://schemas.microsoft.com/office/drawing/2014/main" id="{79F255B4-CD28-1147-8C28-A1919C90C7B1}"/>
              </a:ext>
            </a:extLst>
          </p:cNvPr>
          <p:cNvSpPr/>
          <p:nvPr/>
        </p:nvSpPr>
        <p:spPr>
          <a:xfrm>
            <a:off x="18163139" y="9323668"/>
            <a:ext cx="2234038" cy="2234038"/>
          </a:xfrm>
          <a:prstGeom prst="blockArc">
            <a:avLst>
              <a:gd name="adj1" fmla="val 11248730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8" name="Block Arc 97">
            <a:extLst>
              <a:ext uri="{FF2B5EF4-FFF2-40B4-BE49-F238E27FC236}">
                <a16:creationId xmlns:a16="http://schemas.microsoft.com/office/drawing/2014/main" id="{E073919F-3A41-C34C-B763-A75F2C7059EB}"/>
              </a:ext>
            </a:extLst>
          </p:cNvPr>
          <p:cNvSpPr/>
          <p:nvPr/>
        </p:nvSpPr>
        <p:spPr>
          <a:xfrm flipH="1">
            <a:off x="4184250" y="9323668"/>
            <a:ext cx="2234038" cy="2234038"/>
          </a:xfrm>
          <a:prstGeom prst="blockArc">
            <a:avLst>
              <a:gd name="adj1" fmla="val 19678466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7392E-5778-5D4F-8E91-9D5C48D6BD1F}"/>
              </a:ext>
            </a:extLst>
          </p:cNvPr>
          <p:cNvSpPr txBox="1"/>
          <p:nvPr/>
        </p:nvSpPr>
        <p:spPr>
          <a:xfrm>
            <a:off x="20537600" y="979917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2C7E6-3795-A348-85B6-ED2B540CAEFE}"/>
              </a:ext>
            </a:extLst>
          </p:cNvPr>
          <p:cNvSpPr txBox="1"/>
          <p:nvPr/>
        </p:nvSpPr>
        <p:spPr>
          <a:xfrm>
            <a:off x="2044130" y="988668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98%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A9F9D0-AC62-0D49-8782-87ADF2CD72E6}"/>
              </a:ext>
            </a:extLst>
          </p:cNvPr>
          <p:cNvSpPr txBox="1"/>
          <p:nvPr/>
        </p:nvSpPr>
        <p:spPr>
          <a:xfrm>
            <a:off x="17926943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7E3994B1-1D7C-B742-B117-46B40AB3F816}"/>
              </a:ext>
            </a:extLst>
          </p:cNvPr>
          <p:cNvSpPr txBox="1">
            <a:spLocks/>
          </p:cNvSpPr>
          <p:nvPr/>
        </p:nvSpPr>
        <p:spPr>
          <a:xfrm>
            <a:off x="17816397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1CE849-0814-634F-9CD9-BC62403DCEA3}"/>
              </a:ext>
            </a:extLst>
          </p:cNvPr>
          <p:cNvSpPr txBox="1"/>
          <p:nvPr/>
        </p:nvSpPr>
        <p:spPr>
          <a:xfrm>
            <a:off x="4507428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BC7D0E1C-9290-0847-B918-F68E813AE8CB}"/>
              </a:ext>
            </a:extLst>
          </p:cNvPr>
          <p:cNvSpPr txBox="1">
            <a:spLocks/>
          </p:cNvSpPr>
          <p:nvPr/>
        </p:nvSpPr>
        <p:spPr>
          <a:xfrm>
            <a:off x="1300408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C3453485-69D9-6C46-B701-31B0407FC4AB}"/>
              </a:ext>
            </a:extLst>
          </p:cNvPr>
          <p:cNvSpPr txBox="1">
            <a:spLocks/>
          </p:cNvSpPr>
          <p:nvPr/>
        </p:nvSpPr>
        <p:spPr>
          <a:xfrm>
            <a:off x="1651515" y="2609172"/>
            <a:ext cx="21130038" cy="108453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is a written document that describes in detail how a business, usually a new one, is going to achieve its goals.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65A539-A49B-4341-9816-673CAFA243F1}"/>
              </a:ext>
            </a:extLst>
          </p:cNvPr>
          <p:cNvSpPr txBox="1"/>
          <p:nvPr/>
        </p:nvSpPr>
        <p:spPr>
          <a:xfrm>
            <a:off x="8377979" y="580840"/>
            <a:ext cx="7621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X-Ray Infographic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00BDA2-318F-1F4D-9CFC-E36D9458EEAF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65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738EC137-946B-0844-AF72-B199333CEC8F}"/>
              </a:ext>
            </a:extLst>
          </p:cNvPr>
          <p:cNvGrpSpPr/>
          <p:nvPr/>
        </p:nvGrpSpPr>
        <p:grpSpPr>
          <a:xfrm>
            <a:off x="1559133" y="3528221"/>
            <a:ext cx="8700860" cy="9497706"/>
            <a:chOff x="4421275" y="1602582"/>
            <a:chExt cx="3345869" cy="3652301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5F7381BD-E4BA-8D49-A896-65CB7FA6678C}"/>
                </a:ext>
              </a:extLst>
            </p:cNvPr>
            <p:cNvSpPr/>
            <p:nvPr/>
          </p:nvSpPr>
          <p:spPr>
            <a:xfrm>
              <a:off x="4846783" y="5195411"/>
              <a:ext cx="104775" cy="47625"/>
            </a:xfrm>
            <a:custGeom>
              <a:avLst/>
              <a:gdLst>
                <a:gd name="connsiteX0" fmla="*/ 11906 w 104775"/>
                <a:gd name="connsiteY0" fmla="*/ 47149 h 47625"/>
                <a:gd name="connsiteX1" fmla="*/ 98584 w 104775"/>
                <a:gd name="connsiteY1" fmla="*/ 38576 h 47625"/>
                <a:gd name="connsiteX2" fmla="*/ 98584 w 104775"/>
                <a:gd name="connsiteY2" fmla="*/ 18574 h 47625"/>
                <a:gd name="connsiteX3" fmla="*/ 7144 w 104775"/>
                <a:gd name="connsiteY3" fmla="*/ 7144 h 47625"/>
                <a:gd name="connsiteX4" fmla="*/ 11906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11906" y="47149"/>
                  </a:moveTo>
                  <a:cubicBezTo>
                    <a:pt x="42386" y="49054"/>
                    <a:pt x="74771" y="50959"/>
                    <a:pt x="98584" y="38576"/>
                  </a:cubicBezTo>
                  <a:lnTo>
                    <a:pt x="98584" y="18574"/>
                  </a:lnTo>
                  <a:lnTo>
                    <a:pt x="7144" y="7144"/>
                  </a:lnTo>
                  <a:lnTo>
                    <a:pt x="11906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67736252-D253-E640-9B46-EF6CD4C25003}"/>
                </a:ext>
              </a:extLst>
            </p:cNvPr>
            <p:cNvSpPr/>
            <p:nvPr/>
          </p:nvSpPr>
          <p:spPr>
            <a:xfrm>
              <a:off x="4585799" y="5174456"/>
              <a:ext cx="361949" cy="76200"/>
            </a:xfrm>
            <a:custGeom>
              <a:avLst/>
              <a:gdLst>
                <a:gd name="connsiteX0" fmla="*/ 359569 w 361950"/>
                <a:gd name="connsiteY0" fmla="*/ 38576 h 76200"/>
                <a:gd name="connsiteX1" fmla="*/ 9049 w 361950"/>
                <a:gd name="connsiteY1" fmla="*/ 62389 h 76200"/>
                <a:gd name="connsiteX2" fmla="*/ 7144 w 361950"/>
                <a:gd name="connsiteY2" fmla="*/ 36671 h 76200"/>
                <a:gd name="connsiteX3" fmla="*/ 356711 w 361950"/>
                <a:gd name="connsiteY3" fmla="*/ 7144 h 76200"/>
                <a:gd name="connsiteX4" fmla="*/ 359569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359569" y="38576"/>
                  </a:moveTo>
                  <a:cubicBezTo>
                    <a:pt x="197644" y="81439"/>
                    <a:pt x="76676" y="87154"/>
                    <a:pt x="9049" y="62389"/>
                  </a:cubicBezTo>
                  <a:lnTo>
                    <a:pt x="7144" y="36671"/>
                  </a:lnTo>
                  <a:lnTo>
                    <a:pt x="356711" y="7144"/>
                  </a:lnTo>
                  <a:lnTo>
                    <a:pt x="359569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807E53B3-EF9C-0447-B9E1-0FF5759748CA}"/>
                </a:ext>
              </a:extLst>
            </p:cNvPr>
            <p:cNvSpPr/>
            <p:nvPr/>
          </p:nvSpPr>
          <p:spPr>
            <a:xfrm>
              <a:off x="4585775" y="5097916"/>
              <a:ext cx="361949" cy="133350"/>
            </a:xfrm>
            <a:custGeom>
              <a:avLst/>
              <a:gdLst>
                <a:gd name="connsiteX0" fmla="*/ 357688 w 361950"/>
                <a:gd name="connsiteY0" fmla="*/ 93209 h 133350"/>
                <a:gd name="connsiteX1" fmla="*/ 7168 w 361950"/>
                <a:gd name="connsiteY1" fmla="*/ 113212 h 133350"/>
                <a:gd name="connsiteX2" fmla="*/ 85273 w 361950"/>
                <a:gd name="connsiteY2" fmla="*/ 56062 h 133350"/>
                <a:gd name="connsiteX3" fmla="*/ 101465 w 361950"/>
                <a:gd name="connsiteY3" fmla="*/ 50347 h 133350"/>
                <a:gd name="connsiteX4" fmla="*/ 113848 w 361950"/>
                <a:gd name="connsiteY4" fmla="*/ 45584 h 133350"/>
                <a:gd name="connsiteX5" fmla="*/ 130040 w 361950"/>
                <a:gd name="connsiteY5" fmla="*/ 39869 h 133350"/>
                <a:gd name="connsiteX6" fmla="*/ 130040 w 361950"/>
                <a:gd name="connsiteY6" fmla="*/ 39869 h 133350"/>
                <a:gd name="connsiteX7" fmla="*/ 141470 w 361950"/>
                <a:gd name="connsiteY7" fmla="*/ 36059 h 133350"/>
                <a:gd name="connsiteX8" fmla="*/ 141470 w 361950"/>
                <a:gd name="connsiteY8" fmla="*/ 36059 h 133350"/>
                <a:gd name="connsiteX9" fmla="*/ 158615 w 361950"/>
                <a:gd name="connsiteY9" fmla="*/ 30344 h 133350"/>
                <a:gd name="connsiteX10" fmla="*/ 203383 w 361950"/>
                <a:gd name="connsiteY10" fmla="*/ 17009 h 133350"/>
                <a:gd name="connsiteX11" fmla="*/ 357688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357688" y="93209"/>
                  </a:moveTo>
                  <a:cubicBezTo>
                    <a:pt x="306253" y="124642"/>
                    <a:pt x="35743" y="143692"/>
                    <a:pt x="7168" y="113212"/>
                  </a:cubicBezTo>
                  <a:cubicBezTo>
                    <a:pt x="6215" y="96067"/>
                    <a:pt x="33838" y="77017"/>
                    <a:pt x="85273" y="56062"/>
                  </a:cubicBezTo>
                  <a:cubicBezTo>
                    <a:pt x="90035" y="54157"/>
                    <a:pt x="95750" y="52252"/>
                    <a:pt x="101465" y="50347"/>
                  </a:cubicBezTo>
                  <a:cubicBezTo>
                    <a:pt x="105275" y="49394"/>
                    <a:pt x="109085" y="47490"/>
                    <a:pt x="113848" y="45584"/>
                  </a:cubicBezTo>
                  <a:cubicBezTo>
                    <a:pt x="119563" y="43679"/>
                    <a:pt x="124325" y="41774"/>
                    <a:pt x="130040" y="39869"/>
                  </a:cubicBezTo>
                  <a:cubicBezTo>
                    <a:pt x="130040" y="39869"/>
                    <a:pt x="130040" y="39869"/>
                    <a:pt x="130040" y="39869"/>
                  </a:cubicBezTo>
                  <a:cubicBezTo>
                    <a:pt x="133850" y="38917"/>
                    <a:pt x="137660" y="37012"/>
                    <a:pt x="141470" y="36059"/>
                  </a:cubicBezTo>
                  <a:lnTo>
                    <a:pt x="141470" y="36059"/>
                  </a:lnTo>
                  <a:cubicBezTo>
                    <a:pt x="147185" y="34154"/>
                    <a:pt x="152900" y="32249"/>
                    <a:pt x="158615" y="30344"/>
                  </a:cubicBezTo>
                  <a:cubicBezTo>
                    <a:pt x="172903" y="25582"/>
                    <a:pt x="187190" y="21772"/>
                    <a:pt x="203383" y="17009"/>
                  </a:cubicBezTo>
                  <a:cubicBezTo>
                    <a:pt x="339590" y="-22043"/>
                    <a:pt x="355783" y="65587"/>
                    <a:pt x="357688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DAD4B4F3-047A-D649-A04D-869182DE7F10}"/>
                </a:ext>
              </a:extLst>
            </p:cNvPr>
            <p:cNvSpPr/>
            <p:nvPr/>
          </p:nvSpPr>
          <p:spPr>
            <a:xfrm>
              <a:off x="4721053" y="5122069"/>
              <a:ext cx="57150" cy="47625"/>
            </a:xfrm>
            <a:custGeom>
              <a:avLst/>
              <a:gdLst>
                <a:gd name="connsiteX0" fmla="*/ 55721 w 57150"/>
                <a:gd name="connsiteY0" fmla="*/ 37624 h 47625"/>
                <a:gd name="connsiteX1" fmla="*/ 50006 w 57150"/>
                <a:gd name="connsiteY1" fmla="*/ 40481 h 47625"/>
                <a:gd name="connsiteX2" fmla="*/ 46196 w 57150"/>
                <a:gd name="connsiteY2" fmla="*/ 39529 h 47625"/>
                <a:gd name="connsiteX3" fmla="*/ 7144 w 57150"/>
                <a:gd name="connsiteY3" fmla="*/ 12859 h 47625"/>
                <a:gd name="connsiteX4" fmla="*/ 24289 w 57150"/>
                <a:gd name="connsiteY4" fmla="*/ 7144 h 47625"/>
                <a:gd name="connsiteX5" fmla="*/ 54769 w 57150"/>
                <a:gd name="connsiteY5" fmla="*/ 28099 h 47625"/>
                <a:gd name="connsiteX6" fmla="*/ 55721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5721" y="37624"/>
                  </a:moveTo>
                  <a:cubicBezTo>
                    <a:pt x="54769" y="39529"/>
                    <a:pt x="51911" y="40481"/>
                    <a:pt x="50006" y="40481"/>
                  </a:cubicBezTo>
                  <a:cubicBezTo>
                    <a:pt x="49054" y="40481"/>
                    <a:pt x="47149" y="40481"/>
                    <a:pt x="46196" y="39529"/>
                  </a:cubicBezTo>
                  <a:lnTo>
                    <a:pt x="7144" y="12859"/>
                  </a:lnTo>
                  <a:cubicBezTo>
                    <a:pt x="12859" y="10954"/>
                    <a:pt x="18574" y="9049"/>
                    <a:pt x="24289" y="7144"/>
                  </a:cubicBezTo>
                  <a:lnTo>
                    <a:pt x="54769" y="28099"/>
                  </a:lnTo>
                  <a:cubicBezTo>
                    <a:pt x="56674" y="30004"/>
                    <a:pt x="57626" y="33814"/>
                    <a:pt x="55721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30727016-F0CC-4646-80B4-C332AC298C50}"/>
                </a:ext>
              </a:extLst>
            </p:cNvPr>
            <p:cNvSpPr/>
            <p:nvPr/>
          </p:nvSpPr>
          <p:spPr>
            <a:xfrm>
              <a:off x="4691526" y="5130641"/>
              <a:ext cx="57150" cy="47625"/>
            </a:xfrm>
            <a:custGeom>
              <a:avLst/>
              <a:gdLst>
                <a:gd name="connsiteX0" fmla="*/ 55721 w 57150"/>
                <a:gd name="connsiteY0" fmla="*/ 39529 h 47625"/>
                <a:gd name="connsiteX1" fmla="*/ 50006 w 57150"/>
                <a:gd name="connsiteY1" fmla="*/ 42386 h 47625"/>
                <a:gd name="connsiteX2" fmla="*/ 45244 w 57150"/>
                <a:gd name="connsiteY2" fmla="*/ 40481 h 47625"/>
                <a:gd name="connsiteX3" fmla="*/ 23336 w 57150"/>
                <a:gd name="connsiteY3" fmla="*/ 24289 h 47625"/>
                <a:gd name="connsiteX4" fmla="*/ 7144 w 57150"/>
                <a:gd name="connsiteY4" fmla="*/ 12859 h 47625"/>
                <a:gd name="connsiteX5" fmla="*/ 23336 w 57150"/>
                <a:gd name="connsiteY5" fmla="*/ 7144 h 47625"/>
                <a:gd name="connsiteX6" fmla="*/ 23336 w 57150"/>
                <a:gd name="connsiteY6" fmla="*/ 7144 h 47625"/>
                <a:gd name="connsiteX7" fmla="*/ 30956 w 57150"/>
                <a:gd name="connsiteY7" fmla="*/ 11906 h 47625"/>
                <a:gd name="connsiteX8" fmla="*/ 53816 w 57150"/>
                <a:gd name="connsiteY8" fmla="*/ 29051 h 47625"/>
                <a:gd name="connsiteX9" fmla="*/ 55721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55721" y="39529"/>
                  </a:moveTo>
                  <a:cubicBezTo>
                    <a:pt x="54769" y="41434"/>
                    <a:pt x="51911" y="42386"/>
                    <a:pt x="50006" y="42386"/>
                  </a:cubicBezTo>
                  <a:cubicBezTo>
                    <a:pt x="48101" y="42386"/>
                    <a:pt x="47149" y="42386"/>
                    <a:pt x="45244" y="40481"/>
                  </a:cubicBezTo>
                  <a:cubicBezTo>
                    <a:pt x="38576" y="34766"/>
                    <a:pt x="30956" y="29051"/>
                    <a:pt x="23336" y="24289"/>
                  </a:cubicBezTo>
                  <a:cubicBezTo>
                    <a:pt x="18574" y="20479"/>
                    <a:pt x="12859" y="16669"/>
                    <a:pt x="7144" y="12859"/>
                  </a:cubicBezTo>
                  <a:cubicBezTo>
                    <a:pt x="12859" y="10954"/>
                    <a:pt x="17621" y="9049"/>
                    <a:pt x="23336" y="7144"/>
                  </a:cubicBezTo>
                  <a:cubicBezTo>
                    <a:pt x="23336" y="7144"/>
                    <a:pt x="23336" y="7144"/>
                    <a:pt x="23336" y="7144"/>
                  </a:cubicBezTo>
                  <a:cubicBezTo>
                    <a:pt x="26194" y="9049"/>
                    <a:pt x="28099" y="10954"/>
                    <a:pt x="30956" y="11906"/>
                  </a:cubicBezTo>
                  <a:cubicBezTo>
                    <a:pt x="38576" y="17621"/>
                    <a:pt x="47149" y="23336"/>
                    <a:pt x="53816" y="29051"/>
                  </a:cubicBezTo>
                  <a:cubicBezTo>
                    <a:pt x="57626" y="31909"/>
                    <a:pt x="57626" y="36671"/>
                    <a:pt x="55721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415D5A9B-B874-8640-9A13-B27492E050FB}"/>
                </a:ext>
              </a:extLst>
            </p:cNvPr>
            <p:cNvSpPr/>
            <p:nvPr/>
          </p:nvSpPr>
          <p:spPr>
            <a:xfrm>
              <a:off x="4663903" y="5142071"/>
              <a:ext cx="57150" cy="47625"/>
            </a:xfrm>
            <a:custGeom>
              <a:avLst/>
              <a:gdLst>
                <a:gd name="connsiteX0" fmla="*/ 53816 w 57150"/>
                <a:gd name="connsiteY0" fmla="*/ 38576 h 47625"/>
                <a:gd name="connsiteX1" fmla="*/ 48101 w 57150"/>
                <a:gd name="connsiteY1" fmla="*/ 41434 h 47625"/>
                <a:gd name="connsiteX2" fmla="*/ 43339 w 57150"/>
                <a:gd name="connsiteY2" fmla="*/ 40481 h 47625"/>
                <a:gd name="connsiteX3" fmla="*/ 7144 w 57150"/>
                <a:gd name="connsiteY3" fmla="*/ 12859 h 47625"/>
                <a:gd name="connsiteX4" fmla="*/ 23336 w 57150"/>
                <a:gd name="connsiteY4" fmla="*/ 7144 h 47625"/>
                <a:gd name="connsiteX5" fmla="*/ 52864 w 57150"/>
                <a:gd name="connsiteY5" fmla="*/ 29051 h 47625"/>
                <a:gd name="connsiteX6" fmla="*/ 53816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3816" y="38576"/>
                  </a:moveTo>
                  <a:cubicBezTo>
                    <a:pt x="52864" y="40481"/>
                    <a:pt x="50006" y="41434"/>
                    <a:pt x="48101" y="41434"/>
                  </a:cubicBezTo>
                  <a:cubicBezTo>
                    <a:pt x="46196" y="41434"/>
                    <a:pt x="45244" y="41434"/>
                    <a:pt x="43339" y="40481"/>
                  </a:cubicBezTo>
                  <a:lnTo>
                    <a:pt x="7144" y="12859"/>
                  </a:lnTo>
                  <a:cubicBezTo>
                    <a:pt x="11906" y="10954"/>
                    <a:pt x="17621" y="9049"/>
                    <a:pt x="23336" y="7144"/>
                  </a:cubicBezTo>
                  <a:lnTo>
                    <a:pt x="52864" y="29051"/>
                  </a:lnTo>
                  <a:cubicBezTo>
                    <a:pt x="55721" y="30956"/>
                    <a:pt x="55721" y="34766"/>
                    <a:pt x="53816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E2EE5548-8DAC-3943-BB1E-6172FF8CB143}"/>
                </a:ext>
              </a:extLst>
            </p:cNvPr>
            <p:cNvSpPr/>
            <p:nvPr/>
          </p:nvSpPr>
          <p:spPr>
            <a:xfrm>
              <a:off x="5129676" y="5195411"/>
              <a:ext cx="104775" cy="47625"/>
            </a:xfrm>
            <a:custGeom>
              <a:avLst/>
              <a:gdLst>
                <a:gd name="connsiteX0" fmla="*/ 93821 w 104775"/>
                <a:gd name="connsiteY0" fmla="*/ 47149 h 47625"/>
                <a:gd name="connsiteX1" fmla="*/ 7144 w 104775"/>
                <a:gd name="connsiteY1" fmla="*/ 38576 h 47625"/>
                <a:gd name="connsiteX2" fmla="*/ 7144 w 104775"/>
                <a:gd name="connsiteY2" fmla="*/ 18574 h 47625"/>
                <a:gd name="connsiteX3" fmla="*/ 98584 w 104775"/>
                <a:gd name="connsiteY3" fmla="*/ 7144 h 47625"/>
                <a:gd name="connsiteX4" fmla="*/ 93821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93821" y="47149"/>
                  </a:moveTo>
                  <a:cubicBezTo>
                    <a:pt x="63341" y="49054"/>
                    <a:pt x="30956" y="50959"/>
                    <a:pt x="7144" y="38576"/>
                  </a:cubicBezTo>
                  <a:lnTo>
                    <a:pt x="7144" y="18574"/>
                  </a:lnTo>
                  <a:lnTo>
                    <a:pt x="98584" y="7144"/>
                  </a:lnTo>
                  <a:lnTo>
                    <a:pt x="93821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17381676-20F3-B741-BFCA-8ABE2B72B69A}"/>
                </a:ext>
              </a:extLst>
            </p:cNvPr>
            <p:cNvSpPr/>
            <p:nvPr/>
          </p:nvSpPr>
          <p:spPr>
            <a:xfrm>
              <a:off x="5130627" y="5174456"/>
              <a:ext cx="361949" cy="76200"/>
            </a:xfrm>
            <a:custGeom>
              <a:avLst/>
              <a:gdLst>
                <a:gd name="connsiteX0" fmla="*/ 7144 w 361950"/>
                <a:gd name="connsiteY0" fmla="*/ 38576 h 76200"/>
                <a:gd name="connsiteX1" fmla="*/ 357664 w 361950"/>
                <a:gd name="connsiteY1" fmla="*/ 62389 h 76200"/>
                <a:gd name="connsiteX2" fmla="*/ 359569 w 361950"/>
                <a:gd name="connsiteY2" fmla="*/ 36671 h 76200"/>
                <a:gd name="connsiteX3" fmla="*/ 9049 w 361950"/>
                <a:gd name="connsiteY3" fmla="*/ 7144 h 76200"/>
                <a:gd name="connsiteX4" fmla="*/ 7144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7144" y="38576"/>
                  </a:moveTo>
                  <a:cubicBezTo>
                    <a:pt x="169069" y="81439"/>
                    <a:pt x="290036" y="87154"/>
                    <a:pt x="357664" y="62389"/>
                  </a:cubicBezTo>
                  <a:lnTo>
                    <a:pt x="359569" y="36671"/>
                  </a:lnTo>
                  <a:lnTo>
                    <a:pt x="9049" y="7144"/>
                  </a:lnTo>
                  <a:lnTo>
                    <a:pt x="7144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17D5B5B3-5936-8644-A2F9-8FE39C6C51E5}"/>
                </a:ext>
              </a:extLst>
            </p:cNvPr>
            <p:cNvSpPr/>
            <p:nvPr/>
          </p:nvSpPr>
          <p:spPr>
            <a:xfrm>
              <a:off x="5131580" y="5097916"/>
              <a:ext cx="361949" cy="133350"/>
            </a:xfrm>
            <a:custGeom>
              <a:avLst/>
              <a:gdLst>
                <a:gd name="connsiteX0" fmla="*/ 7144 w 361950"/>
                <a:gd name="connsiteY0" fmla="*/ 93209 h 133350"/>
                <a:gd name="connsiteX1" fmla="*/ 357664 w 361950"/>
                <a:gd name="connsiteY1" fmla="*/ 113212 h 133350"/>
                <a:gd name="connsiteX2" fmla="*/ 279559 w 361950"/>
                <a:gd name="connsiteY2" fmla="*/ 56062 h 133350"/>
                <a:gd name="connsiteX3" fmla="*/ 263366 w 361950"/>
                <a:gd name="connsiteY3" fmla="*/ 50347 h 133350"/>
                <a:gd name="connsiteX4" fmla="*/ 250984 w 361950"/>
                <a:gd name="connsiteY4" fmla="*/ 45584 h 133350"/>
                <a:gd name="connsiteX5" fmla="*/ 234791 w 361950"/>
                <a:gd name="connsiteY5" fmla="*/ 39869 h 133350"/>
                <a:gd name="connsiteX6" fmla="*/ 234791 w 361950"/>
                <a:gd name="connsiteY6" fmla="*/ 39869 h 133350"/>
                <a:gd name="connsiteX7" fmla="*/ 223361 w 361950"/>
                <a:gd name="connsiteY7" fmla="*/ 36059 h 133350"/>
                <a:gd name="connsiteX8" fmla="*/ 223361 w 361950"/>
                <a:gd name="connsiteY8" fmla="*/ 36059 h 133350"/>
                <a:gd name="connsiteX9" fmla="*/ 206216 w 361950"/>
                <a:gd name="connsiteY9" fmla="*/ 30344 h 133350"/>
                <a:gd name="connsiteX10" fmla="*/ 161449 w 361950"/>
                <a:gd name="connsiteY10" fmla="*/ 17009 h 133350"/>
                <a:gd name="connsiteX11" fmla="*/ 7144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7144" y="93209"/>
                  </a:moveTo>
                  <a:cubicBezTo>
                    <a:pt x="58579" y="124642"/>
                    <a:pt x="329089" y="143692"/>
                    <a:pt x="357664" y="113212"/>
                  </a:cubicBezTo>
                  <a:cubicBezTo>
                    <a:pt x="359569" y="96067"/>
                    <a:pt x="330994" y="77017"/>
                    <a:pt x="279559" y="56062"/>
                  </a:cubicBezTo>
                  <a:cubicBezTo>
                    <a:pt x="274796" y="54157"/>
                    <a:pt x="269081" y="52252"/>
                    <a:pt x="263366" y="50347"/>
                  </a:cubicBezTo>
                  <a:cubicBezTo>
                    <a:pt x="259556" y="49394"/>
                    <a:pt x="255746" y="47490"/>
                    <a:pt x="250984" y="45584"/>
                  </a:cubicBezTo>
                  <a:cubicBezTo>
                    <a:pt x="245269" y="43679"/>
                    <a:pt x="240506" y="41774"/>
                    <a:pt x="234791" y="39869"/>
                  </a:cubicBezTo>
                  <a:cubicBezTo>
                    <a:pt x="234791" y="39869"/>
                    <a:pt x="234791" y="39869"/>
                    <a:pt x="234791" y="39869"/>
                  </a:cubicBezTo>
                  <a:cubicBezTo>
                    <a:pt x="230981" y="38917"/>
                    <a:pt x="227171" y="37012"/>
                    <a:pt x="223361" y="36059"/>
                  </a:cubicBezTo>
                  <a:lnTo>
                    <a:pt x="223361" y="36059"/>
                  </a:lnTo>
                  <a:cubicBezTo>
                    <a:pt x="217646" y="34154"/>
                    <a:pt x="211931" y="32249"/>
                    <a:pt x="206216" y="30344"/>
                  </a:cubicBezTo>
                  <a:cubicBezTo>
                    <a:pt x="191929" y="25582"/>
                    <a:pt x="177641" y="21772"/>
                    <a:pt x="161449" y="17009"/>
                  </a:cubicBezTo>
                  <a:cubicBezTo>
                    <a:pt x="26194" y="-22043"/>
                    <a:pt x="10001" y="65587"/>
                    <a:pt x="7144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EEC748E5-D165-2E41-AC5C-8B15C508325F}"/>
                </a:ext>
              </a:extLst>
            </p:cNvPr>
            <p:cNvSpPr/>
            <p:nvPr/>
          </p:nvSpPr>
          <p:spPr>
            <a:xfrm>
              <a:off x="5298181" y="5122069"/>
              <a:ext cx="57150" cy="47625"/>
            </a:xfrm>
            <a:custGeom>
              <a:avLst/>
              <a:gdLst>
                <a:gd name="connsiteX0" fmla="*/ 8182 w 57150"/>
                <a:gd name="connsiteY0" fmla="*/ 37624 h 47625"/>
                <a:gd name="connsiteX1" fmla="*/ 13897 w 57150"/>
                <a:gd name="connsiteY1" fmla="*/ 40481 h 47625"/>
                <a:gd name="connsiteX2" fmla="*/ 17707 w 57150"/>
                <a:gd name="connsiteY2" fmla="*/ 39529 h 47625"/>
                <a:gd name="connsiteX3" fmla="*/ 56760 w 57150"/>
                <a:gd name="connsiteY3" fmla="*/ 12859 h 47625"/>
                <a:gd name="connsiteX4" fmla="*/ 39615 w 57150"/>
                <a:gd name="connsiteY4" fmla="*/ 7144 h 47625"/>
                <a:gd name="connsiteX5" fmla="*/ 9135 w 57150"/>
                <a:gd name="connsiteY5" fmla="*/ 28099 h 47625"/>
                <a:gd name="connsiteX6" fmla="*/ 8182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182" y="37624"/>
                  </a:moveTo>
                  <a:cubicBezTo>
                    <a:pt x="9135" y="39529"/>
                    <a:pt x="11992" y="40481"/>
                    <a:pt x="13897" y="40481"/>
                  </a:cubicBezTo>
                  <a:cubicBezTo>
                    <a:pt x="14850" y="40481"/>
                    <a:pt x="16755" y="40481"/>
                    <a:pt x="17707" y="39529"/>
                  </a:cubicBezTo>
                  <a:lnTo>
                    <a:pt x="56760" y="12859"/>
                  </a:lnTo>
                  <a:cubicBezTo>
                    <a:pt x="51045" y="10954"/>
                    <a:pt x="45330" y="9049"/>
                    <a:pt x="39615" y="7144"/>
                  </a:cubicBezTo>
                  <a:lnTo>
                    <a:pt x="9135" y="28099"/>
                  </a:lnTo>
                  <a:cubicBezTo>
                    <a:pt x="7230" y="30004"/>
                    <a:pt x="6277" y="33814"/>
                    <a:pt x="8182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E334274B-F8BE-4D4A-B719-2B2EA4DAD9AB}"/>
                </a:ext>
              </a:extLst>
            </p:cNvPr>
            <p:cNvSpPr/>
            <p:nvPr/>
          </p:nvSpPr>
          <p:spPr>
            <a:xfrm>
              <a:off x="5327496" y="5130641"/>
              <a:ext cx="57150" cy="47625"/>
            </a:xfrm>
            <a:custGeom>
              <a:avLst/>
              <a:gdLst>
                <a:gd name="connsiteX0" fmla="*/ 8395 w 57150"/>
                <a:gd name="connsiteY0" fmla="*/ 39529 h 47625"/>
                <a:gd name="connsiteX1" fmla="*/ 14110 w 57150"/>
                <a:gd name="connsiteY1" fmla="*/ 42386 h 47625"/>
                <a:gd name="connsiteX2" fmla="*/ 18873 w 57150"/>
                <a:gd name="connsiteY2" fmla="*/ 40481 h 47625"/>
                <a:gd name="connsiteX3" fmla="*/ 41733 w 57150"/>
                <a:gd name="connsiteY3" fmla="*/ 24289 h 47625"/>
                <a:gd name="connsiteX4" fmla="*/ 56973 w 57150"/>
                <a:gd name="connsiteY4" fmla="*/ 12859 h 47625"/>
                <a:gd name="connsiteX5" fmla="*/ 40780 w 57150"/>
                <a:gd name="connsiteY5" fmla="*/ 7144 h 47625"/>
                <a:gd name="connsiteX6" fmla="*/ 40780 w 57150"/>
                <a:gd name="connsiteY6" fmla="*/ 7144 h 47625"/>
                <a:gd name="connsiteX7" fmla="*/ 33160 w 57150"/>
                <a:gd name="connsiteY7" fmla="*/ 11906 h 47625"/>
                <a:gd name="connsiteX8" fmla="*/ 10300 w 57150"/>
                <a:gd name="connsiteY8" fmla="*/ 29051 h 47625"/>
                <a:gd name="connsiteX9" fmla="*/ 8395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8395" y="39529"/>
                  </a:moveTo>
                  <a:cubicBezTo>
                    <a:pt x="9348" y="41434"/>
                    <a:pt x="12205" y="42386"/>
                    <a:pt x="14110" y="42386"/>
                  </a:cubicBezTo>
                  <a:cubicBezTo>
                    <a:pt x="16015" y="42386"/>
                    <a:pt x="16968" y="42386"/>
                    <a:pt x="18873" y="40481"/>
                  </a:cubicBezTo>
                  <a:cubicBezTo>
                    <a:pt x="25540" y="34766"/>
                    <a:pt x="33160" y="29051"/>
                    <a:pt x="41733" y="24289"/>
                  </a:cubicBezTo>
                  <a:cubicBezTo>
                    <a:pt x="46495" y="20479"/>
                    <a:pt x="52210" y="16669"/>
                    <a:pt x="56973" y="12859"/>
                  </a:cubicBezTo>
                  <a:cubicBezTo>
                    <a:pt x="51258" y="10954"/>
                    <a:pt x="46495" y="9049"/>
                    <a:pt x="40780" y="7144"/>
                  </a:cubicBezTo>
                  <a:cubicBezTo>
                    <a:pt x="40780" y="7144"/>
                    <a:pt x="40780" y="7144"/>
                    <a:pt x="40780" y="7144"/>
                  </a:cubicBezTo>
                  <a:cubicBezTo>
                    <a:pt x="37923" y="9049"/>
                    <a:pt x="36018" y="10954"/>
                    <a:pt x="33160" y="11906"/>
                  </a:cubicBezTo>
                  <a:cubicBezTo>
                    <a:pt x="25540" y="17621"/>
                    <a:pt x="16968" y="23336"/>
                    <a:pt x="10300" y="29051"/>
                  </a:cubicBezTo>
                  <a:cubicBezTo>
                    <a:pt x="6490" y="31909"/>
                    <a:pt x="6490" y="36671"/>
                    <a:pt x="8395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28B59ACC-9621-694A-8AF4-CF3C6D4D858D}"/>
                </a:ext>
              </a:extLst>
            </p:cNvPr>
            <p:cNvSpPr/>
            <p:nvPr/>
          </p:nvSpPr>
          <p:spPr>
            <a:xfrm>
              <a:off x="5356612" y="5142071"/>
              <a:ext cx="57150" cy="47625"/>
            </a:xfrm>
            <a:custGeom>
              <a:avLst/>
              <a:gdLst>
                <a:gd name="connsiteX0" fmla="*/ 8805 w 57150"/>
                <a:gd name="connsiteY0" fmla="*/ 38576 h 47625"/>
                <a:gd name="connsiteX1" fmla="*/ 14520 w 57150"/>
                <a:gd name="connsiteY1" fmla="*/ 41434 h 47625"/>
                <a:gd name="connsiteX2" fmla="*/ 19283 w 57150"/>
                <a:gd name="connsiteY2" fmla="*/ 40481 h 47625"/>
                <a:gd name="connsiteX3" fmla="*/ 56430 w 57150"/>
                <a:gd name="connsiteY3" fmla="*/ 12859 h 47625"/>
                <a:gd name="connsiteX4" fmla="*/ 40238 w 57150"/>
                <a:gd name="connsiteY4" fmla="*/ 7144 h 47625"/>
                <a:gd name="connsiteX5" fmla="*/ 10710 w 57150"/>
                <a:gd name="connsiteY5" fmla="*/ 29051 h 47625"/>
                <a:gd name="connsiteX6" fmla="*/ 8805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805" y="38576"/>
                  </a:moveTo>
                  <a:cubicBezTo>
                    <a:pt x="10710" y="40481"/>
                    <a:pt x="12615" y="41434"/>
                    <a:pt x="14520" y="41434"/>
                  </a:cubicBezTo>
                  <a:cubicBezTo>
                    <a:pt x="16425" y="41434"/>
                    <a:pt x="17378" y="41434"/>
                    <a:pt x="19283" y="40481"/>
                  </a:cubicBezTo>
                  <a:lnTo>
                    <a:pt x="56430" y="12859"/>
                  </a:lnTo>
                  <a:cubicBezTo>
                    <a:pt x="51668" y="10954"/>
                    <a:pt x="45953" y="9049"/>
                    <a:pt x="40238" y="7144"/>
                  </a:cubicBezTo>
                  <a:lnTo>
                    <a:pt x="10710" y="29051"/>
                  </a:lnTo>
                  <a:cubicBezTo>
                    <a:pt x="6900" y="30956"/>
                    <a:pt x="5948" y="34766"/>
                    <a:pt x="8805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E51D547-E8AF-5049-B7BD-3A0D4A036E11}"/>
                </a:ext>
              </a:extLst>
            </p:cNvPr>
            <p:cNvSpPr/>
            <p:nvPr/>
          </p:nvSpPr>
          <p:spPr>
            <a:xfrm>
              <a:off x="5305371" y="2755881"/>
              <a:ext cx="561973" cy="895350"/>
            </a:xfrm>
            <a:custGeom>
              <a:avLst/>
              <a:gdLst>
                <a:gd name="connsiteX0" fmla="*/ 527725 w 561975"/>
                <a:gd name="connsiteY0" fmla="*/ 561676 h 895350"/>
                <a:gd name="connsiteX1" fmla="*/ 515343 w 561975"/>
                <a:gd name="connsiteY1" fmla="*/ 554056 h 895350"/>
                <a:gd name="connsiteX2" fmla="*/ 401043 w 561975"/>
                <a:gd name="connsiteY2" fmla="*/ 594061 h 895350"/>
                <a:gd name="connsiteX3" fmla="*/ 401043 w 561975"/>
                <a:gd name="connsiteY3" fmla="*/ 595014 h 895350"/>
                <a:gd name="connsiteX4" fmla="*/ 396280 w 561975"/>
                <a:gd name="connsiteY4" fmla="*/ 605491 h 895350"/>
                <a:gd name="connsiteX5" fmla="*/ 381993 w 561975"/>
                <a:gd name="connsiteY5" fmla="*/ 634066 h 895350"/>
                <a:gd name="connsiteX6" fmla="*/ 359133 w 561975"/>
                <a:gd name="connsiteY6" fmla="*/ 675976 h 895350"/>
                <a:gd name="connsiteX7" fmla="*/ 329605 w 561975"/>
                <a:gd name="connsiteY7" fmla="*/ 720744 h 895350"/>
                <a:gd name="connsiteX8" fmla="*/ 303888 w 561975"/>
                <a:gd name="connsiteY8" fmla="*/ 647401 h 895350"/>
                <a:gd name="connsiteX9" fmla="*/ 281028 w 561975"/>
                <a:gd name="connsiteY9" fmla="*/ 555009 h 895350"/>
                <a:gd name="connsiteX10" fmla="*/ 261025 w 561975"/>
                <a:gd name="connsiteY10" fmla="*/ 458806 h 895350"/>
                <a:gd name="connsiteX11" fmla="*/ 241975 w 561975"/>
                <a:gd name="connsiteY11" fmla="*/ 362604 h 895350"/>
                <a:gd name="connsiteX12" fmla="*/ 219115 w 561975"/>
                <a:gd name="connsiteY12" fmla="*/ 271164 h 895350"/>
                <a:gd name="connsiteX13" fmla="*/ 218163 w 561975"/>
                <a:gd name="connsiteY13" fmla="*/ 268306 h 895350"/>
                <a:gd name="connsiteX14" fmla="*/ 193398 w 561975"/>
                <a:gd name="connsiteY14" fmla="*/ 190201 h 895350"/>
                <a:gd name="connsiteX15" fmla="*/ 166728 w 561975"/>
                <a:gd name="connsiteY15" fmla="*/ 122574 h 895350"/>
                <a:gd name="connsiteX16" fmla="*/ 140058 w 561975"/>
                <a:gd name="connsiteY16" fmla="*/ 69234 h 895350"/>
                <a:gd name="connsiteX17" fmla="*/ 126723 w 561975"/>
                <a:gd name="connsiteY17" fmla="*/ 48279 h 895350"/>
                <a:gd name="connsiteX18" fmla="*/ 122913 w 561975"/>
                <a:gd name="connsiteY18" fmla="*/ 43516 h 895350"/>
                <a:gd name="connsiteX19" fmla="*/ 121008 w 561975"/>
                <a:gd name="connsiteY19" fmla="*/ 41611 h 895350"/>
                <a:gd name="connsiteX20" fmla="*/ 119103 w 561975"/>
                <a:gd name="connsiteY20" fmla="*/ 38754 h 895350"/>
                <a:gd name="connsiteX21" fmla="*/ 108625 w 561975"/>
                <a:gd name="connsiteY21" fmla="*/ 27324 h 895350"/>
                <a:gd name="connsiteX22" fmla="*/ 101005 w 561975"/>
                <a:gd name="connsiteY22" fmla="*/ 20656 h 895350"/>
                <a:gd name="connsiteX23" fmla="*/ 98148 w 561975"/>
                <a:gd name="connsiteY23" fmla="*/ 18751 h 895350"/>
                <a:gd name="connsiteX24" fmla="*/ 98148 w 561975"/>
                <a:gd name="connsiteY24" fmla="*/ 18751 h 895350"/>
                <a:gd name="connsiteX25" fmla="*/ 96243 w 561975"/>
                <a:gd name="connsiteY25" fmla="*/ 17799 h 895350"/>
                <a:gd name="connsiteX26" fmla="*/ 20043 w 561975"/>
                <a:gd name="connsiteY26" fmla="*/ 27324 h 895350"/>
                <a:gd name="connsiteX27" fmla="*/ 27663 w 561975"/>
                <a:gd name="connsiteY27" fmla="*/ 105429 h 895350"/>
                <a:gd name="connsiteX28" fmla="*/ 28615 w 561975"/>
                <a:gd name="connsiteY28" fmla="*/ 106381 h 895350"/>
                <a:gd name="connsiteX29" fmla="*/ 31473 w 561975"/>
                <a:gd name="connsiteY29" fmla="*/ 108286 h 895350"/>
                <a:gd name="connsiteX30" fmla="*/ 34330 w 561975"/>
                <a:gd name="connsiteY30" fmla="*/ 111144 h 895350"/>
                <a:gd name="connsiteX31" fmla="*/ 34330 w 561975"/>
                <a:gd name="connsiteY31" fmla="*/ 112096 h 895350"/>
                <a:gd name="connsiteX32" fmla="*/ 32425 w 561975"/>
                <a:gd name="connsiteY32" fmla="*/ 110191 h 895350"/>
                <a:gd name="connsiteX33" fmla="*/ 32425 w 561975"/>
                <a:gd name="connsiteY33" fmla="*/ 110191 h 895350"/>
                <a:gd name="connsiteX34" fmla="*/ 33378 w 561975"/>
                <a:gd name="connsiteY34" fmla="*/ 111144 h 895350"/>
                <a:gd name="connsiteX35" fmla="*/ 34330 w 561975"/>
                <a:gd name="connsiteY35" fmla="*/ 113049 h 895350"/>
                <a:gd name="connsiteX36" fmla="*/ 40998 w 561975"/>
                <a:gd name="connsiteY36" fmla="*/ 125431 h 895350"/>
                <a:gd name="connsiteX37" fmla="*/ 59095 w 561975"/>
                <a:gd name="connsiteY37" fmla="*/ 167341 h 895350"/>
                <a:gd name="connsiteX38" fmla="*/ 79098 w 561975"/>
                <a:gd name="connsiteY38" fmla="*/ 228301 h 895350"/>
                <a:gd name="connsiteX39" fmla="*/ 98148 w 561975"/>
                <a:gd name="connsiteY39" fmla="*/ 302596 h 895350"/>
                <a:gd name="connsiteX40" fmla="*/ 114340 w 561975"/>
                <a:gd name="connsiteY40" fmla="*/ 387369 h 895350"/>
                <a:gd name="connsiteX41" fmla="*/ 127675 w 561975"/>
                <a:gd name="connsiteY41" fmla="*/ 481666 h 895350"/>
                <a:gd name="connsiteX42" fmla="*/ 135295 w 561975"/>
                <a:gd name="connsiteY42" fmla="*/ 534054 h 895350"/>
                <a:gd name="connsiteX43" fmla="*/ 142915 w 561975"/>
                <a:gd name="connsiteY43" fmla="*/ 581679 h 895350"/>
                <a:gd name="connsiteX44" fmla="*/ 161965 w 561975"/>
                <a:gd name="connsiteY44" fmla="*/ 683596 h 895350"/>
                <a:gd name="connsiteX45" fmla="*/ 193398 w 561975"/>
                <a:gd name="connsiteY45" fmla="*/ 788371 h 895350"/>
                <a:gd name="connsiteX46" fmla="*/ 212448 w 561975"/>
                <a:gd name="connsiteY46" fmla="*/ 826471 h 895350"/>
                <a:gd name="connsiteX47" fmla="*/ 226735 w 561975"/>
                <a:gd name="connsiteY47" fmla="*/ 847426 h 895350"/>
                <a:gd name="connsiteX48" fmla="*/ 261978 w 561975"/>
                <a:gd name="connsiteY48" fmla="*/ 878859 h 895350"/>
                <a:gd name="connsiteX49" fmla="*/ 320080 w 561975"/>
                <a:gd name="connsiteY49" fmla="*/ 896956 h 895350"/>
                <a:gd name="connsiteX50" fmla="*/ 373420 w 561975"/>
                <a:gd name="connsiteY50" fmla="*/ 887431 h 895350"/>
                <a:gd name="connsiteX51" fmla="*/ 407710 w 561975"/>
                <a:gd name="connsiteY51" fmla="*/ 868381 h 895350"/>
                <a:gd name="connsiteX52" fmla="*/ 449620 w 561975"/>
                <a:gd name="connsiteY52" fmla="*/ 830281 h 895350"/>
                <a:gd name="connsiteX53" fmla="*/ 477243 w 561975"/>
                <a:gd name="connsiteY53" fmla="*/ 796944 h 895350"/>
                <a:gd name="connsiteX54" fmla="*/ 499150 w 561975"/>
                <a:gd name="connsiteY54" fmla="*/ 766464 h 895350"/>
                <a:gd name="connsiteX55" fmla="*/ 529630 w 561975"/>
                <a:gd name="connsiteY55" fmla="*/ 717886 h 895350"/>
                <a:gd name="connsiteX56" fmla="*/ 547728 w 561975"/>
                <a:gd name="connsiteY56" fmla="*/ 686454 h 895350"/>
                <a:gd name="connsiteX57" fmla="*/ 554395 w 561975"/>
                <a:gd name="connsiteY57" fmla="*/ 675024 h 895350"/>
                <a:gd name="connsiteX58" fmla="*/ 556300 w 561975"/>
                <a:gd name="connsiteY58" fmla="*/ 670261 h 895350"/>
                <a:gd name="connsiteX59" fmla="*/ 527725 w 561975"/>
                <a:gd name="connsiteY59" fmla="*/ 561676 h 895350"/>
                <a:gd name="connsiteX60" fmla="*/ 343893 w 561975"/>
                <a:gd name="connsiteY60" fmla="*/ 745509 h 895350"/>
                <a:gd name="connsiteX61" fmla="*/ 341988 w 561975"/>
                <a:gd name="connsiteY61" fmla="*/ 743604 h 895350"/>
                <a:gd name="connsiteX62" fmla="*/ 343893 w 561975"/>
                <a:gd name="connsiteY62" fmla="*/ 74550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61975" h="895350">
                  <a:moveTo>
                    <a:pt x="527725" y="561676"/>
                  </a:moveTo>
                  <a:cubicBezTo>
                    <a:pt x="523915" y="558819"/>
                    <a:pt x="519153" y="555961"/>
                    <a:pt x="515343" y="554056"/>
                  </a:cubicBezTo>
                  <a:cubicBezTo>
                    <a:pt x="472480" y="533101"/>
                    <a:pt x="421045" y="551199"/>
                    <a:pt x="401043" y="594061"/>
                  </a:cubicBezTo>
                  <a:lnTo>
                    <a:pt x="401043" y="595014"/>
                  </a:lnTo>
                  <a:cubicBezTo>
                    <a:pt x="401043" y="595014"/>
                    <a:pt x="399138" y="598824"/>
                    <a:pt x="396280" y="605491"/>
                  </a:cubicBezTo>
                  <a:cubicBezTo>
                    <a:pt x="393423" y="612159"/>
                    <a:pt x="388660" y="621684"/>
                    <a:pt x="381993" y="634066"/>
                  </a:cubicBezTo>
                  <a:cubicBezTo>
                    <a:pt x="376278" y="646449"/>
                    <a:pt x="367705" y="660736"/>
                    <a:pt x="359133" y="675976"/>
                  </a:cubicBezTo>
                  <a:cubicBezTo>
                    <a:pt x="350560" y="690264"/>
                    <a:pt x="340083" y="707409"/>
                    <a:pt x="329605" y="720744"/>
                  </a:cubicBezTo>
                  <a:cubicBezTo>
                    <a:pt x="320080" y="700741"/>
                    <a:pt x="311508" y="674071"/>
                    <a:pt x="303888" y="647401"/>
                  </a:cubicBezTo>
                  <a:cubicBezTo>
                    <a:pt x="295315" y="617874"/>
                    <a:pt x="288648" y="586441"/>
                    <a:pt x="281028" y="555009"/>
                  </a:cubicBezTo>
                  <a:cubicBezTo>
                    <a:pt x="274360" y="522624"/>
                    <a:pt x="267693" y="490239"/>
                    <a:pt x="261025" y="458806"/>
                  </a:cubicBezTo>
                  <a:cubicBezTo>
                    <a:pt x="254358" y="426421"/>
                    <a:pt x="248643" y="394989"/>
                    <a:pt x="241975" y="362604"/>
                  </a:cubicBezTo>
                  <a:cubicBezTo>
                    <a:pt x="234355" y="331171"/>
                    <a:pt x="227688" y="300691"/>
                    <a:pt x="219115" y="271164"/>
                  </a:cubicBezTo>
                  <a:cubicBezTo>
                    <a:pt x="219115" y="270211"/>
                    <a:pt x="218163" y="269259"/>
                    <a:pt x="218163" y="268306"/>
                  </a:cubicBezTo>
                  <a:cubicBezTo>
                    <a:pt x="210543" y="240684"/>
                    <a:pt x="201970" y="214014"/>
                    <a:pt x="193398" y="190201"/>
                  </a:cubicBezTo>
                  <a:cubicBezTo>
                    <a:pt x="184825" y="165436"/>
                    <a:pt x="175300" y="142576"/>
                    <a:pt x="166728" y="122574"/>
                  </a:cubicBezTo>
                  <a:cubicBezTo>
                    <a:pt x="158155" y="102571"/>
                    <a:pt x="148630" y="84474"/>
                    <a:pt x="140058" y="69234"/>
                  </a:cubicBezTo>
                  <a:cubicBezTo>
                    <a:pt x="135295" y="61614"/>
                    <a:pt x="131485" y="54946"/>
                    <a:pt x="126723" y="48279"/>
                  </a:cubicBezTo>
                  <a:cubicBezTo>
                    <a:pt x="125770" y="46374"/>
                    <a:pt x="123865" y="45421"/>
                    <a:pt x="122913" y="43516"/>
                  </a:cubicBezTo>
                  <a:lnTo>
                    <a:pt x="121008" y="41611"/>
                  </a:lnTo>
                  <a:cubicBezTo>
                    <a:pt x="120055" y="40659"/>
                    <a:pt x="120055" y="40659"/>
                    <a:pt x="119103" y="38754"/>
                  </a:cubicBezTo>
                  <a:cubicBezTo>
                    <a:pt x="115293" y="33991"/>
                    <a:pt x="111483" y="31134"/>
                    <a:pt x="108625" y="27324"/>
                  </a:cubicBezTo>
                  <a:cubicBezTo>
                    <a:pt x="105768" y="24466"/>
                    <a:pt x="101958" y="20656"/>
                    <a:pt x="101005" y="20656"/>
                  </a:cubicBezTo>
                  <a:cubicBezTo>
                    <a:pt x="100053" y="19704"/>
                    <a:pt x="99100" y="18751"/>
                    <a:pt x="98148" y="18751"/>
                  </a:cubicBezTo>
                  <a:cubicBezTo>
                    <a:pt x="98148" y="18751"/>
                    <a:pt x="98148" y="18751"/>
                    <a:pt x="98148" y="18751"/>
                  </a:cubicBezTo>
                  <a:cubicBezTo>
                    <a:pt x="97195" y="17799"/>
                    <a:pt x="96243" y="17799"/>
                    <a:pt x="96243" y="17799"/>
                  </a:cubicBezTo>
                  <a:cubicBezTo>
                    <a:pt x="72430" y="654"/>
                    <a:pt x="39093" y="4464"/>
                    <a:pt x="20043" y="27324"/>
                  </a:cubicBezTo>
                  <a:cubicBezTo>
                    <a:pt x="40" y="51136"/>
                    <a:pt x="3850" y="86379"/>
                    <a:pt x="27663" y="105429"/>
                  </a:cubicBezTo>
                  <a:lnTo>
                    <a:pt x="28615" y="106381"/>
                  </a:lnTo>
                  <a:cubicBezTo>
                    <a:pt x="28615" y="106381"/>
                    <a:pt x="29568" y="107334"/>
                    <a:pt x="31473" y="108286"/>
                  </a:cubicBezTo>
                  <a:cubicBezTo>
                    <a:pt x="32425" y="109239"/>
                    <a:pt x="33378" y="109239"/>
                    <a:pt x="34330" y="111144"/>
                  </a:cubicBezTo>
                  <a:cubicBezTo>
                    <a:pt x="36235" y="112096"/>
                    <a:pt x="34330" y="112096"/>
                    <a:pt x="34330" y="112096"/>
                  </a:cubicBezTo>
                  <a:cubicBezTo>
                    <a:pt x="33378" y="112096"/>
                    <a:pt x="33378" y="111144"/>
                    <a:pt x="32425" y="110191"/>
                  </a:cubicBezTo>
                  <a:cubicBezTo>
                    <a:pt x="32425" y="110191"/>
                    <a:pt x="32425" y="110191"/>
                    <a:pt x="32425" y="110191"/>
                  </a:cubicBezTo>
                  <a:lnTo>
                    <a:pt x="33378" y="111144"/>
                  </a:lnTo>
                  <a:cubicBezTo>
                    <a:pt x="33378" y="112096"/>
                    <a:pt x="34330" y="112096"/>
                    <a:pt x="34330" y="113049"/>
                  </a:cubicBezTo>
                  <a:cubicBezTo>
                    <a:pt x="36235" y="114954"/>
                    <a:pt x="38140" y="120669"/>
                    <a:pt x="40998" y="125431"/>
                  </a:cubicBezTo>
                  <a:cubicBezTo>
                    <a:pt x="45760" y="135909"/>
                    <a:pt x="52428" y="150196"/>
                    <a:pt x="59095" y="167341"/>
                  </a:cubicBezTo>
                  <a:cubicBezTo>
                    <a:pt x="65763" y="184486"/>
                    <a:pt x="72430" y="205441"/>
                    <a:pt x="79098" y="228301"/>
                  </a:cubicBezTo>
                  <a:cubicBezTo>
                    <a:pt x="85765" y="251161"/>
                    <a:pt x="92433" y="275926"/>
                    <a:pt x="98148" y="302596"/>
                  </a:cubicBezTo>
                  <a:cubicBezTo>
                    <a:pt x="103863" y="329266"/>
                    <a:pt x="109578" y="357841"/>
                    <a:pt x="114340" y="387369"/>
                  </a:cubicBezTo>
                  <a:cubicBezTo>
                    <a:pt x="119103" y="416896"/>
                    <a:pt x="123865" y="449281"/>
                    <a:pt x="127675" y="481666"/>
                  </a:cubicBezTo>
                  <a:cubicBezTo>
                    <a:pt x="130533" y="498811"/>
                    <a:pt x="132438" y="515956"/>
                    <a:pt x="135295" y="534054"/>
                  </a:cubicBezTo>
                  <a:cubicBezTo>
                    <a:pt x="138153" y="549294"/>
                    <a:pt x="140058" y="565486"/>
                    <a:pt x="142915" y="581679"/>
                  </a:cubicBezTo>
                  <a:cubicBezTo>
                    <a:pt x="148630" y="615016"/>
                    <a:pt x="154345" y="649306"/>
                    <a:pt x="161965" y="683596"/>
                  </a:cubicBezTo>
                  <a:cubicBezTo>
                    <a:pt x="169585" y="717886"/>
                    <a:pt x="178158" y="752176"/>
                    <a:pt x="193398" y="788371"/>
                  </a:cubicBezTo>
                  <a:cubicBezTo>
                    <a:pt x="199113" y="800754"/>
                    <a:pt x="204828" y="813136"/>
                    <a:pt x="212448" y="826471"/>
                  </a:cubicBezTo>
                  <a:cubicBezTo>
                    <a:pt x="216258" y="833139"/>
                    <a:pt x="221020" y="839806"/>
                    <a:pt x="226735" y="847426"/>
                  </a:cubicBezTo>
                  <a:cubicBezTo>
                    <a:pt x="235308" y="857904"/>
                    <a:pt x="246738" y="869334"/>
                    <a:pt x="261978" y="878859"/>
                  </a:cubicBezTo>
                  <a:cubicBezTo>
                    <a:pt x="277218" y="888384"/>
                    <a:pt x="299125" y="896004"/>
                    <a:pt x="320080" y="896956"/>
                  </a:cubicBezTo>
                  <a:cubicBezTo>
                    <a:pt x="341035" y="897909"/>
                    <a:pt x="360085" y="893146"/>
                    <a:pt x="373420" y="887431"/>
                  </a:cubicBezTo>
                  <a:cubicBezTo>
                    <a:pt x="387708" y="881716"/>
                    <a:pt x="398185" y="875049"/>
                    <a:pt x="407710" y="868381"/>
                  </a:cubicBezTo>
                  <a:cubicBezTo>
                    <a:pt x="425808" y="855046"/>
                    <a:pt x="438190" y="842664"/>
                    <a:pt x="449620" y="830281"/>
                  </a:cubicBezTo>
                  <a:cubicBezTo>
                    <a:pt x="460098" y="818851"/>
                    <a:pt x="469623" y="807421"/>
                    <a:pt x="477243" y="796944"/>
                  </a:cubicBezTo>
                  <a:cubicBezTo>
                    <a:pt x="485815" y="786466"/>
                    <a:pt x="492483" y="775989"/>
                    <a:pt x="499150" y="766464"/>
                  </a:cubicBezTo>
                  <a:cubicBezTo>
                    <a:pt x="511533" y="747414"/>
                    <a:pt x="522010" y="731221"/>
                    <a:pt x="529630" y="717886"/>
                  </a:cubicBezTo>
                  <a:cubicBezTo>
                    <a:pt x="537250" y="704551"/>
                    <a:pt x="543918" y="694074"/>
                    <a:pt x="547728" y="686454"/>
                  </a:cubicBezTo>
                  <a:cubicBezTo>
                    <a:pt x="551538" y="678834"/>
                    <a:pt x="554395" y="675024"/>
                    <a:pt x="554395" y="675024"/>
                  </a:cubicBezTo>
                  <a:cubicBezTo>
                    <a:pt x="555348" y="674071"/>
                    <a:pt x="556300" y="672166"/>
                    <a:pt x="556300" y="670261"/>
                  </a:cubicBezTo>
                  <a:cubicBezTo>
                    <a:pt x="573445" y="631209"/>
                    <a:pt x="561063" y="585489"/>
                    <a:pt x="527725" y="561676"/>
                  </a:cubicBezTo>
                  <a:close/>
                  <a:moveTo>
                    <a:pt x="343893" y="745509"/>
                  </a:moveTo>
                  <a:cubicBezTo>
                    <a:pt x="343893" y="745509"/>
                    <a:pt x="342940" y="744556"/>
                    <a:pt x="341988" y="743604"/>
                  </a:cubicBezTo>
                  <a:cubicBezTo>
                    <a:pt x="344845" y="746461"/>
                    <a:pt x="344845" y="746461"/>
                    <a:pt x="343893" y="74550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4C7AE7BE-0A54-5A49-9A2E-B62660CCEB46}"/>
                </a:ext>
              </a:extLst>
            </p:cNvPr>
            <p:cNvSpPr/>
            <p:nvPr/>
          </p:nvSpPr>
          <p:spPr>
            <a:xfrm>
              <a:off x="4552462" y="3714275"/>
              <a:ext cx="962022" cy="762000"/>
            </a:xfrm>
            <a:custGeom>
              <a:avLst/>
              <a:gdLst>
                <a:gd name="connsiteX0" fmla="*/ 963454 w 962025"/>
                <a:gd name="connsiteY0" fmla="*/ 457676 h 762000"/>
                <a:gd name="connsiteX1" fmla="*/ 697706 w 962025"/>
                <a:gd name="connsiteY1" fmla="*/ 7144 h 762000"/>
                <a:gd name="connsiteX2" fmla="*/ 205264 w 962025"/>
                <a:gd name="connsiteY2" fmla="*/ 7144 h 762000"/>
                <a:gd name="connsiteX3" fmla="*/ 7144 w 962025"/>
                <a:gd name="connsiteY3" fmla="*/ 457676 h 762000"/>
                <a:gd name="connsiteX4" fmla="*/ 7144 w 962025"/>
                <a:gd name="connsiteY4" fmla="*/ 699611 h 762000"/>
                <a:gd name="connsiteX5" fmla="*/ 963454 w 962025"/>
                <a:gd name="connsiteY5" fmla="*/ 699611 h 762000"/>
                <a:gd name="connsiteX6" fmla="*/ 963454 w 962025"/>
                <a:gd name="connsiteY6" fmla="*/ 45767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2025" h="762000">
                  <a:moveTo>
                    <a:pt x="963454" y="457676"/>
                  </a:moveTo>
                  <a:lnTo>
                    <a:pt x="697706" y="7144"/>
                  </a:lnTo>
                  <a:lnTo>
                    <a:pt x="205264" y="7144"/>
                  </a:lnTo>
                  <a:lnTo>
                    <a:pt x="7144" y="457676"/>
                  </a:lnTo>
                  <a:lnTo>
                    <a:pt x="7144" y="699611"/>
                  </a:lnTo>
                  <a:cubicBezTo>
                    <a:pt x="86201" y="770096"/>
                    <a:pt x="667226" y="782479"/>
                    <a:pt x="963454" y="699611"/>
                  </a:cubicBezTo>
                  <a:lnTo>
                    <a:pt x="963454" y="457676"/>
                  </a:ln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E78E35C5-C17D-A045-9E48-49AA094BEB78}"/>
                </a:ext>
              </a:extLst>
            </p:cNvPr>
            <p:cNvSpPr/>
            <p:nvPr/>
          </p:nvSpPr>
          <p:spPr>
            <a:xfrm>
              <a:off x="4920126" y="2472215"/>
              <a:ext cx="228599" cy="342900"/>
            </a:xfrm>
            <a:custGeom>
              <a:avLst/>
              <a:gdLst>
                <a:gd name="connsiteX0" fmla="*/ 7144 w 228600"/>
                <a:gd name="connsiteY0" fmla="*/ 7144 h 342900"/>
                <a:gd name="connsiteX1" fmla="*/ 224314 w 228600"/>
                <a:gd name="connsiteY1" fmla="*/ 7144 h 342900"/>
                <a:gd name="connsiteX2" fmla="*/ 224314 w 228600"/>
                <a:gd name="connsiteY2" fmla="*/ 338614 h 342900"/>
                <a:gd name="connsiteX3" fmla="*/ 7144 w 228600"/>
                <a:gd name="connsiteY3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342900">
                  <a:moveTo>
                    <a:pt x="7144" y="7144"/>
                  </a:moveTo>
                  <a:lnTo>
                    <a:pt x="224314" y="7144"/>
                  </a:lnTo>
                  <a:lnTo>
                    <a:pt x="224314" y="338614"/>
                  </a:lnTo>
                  <a:lnTo>
                    <a:pt x="7144" y="338614"/>
                  </a:lnTo>
                  <a:close/>
                </a:path>
              </a:pathLst>
            </a:custGeom>
            <a:solidFill>
              <a:srgbClr val="DEAB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A8C4905-34B0-AE44-BD36-D5DF8F660A52}"/>
                </a:ext>
              </a:extLst>
            </p:cNvPr>
            <p:cNvSpPr/>
            <p:nvPr/>
          </p:nvSpPr>
          <p:spPr>
            <a:xfrm>
              <a:off x="4643726" y="2083646"/>
              <a:ext cx="123825" cy="200025"/>
            </a:xfrm>
            <a:custGeom>
              <a:avLst/>
              <a:gdLst>
                <a:gd name="connsiteX0" fmla="*/ 116856 w 123825"/>
                <a:gd name="connsiteY0" fmla="*/ 28048 h 200025"/>
                <a:gd name="connsiteX1" fmla="*/ 61611 w 123825"/>
                <a:gd name="connsiteY1" fmla="*/ 8045 h 200025"/>
                <a:gd name="connsiteX2" fmla="*/ 58753 w 123825"/>
                <a:gd name="connsiteY2" fmla="*/ 8045 h 200025"/>
                <a:gd name="connsiteX3" fmla="*/ 10176 w 123825"/>
                <a:gd name="connsiteY3" fmla="*/ 116630 h 200025"/>
                <a:gd name="connsiteX4" fmla="*/ 99711 w 123825"/>
                <a:gd name="connsiteY4" fmla="*/ 194735 h 200025"/>
                <a:gd name="connsiteX5" fmla="*/ 106378 w 123825"/>
                <a:gd name="connsiteY5" fmla="*/ 192830 h 200025"/>
                <a:gd name="connsiteX6" fmla="*/ 116856 w 123825"/>
                <a:gd name="connsiteY6" fmla="*/ 280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116856" y="28048"/>
                  </a:moveTo>
                  <a:cubicBezTo>
                    <a:pt x="100663" y="12807"/>
                    <a:pt x="80661" y="4235"/>
                    <a:pt x="61611" y="8045"/>
                  </a:cubicBezTo>
                  <a:cubicBezTo>
                    <a:pt x="60658" y="8045"/>
                    <a:pt x="59706" y="8045"/>
                    <a:pt x="58753" y="8045"/>
                  </a:cubicBezTo>
                  <a:cubicBezTo>
                    <a:pt x="20653" y="16617"/>
                    <a:pt x="-1254" y="65195"/>
                    <a:pt x="10176" y="116630"/>
                  </a:cubicBezTo>
                  <a:cubicBezTo>
                    <a:pt x="21606" y="168065"/>
                    <a:pt x="61611" y="203307"/>
                    <a:pt x="99711" y="194735"/>
                  </a:cubicBezTo>
                  <a:cubicBezTo>
                    <a:pt x="101616" y="194735"/>
                    <a:pt x="103521" y="193782"/>
                    <a:pt x="106378" y="192830"/>
                  </a:cubicBezTo>
                  <a:lnTo>
                    <a:pt x="116856" y="28048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DA7E6AD-E29F-A847-9936-58AC64765BBB}"/>
                </a:ext>
              </a:extLst>
            </p:cNvPr>
            <p:cNvSpPr/>
            <p:nvPr/>
          </p:nvSpPr>
          <p:spPr>
            <a:xfrm>
              <a:off x="5303982" y="2083955"/>
              <a:ext cx="123825" cy="200025"/>
            </a:xfrm>
            <a:custGeom>
              <a:avLst/>
              <a:gdLst>
                <a:gd name="connsiteX0" fmla="*/ 65246 w 123825"/>
                <a:gd name="connsiteY0" fmla="*/ 7736 h 200025"/>
                <a:gd name="connsiteX1" fmla="*/ 62389 w 123825"/>
                <a:gd name="connsiteY1" fmla="*/ 7736 h 200025"/>
                <a:gd name="connsiteX2" fmla="*/ 7144 w 123825"/>
                <a:gd name="connsiteY2" fmla="*/ 27738 h 200025"/>
                <a:gd name="connsiteX3" fmla="*/ 17621 w 123825"/>
                <a:gd name="connsiteY3" fmla="*/ 192521 h 200025"/>
                <a:gd name="connsiteX4" fmla="*/ 24289 w 123825"/>
                <a:gd name="connsiteY4" fmla="*/ 194426 h 200025"/>
                <a:gd name="connsiteX5" fmla="*/ 113824 w 123825"/>
                <a:gd name="connsiteY5" fmla="*/ 116321 h 200025"/>
                <a:gd name="connsiteX6" fmla="*/ 65246 w 123825"/>
                <a:gd name="connsiteY6" fmla="*/ 773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65246" y="7736"/>
                  </a:moveTo>
                  <a:cubicBezTo>
                    <a:pt x="64294" y="7736"/>
                    <a:pt x="63341" y="7736"/>
                    <a:pt x="62389" y="7736"/>
                  </a:cubicBezTo>
                  <a:cubicBezTo>
                    <a:pt x="43339" y="4878"/>
                    <a:pt x="23336" y="12498"/>
                    <a:pt x="7144" y="27738"/>
                  </a:cubicBezTo>
                  <a:lnTo>
                    <a:pt x="17621" y="192521"/>
                  </a:lnTo>
                  <a:cubicBezTo>
                    <a:pt x="19526" y="193473"/>
                    <a:pt x="21431" y="193473"/>
                    <a:pt x="24289" y="194426"/>
                  </a:cubicBezTo>
                  <a:cubicBezTo>
                    <a:pt x="62389" y="202998"/>
                    <a:pt x="102394" y="167756"/>
                    <a:pt x="113824" y="116321"/>
                  </a:cubicBezTo>
                  <a:cubicBezTo>
                    <a:pt x="125254" y="64886"/>
                    <a:pt x="103346" y="16308"/>
                    <a:pt x="65246" y="773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BCF3D036-57B3-B649-9D52-C9320F63362E}"/>
                </a:ext>
              </a:extLst>
            </p:cNvPr>
            <p:cNvSpPr/>
            <p:nvPr/>
          </p:nvSpPr>
          <p:spPr>
            <a:xfrm>
              <a:off x="4644284" y="2154080"/>
              <a:ext cx="114300" cy="133350"/>
            </a:xfrm>
            <a:custGeom>
              <a:avLst/>
              <a:gdLst>
                <a:gd name="connsiteX0" fmla="*/ 10571 w 114300"/>
                <a:gd name="connsiteY0" fmla="*/ 22384 h 133350"/>
                <a:gd name="connsiteX1" fmla="*/ 7713 w 114300"/>
                <a:gd name="connsiteY1" fmla="*/ 7144 h 133350"/>
                <a:gd name="connsiteX2" fmla="*/ 9618 w 114300"/>
                <a:gd name="connsiteY2" fmla="*/ 47149 h 133350"/>
                <a:gd name="connsiteX3" fmla="*/ 99153 w 114300"/>
                <a:gd name="connsiteY3" fmla="*/ 125254 h 133350"/>
                <a:gd name="connsiteX4" fmla="*/ 105821 w 114300"/>
                <a:gd name="connsiteY4" fmla="*/ 123349 h 133350"/>
                <a:gd name="connsiteX5" fmla="*/ 107726 w 114300"/>
                <a:gd name="connsiteY5" fmla="*/ 101441 h 133350"/>
                <a:gd name="connsiteX6" fmla="*/ 10571 w 114300"/>
                <a:gd name="connsiteY6" fmla="*/ 223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571" y="22384"/>
                  </a:moveTo>
                  <a:cubicBezTo>
                    <a:pt x="9618" y="16669"/>
                    <a:pt x="8666" y="11906"/>
                    <a:pt x="7713" y="7144"/>
                  </a:cubicBezTo>
                  <a:cubicBezTo>
                    <a:pt x="6761" y="19526"/>
                    <a:pt x="6761" y="32861"/>
                    <a:pt x="9618" y="47149"/>
                  </a:cubicBezTo>
                  <a:cubicBezTo>
                    <a:pt x="21048" y="98584"/>
                    <a:pt x="61053" y="133826"/>
                    <a:pt x="99153" y="125254"/>
                  </a:cubicBezTo>
                  <a:cubicBezTo>
                    <a:pt x="101058" y="125254"/>
                    <a:pt x="102963" y="124301"/>
                    <a:pt x="105821" y="123349"/>
                  </a:cubicBezTo>
                  <a:lnTo>
                    <a:pt x="107726" y="101441"/>
                  </a:lnTo>
                  <a:cubicBezTo>
                    <a:pt x="65816" y="107156"/>
                    <a:pt x="22953" y="72866"/>
                    <a:pt x="10571" y="2238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57251F02-253C-8144-8FB1-F0AF8D5FD902}"/>
                </a:ext>
              </a:extLst>
            </p:cNvPr>
            <p:cNvSpPr/>
            <p:nvPr/>
          </p:nvSpPr>
          <p:spPr>
            <a:xfrm>
              <a:off x="5313507" y="2153126"/>
              <a:ext cx="114300" cy="133350"/>
            </a:xfrm>
            <a:custGeom>
              <a:avLst/>
              <a:gdLst>
                <a:gd name="connsiteX0" fmla="*/ 106204 w 114300"/>
                <a:gd name="connsiteY0" fmla="*/ 7144 h 133350"/>
                <a:gd name="connsiteX1" fmla="*/ 103346 w 114300"/>
                <a:gd name="connsiteY1" fmla="*/ 23336 h 133350"/>
                <a:gd name="connsiteX2" fmla="*/ 7144 w 114300"/>
                <a:gd name="connsiteY2" fmla="*/ 103346 h 133350"/>
                <a:gd name="connsiteX3" fmla="*/ 8096 w 114300"/>
                <a:gd name="connsiteY3" fmla="*/ 124301 h 133350"/>
                <a:gd name="connsiteX4" fmla="*/ 14764 w 114300"/>
                <a:gd name="connsiteY4" fmla="*/ 126206 h 133350"/>
                <a:gd name="connsiteX5" fmla="*/ 104299 w 114300"/>
                <a:gd name="connsiteY5" fmla="*/ 48101 h 133350"/>
                <a:gd name="connsiteX6" fmla="*/ 106204 w 1143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6204" y="7144"/>
                  </a:moveTo>
                  <a:cubicBezTo>
                    <a:pt x="105251" y="12859"/>
                    <a:pt x="104299" y="17621"/>
                    <a:pt x="103346" y="23336"/>
                  </a:cubicBezTo>
                  <a:cubicBezTo>
                    <a:pt x="90964" y="69056"/>
                    <a:pt x="50006" y="101441"/>
                    <a:pt x="7144" y="103346"/>
                  </a:cubicBezTo>
                  <a:lnTo>
                    <a:pt x="8096" y="124301"/>
                  </a:lnTo>
                  <a:cubicBezTo>
                    <a:pt x="10001" y="125254"/>
                    <a:pt x="11906" y="125254"/>
                    <a:pt x="14764" y="126206"/>
                  </a:cubicBezTo>
                  <a:cubicBezTo>
                    <a:pt x="52864" y="134779"/>
                    <a:pt x="92869" y="99536"/>
                    <a:pt x="104299" y="48101"/>
                  </a:cubicBezTo>
                  <a:cubicBezTo>
                    <a:pt x="107156" y="33814"/>
                    <a:pt x="108109" y="19526"/>
                    <a:pt x="106204" y="714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88428A75-5C75-6840-8810-0CC28B429FA7}"/>
                </a:ext>
              </a:extLst>
            </p:cNvPr>
            <p:cNvSpPr/>
            <p:nvPr/>
          </p:nvSpPr>
          <p:spPr>
            <a:xfrm>
              <a:off x="4742069" y="1838801"/>
              <a:ext cx="581023" cy="752475"/>
            </a:xfrm>
            <a:custGeom>
              <a:avLst/>
              <a:gdLst>
                <a:gd name="connsiteX0" fmla="*/ 570011 w 581025"/>
                <a:gd name="connsiteY0" fmla="*/ 272891 h 752475"/>
                <a:gd name="connsiteX1" fmla="*/ 560486 w 581025"/>
                <a:gd name="connsiteY1" fmla="*/ 132874 h 752475"/>
                <a:gd name="connsiteX2" fmla="*/ 558581 w 581025"/>
                <a:gd name="connsiteY2" fmla="*/ 116681 h 752475"/>
                <a:gd name="connsiteX3" fmla="*/ 476666 w 581025"/>
                <a:gd name="connsiteY3" fmla="*/ 31909 h 752475"/>
                <a:gd name="connsiteX4" fmla="*/ 301406 w 581025"/>
                <a:gd name="connsiteY4" fmla="*/ 7144 h 752475"/>
                <a:gd name="connsiteX5" fmla="*/ 295691 w 581025"/>
                <a:gd name="connsiteY5" fmla="*/ 7144 h 752475"/>
                <a:gd name="connsiteX6" fmla="*/ 289976 w 581025"/>
                <a:gd name="connsiteY6" fmla="*/ 7144 h 752475"/>
                <a:gd name="connsiteX7" fmla="*/ 114716 w 581025"/>
                <a:gd name="connsiteY7" fmla="*/ 31909 h 752475"/>
                <a:gd name="connsiteX8" fmla="*/ 57566 w 581025"/>
                <a:gd name="connsiteY8" fmla="*/ 66199 h 752475"/>
                <a:gd name="connsiteX9" fmla="*/ 28038 w 581025"/>
                <a:gd name="connsiteY9" fmla="*/ 133826 h 752475"/>
                <a:gd name="connsiteX10" fmla="*/ 18513 w 581025"/>
                <a:gd name="connsiteY10" fmla="*/ 273844 h 752475"/>
                <a:gd name="connsiteX11" fmla="*/ 8036 w 581025"/>
                <a:gd name="connsiteY11" fmla="*/ 438626 h 752475"/>
                <a:gd name="connsiteX12" fmla="*/ 8036 w 581025"/>
                <a:gd name="connsiteY12" fmla="*/ 444341 h 752475"/>
                <a:gd name="connsiteX13" fmla="*/ 68996 w 581025"/>
                <a:gd name="connsiteY13" fmla="*/ 622459 h 752475"/>
                <a:gd name="connsiteX14" fmla="*/ 163293 w 581025"/>
                <a:gd name="connsiteY14" fmla="*/ 723424 h 752475"/>
                <a:gd name="connsiteX15" fmla="*/ 214728 w 581025"/>
                <a:gd name="connsiteY15" fmla="*/ 745331 h 752475"/>
                <a:gd name="connsiteX16" fmla="*/ 373796 w 581025"/>
                <a:gd name="connsiteY16" fmla="*/ 745331 h 752475"/>
                <a:gd name="connsiteX17" fmla="*/ 425231 w 581025"/>
                <a:gd name="connsiteY17" fmla="*/ 723424 h 752475"/>
                <a:gd name="connsiteX18" fmla="*/ 520481 w 581025"/>
                <a:gd name="connsiteY18" fmla="*/ 621506 h 752475"/>
                <a:gd name="connsiteX19" fmla="*/ 581441 w 581025"/>
                <a:gd name="connsiteY19" fmla="*/ 443389 h 752475"/>
                <a:gd name="connsiteX20" fmla="*/ 581441 w 581025"/>
                <a:gd name="connsiteY20" fmla="*/ 437674 h 752475"/>
                <a:gd name="connsiteX21" fmla="*/ 570011 w 581025"/>
                <a:gd name="connsiteY21" fmla="*/ 272891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752475">
                  <a:moveTo>
                    <a:pt x="570011" y="272891"/>
                  </a:moveTo>
                  <a:lnTo>
                    <a:pt x="560486" y="132874"/>
                  </a:lnTo>
                  <a:cubicBezTo>
                    <a:pt x="560486" y="127159"/>
                    <a:pt x="559533" y="122396"/>
                    <a:pt x="558581" y="116681"/>
                  </a:cubicBezTo>
                  <a:cubicBezTo>
                    <a:pt x="550008" y="75724"/>
                    <a:pt x="517623" y="42386"/>
                    <a:pt x="476666" y="31909"/>
                  </a:cubicBezTo>
                  <a:cubicBezTo>
                    <a:pt x="417611" y="17621"/>
                    <a:pt x="357603" y="9049"/>
                    <a:pt x="301406" y="7144"/>
                  </a:cubicBezTo>
                  <a:cubicBezTo>
                    <a:pt x="299501" y="7144"/>
                    <a:pt x="297596" y="7144"/>
                    <a:pt x="295691" y="7144"/>
                  </a:cubicBezTo>
                  <a:cubicBezTo>
                    <a:pt x="293786" y="7144"/>
                    <a:pt x="291881" y="7144"/>
                    <a:pt x="289976" y="7144"/>
                  </a:cubicBezTo>
                  <a:cubicBezTo>
                    <a:pt x="233778" y="8096"/>
                    <a:pt x="172818" y="17621"/>
                    <a:pt x="114716" y="31909"/>
                  </a:cubicBezTo>
                  <a:cubicBezTo>
                    <a:pt x="91856" y="37624"/>
                    <a:pt x="71853" y="50006"/>
                    <a:pt x="57566" y="66199"/>
                  </a:cubicBezTo>
                  <a:cubicBezTo>
                    <a:pt x="39468" y="85249"/>
                    <a:pt x="29943" y="108109"/>
                    <a:pt x="28038" y="133826"/>
                  </a:cubicBezTo>
                  <a:lnTo>
                    <a:pt x="18513" y="273844"/>
                  </a:lnTo>
                  <a:lnTo>
                    <a:pt x="8036" y="438626"/>
                  </a:lnTo>
                  <a:lnTo>
                    <a:pt x="8036" y="444341"/>
                  </a:lnTo>
                  <a:cubicBezTo>
                    <a:pt x="2321" y="510064"/>
                    <a:pt x="24228" y="574834"/>
                    <a:pt x="68996" y="622459"/>
                  </a:cubicBezTo>
                  <a:lnTo>
                    <a:pt x="163293" y="723424"/>
                  </a:lnTo>
                  <a:cubicBezTo>
                    <a:pt x="176628" y="737711"/>
                    <a:pt x="194726" y="745331"/>
                    <a:pt x="214728" y="745331"/>
                  </a:cubicBezTo>
                  <a:lnTo>
                    <a:pt x="373796" y="745331"/>
                  </a:lnTo>
                  <a:cubicBezTo>
                    <a:pt x="392846" y="745331"/>
                    <a:pt x="411896" y="737711"/>
                    <a:pt x="425231" y="723424"/>
                  </a:cubicBezTo>
                  <a:lnTo>
                    <a:pt x="520481" y="621506"/>
                  </a:lnTo>
                  <a:cubicBezTo>
                    <a:pt x="565248" y="573881"/>
                    <a:pt x="588108" y="508159"/>
                    <a:pt x="581441" y="443389"/>
                  </a:cubicBezTo>
                  <a:lnTo>
                    <a:pt x="581441" y="437674"/>
                  </a:lnTo>
                  <a:lnTo>
                    <a:pt x="570011" y="272891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DF21D83E-7D1F-9F4C-A708-1875150D143E}"/>
                </a:ext>
              </a:extLst>
            </p:cNvPr>
            <p:cNvSpPr/>
            <p:nvPr/>
          </p:nvSpPr>
          <p:spPr>
            <a:xfrm>
              <a:off x="4742009" y="2300765"/>
              <a:ext cx="581023" cy="285750"/>
            </a:xfrm>
            <a:custGeom>
              <a:avLst/>
              <a:gdLst>
                <a:gd name="connsiteX0" fmla="*/ 524351 w 581025"/>
                <a:gd name="connsiteY0" fmla="*/ 113824 h 285750"/>
                <a:gd name="connsiteX1" fmla="*/ 427196 w 581025"/>
                <a:gd name="connsiteY1" fmla="*/ 215741 h 285750"/>
                <a:gd name="connsiteX2" fmla="*/ 374809 w 581025"/>
                <a:gd name="connsiteY2" fmla="*/ 237649 h 285750"/>
                <a:gd name="connsiteX3" fmla="*/ 212884 w 581025"/>
                <a:gd name="connsiteY3" fmla="*/ 237649 h 285750"/>
                <a:gd name="connsiteX4" fmla="*/ 160496 w 581025"/>
                <a:gd name="connsiteY4" fmla="*/ 215741 h 285750"/>
                <a:gd name="connsiteX5" fmla="*/ 64294 w 581025"/>
                <a:gd name="connsiteY5" fmla="*/ 114776 h 285750"/>
                <a:gd name="connsiteX6" fmla="*/ 7144 w 581025"/>
                <a:gd name="connsiteY6" fmla="*/ 9049 h 285750"/>
                <a:gd name="connsiteX7" fmla="*/ 69056 w 581025"/>
                <a:gd name="connsiteY7" fmla="*/ 160496 h 285750"/>
                <a:gd name="connsiteX8" fmla="*/ 163354 w 581025"/>
                <a:gd name="connsiteY8" fmla="*/ 261461 h 285750"/>
                <a:gd name="connsiteX9" fmla="*/ 214789 w 581025"/>
                <a:gd name="connsiteY9" fmla="*/ 283369 h 285750"/>
                <a:gd name="connsiteX10" fmla="*/ 373856 w 581025"/>
                <a:gd name="connsiteY10" fmla="*/ 283369 h 285750"/>
                <a:gd name="connsiteX11" fmla="*/ 425291 w 581025"/>
                <a:gd name="connsiteY11" fmla="*/ 261461 h 285750"/>
                <a:gd name="connsiteX12" fmla="*/ 520541 w 581025"/>
                <a:gd name="connsiteY12" fmla="*/ 159544 h 285750"/>
                <a:gd name="connsiteX13" fmla="*/ 582454 w 581025"/>
                <a:gd name="connsiteY13" fmla="*/ 7144 h 285750"/>
                <a:gd name="connsiteX14" fmla="*/ 524351 w 581025"/>
                <a:gd name="connsiteY14" fmla="*/ 11382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025" h="285750">
                  <a:moveTo>
                    <a:pt x="524351" y="113824"/>
                  </a:moveTo>
                  <a:lnTo>
                    <a:pt x="427196" y="215741"/>
                  </a:lnTo>
                  <a:cubicBezTo>
                    <a:pt x="413861" y="230029"/>
                    <a:pt x="394811" y="237649"/>
                    <a:pt x="374809" y="237649"/>
                  </a:cubicBezTo>
                  <a:lnTo>
                    <a:pt x="212884" y="237649"/>
                  </a:lnTo>
                  <a:cubicBezTo>
                    <a:pt x="192881" y="237649"/>
                    <a:pt x="173831" y="230029"/>
                    <a:pt x="160496" y="215741"/>
                  </a:cubicBezTo>
                  <a:lnTo>
                    <a:pt x="64294" y="114776"/>
                  </a:lnTo>
                  <a:cubicBezTo>
                    <a:pt x="35719" y="84296"/>
                    <a:pt x="15716" y="48101"/>
                    <a:pt x="7144" y="9049"/>
                  </a:cubicBezTo>
                  <a:cubicBezTo>
                    <a:pt x="8096" y="65246"/>
                    <a:pt x="30004" y="119539"/>
                    <a:pt x="69056" y="160496"/>
                  </a:cubicBezTo>
                  <a:lnTo>
                    <a:pt x="163354" y="261461"/>
                  </a:lnTo>
                  <a:cubicBezTo>
                    <a:pt x="176689" y="275749"/>
                    <a:pt x="194786" y="283369"/>
                    <a:pt x="214789" y="283369"/>
                  </a:cubicBezTo>
                  <a:lnTo>
                    <a:pt x="373856" y="283369"/>
                  </a:lnTo>
                  <a:cubicBezTo>
                    <a:pt x="392906" y="283369"/>
                    <a:pt x="411956" y="275749"/>
                    <a:pt x="425291" y="261461"/>
                  </a:cubicBezTo>
                  <a:lnTo>
                    <a:pt x="520541" y="159544"/>
                  </a:lnTo>
                  <a:cubicBezTo>
                    <a:pt x="559594" y="117634"/>
                    <a:pt x="581501" y="63341"/>
                    <a:pt x="582454" y="7144"/>
                  </a:cubicBezTo>
                  <a:cubicBezTo>
                    <a:pt x="572929" y="47149"/>
                    <a:pt x="552926" y="84296"/>
                    <a:pt x="524351" y="113824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BBE023E-4011-3444-86B6-2F69A2747B20}"/>
                </a:ext>
              </a:extLst>
            </p:cNvPr>
            <p:cNvSpPr/>
            <p:nvPr/>
          </p:nvSpPr>
          <p:spPr>
            <a:xfrm>
              <a:off x="4789633" y="1839755"/>
              <a:ext cx="514348" cy="133350"/>
            </a:xfrm>
            <a:custGeom>
              <a:avLst/>
              <a:gdLst>
                <a:gd name="connsiteX0" fmla="*/ 272891 w 514350"/>
                <a:gd name="connsiteY0" fmla="*/ 103346 h 133350"/>
                <a:gd name="connsiteX1" fmla="*/ 322421 w 514350"/>
                <a:gd name="connsiteY1" fmla="*/ 131921 h 133350"/>
                <a:gd name="connsiteX2" fmla="*/ 67151 w 514350"/>
                <a:gd name="connsiteY2" fmla="*/ 58579 h 133350"/>
                <a:gd name="connsiteX3" fmla="*/ 69056 w 514350"/>
                <a:gd name="connsiteY3" fmla="*/ 57626 h 133350"/>
                <a:gd name="connsiteX4" fmla="*/ 7144 w 514350"/>
                <a:gd name="connsiteY4" fmla="*/ 66199 h 133350"/>
                <a:gd name="connsiteX5" fmla="*/ 64294 w 514350"/>
                <a:gd name="connsiteY5" fmla="*/ 31909 h 133350"/>
                <a:gd name="connsiteX6" fmla="*/ 239554 w 514350"/>
                <a:gd name="connsiteY6" fmla="*/ 7144 h 133350"/>
                <a:gd name="connsiteX7" fmla="*/ 245269 w 514350"/>
                <a:gd name="connsiteY7" fmla="*/ 7144 h 133350"/>
                <a:gd name="connsiteX8" fmla="*/ 250984 w 514350"/>
                <a:gd name="connsiteY8" fmla="*/ 7144 h 133350"/>
                <a:gd name="connsiteX9" fmla="*/ 426244 w 514350"/>
                <a:gd name="connsiteY9" fmla="*/ 31909 h 133350"/>
                <a:gd name="connsiteX10" fmla="*/ 508159 w 514350"/>
                <a:gd name="connsiteY10" fmla="*/ 116681 h 133350"/>
                <a:gd name="connsiteX11" fmla="*/ 272891 w 514350"/>
                <a:gd name="connsiteY11" fmla="*/ 1033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350" h="133350">
                  <a:moveTo>
                    <a:pt x="272891" y="103346"/>
                  </a:moveTo>
                  <a:cubicBezTo>
                    <a:pt x="290036" y="113824"/>
                    <a:pt x="306229" y="123349"/>
                    <a:pt x="322421" y="131921"/>
                  </a:cubicBezTo>
                  <a:cubicBezTo>
                    <a:pt x="231934" y="124301"/>
                    <a:pt x="159544" y="56674"/>
                    <a:pt x="67151" y="58579"/>
                  </a:cubicBezTo>
                  <a:cubicBezTo>
                    <a:pt x="68104" y="58579"/>
                    <a:pt x="68104" y="57626"/>
                    <a:pt x="69056" y="57626"/>
                  </a:cubicBezTo>
                  <a:cubicBezTo>
                    <a:pt x="48101" y="57626"/>
                    <a:pt x="28099" y="60484"/>
                    <a:pt x="7144" y="66199"/>
                  </a:cubicBezTo>
                  <a:cubicBezTo>
                    <a:pt x="21431" y="49054"/>
                    <a:pt x="41434" y="36671"/>
                    <a:pt x="64294" y="31909"/>
                  </a:cubicBezTo>
                  <a:cubicBezTo>
                    <a:pt x="123349" y="17621"/>
                    <a:pt x="184309" y="9049"/>
                    <a:pt x="239554" y="7144"/>
                  </a:cubicBezTo>
                  <a:cubicBezTo>
                    <a:pt x="241459" y="7144"/>
                    <a:pt x="243364" y="7144"/>
                    <a:pt x="245269" y="7144"/>
                  </a:cubicBezTo>
                  <a:cubicBezTo>
                    <a:pt x="247174" y="7144"/>
                    <a:pt x="249079" y="7144"/>
                    <a:pt x="250984" y="7144"/>
                  </a:cubicBezTo>
                  <a:cubicBezTo>
                    <a:pt x="307181" y="8096"/>
                    <a:pt x="368141" y="17621"/>
                    <a:pt x="426244" y="31909"/>
                  </a:cubicBezTo>
                  <a:cubicBezTo>
                    <a:pt x="468154" y="42386"/>
                    <a:pt x="499586" y="75724"/>
                    <a:pt x="508159" y="116681"/>
                  </a:cubicBezTo>
                  <a:cubicBezTo>
                    <a:pt x="431006" y="148114"/>
                    <a:pt x="351949" y="128111"/>
                    <a:pt x="272891" y="10334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AB209571-9BB2-3549-8B6E-E084F1786D13}"/>
                </a:ext>
              </a:extLst>
            </p:cNvPr>
            <p:cNvSpPr/>
            <p:nvPr/>
          </p:nvSpPr>
          <p:spPr>
            <a:xfrm>
              <a:off x="4869463" y="2332911"/>
              <a:ext cx="323849" cy="57150"/>
            </a:xfrm>
            <a:custGeom>
              <a:avLst/>
              <a:gdLst>
                <a:gd name="connsiteX0" fmla="*/ 325459 w 323850"/>
                <a:gd name="connsiteY0" fmla="*/ 7382 h 57150"/>
                <a:gd name="connsiteX1" fmla="*/ 317839 w 323850"/>
                <a:gd name="connsiteY1" fmla="*/ 19764 h 57150"/>
                <a:gd name="connsiteX2" fmla="*/ 305457 w 323850"/>
                <a:gd name="connsiteY2" fmla="*/ 30242 h 57150"/>
                <a:gd name="connsiteX3" fmla="*/ 296884 w 323850"/>
                <a:gd name="connsiteY3" fmla="*/ 35957 h 57150"/>
                <a:gd name="connsiteX4" fmla="*/ 286407 w 323850"/>
                <a:gd name="connsiteY4" fmla="*/ 40719 h 57150"/>
                <a:gd name="connsiteX5" fmla="*/ 166392 w 323850"/>
                <a:gd name="connsiteY5" fmla="*/ 58817 h 57150"/>
                <a:gd name="connsiteX6" fmla="*/ 46377 w 323850"/>
                <a:gd name="connsiteY6" fmla="*/ 40719 h 57150"/>
                <a:gd name="connsiteX7" fmla="*/ 35899 w 323850"/>
                <a:gd name="connsiteY7" fmla="*/ 35957 h 57150"/>
                <a:gd name="connsiteX8" fmla="*/ 27327 w 323850"/>
                <a:gd name="connsiteY8" fmla="*/ 30242 h 57150"/>
                <a:gd name="connsiteX9" fmla="*/ 14944 w 323850"/>
                <a:gd name="connsiteY9" fmla="*/ 19764 h 57150"/>
                <a:gd name="connsiteX10" fmla="*/ 7324 w 323850"/>
                <a:gd name="connsiteY10" fmla="*/ 7382 h 57150"/>
                <a:gd name="connsiteX11" fmla="*/ 19707 w 323850"/>
                <a:gd name="connsiteY11" fmla="*/ 13097 h 57150"/>
                <a:gd name="connsiteX12" fmla="*/ 33042 w 323850"/>
                <a:gd name="connsiteY12" fmla="*/ 19764 h 57150"/>
                <a:gd name="connsiteX13" fmla="*/ 41614 w 323850"/>
                <a:gd name="connsiteY13" fmla="*/ 23574 h 57150"/>
                <a:gd name="connsiteX14" fmla="*/ 51139 w 323850"/>
                <a:gd name="connsiteY14" fmla="*/ 27384 h 57150"/>
                <a:gd name="connsiteX15" fmla="*/ 165439 w 323850"/>
                <a:gd name="connsiteY15" fmla="*/ 38814 h 57150"/>
                <a:gd name="connsiteX16" fmla="*/ 279739 w 323850"/>
                <a:gd name="connsiteY16" fmla="*/ 27384 h 57150"/>
                <a:gd name="connsiteX17" fmla="*/ 289264 w 323850"/>
                <a:gd name="connsiteY17" fmla="*/ 23574 h 57150"/>
                <a:gd name="connsiteX18" fmla="*/ 297837 w 323850"/>
                <a:gd name="connsiteY18" fmla="*/ 19764 h 57150"/>
                <a:gd name="connsiteX19" fmla="*/ 311172 w 323850"/>
                <a:gd name="connsiteY19" fmla="*/ 13097 h 57150"/>
                <a:gd name="connsiteX20" fmla="*/ 325459 w 323850"/>
                <a:gd name="connsiteY20" fmla="*/ 73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57150">
                  <a:moveTo>
                    <a:pt x="325459" y="7382"/>
                  </a:moveTo>
                  <a:cubicBezTo>
                    <a:pt x="326412" y="8334"/>
                    <a:pt x="323554" y="12144"/>
                    <a:pt x="317839" y="19764"/>
                  </a:cubicBezTo>
                  <a:cubicBezTo>
                    <a:pt x="314982" y="22622"/>
                    <a:pt x="310219" y="26432"/>
                    <a:pt x="305457" y="30242"/>
                  </a:cubicBezTo>
                  <a:cubicBezTo>
                    <a:pt x="302599" y="32147"/>
                    <a:pt x="299742" y="34052"/>
                    <a:pt x="296884" y="35957"/>
                  </a:cubicBezTo>
                  <a:cubicBezTo>
                    <a:pt x="294027" y="37862"/>
                    <a:pt x="290217" y="39767"/>
                    <a:pt x="286407" y="40719"/>
                  </a:cubicBezTo>
                  <a:cubicBezTo>
                    <a:pt x="256879" y="54054"/>
                    <a:pt x="213064" y="60722"/>
                    <a:pt x="166392" y="58817"/>
                  </a:cubicBezTo>
                  <a:cubicBezTo>
                    <a:pt x="119719" y="59769"/>
                    <a:pt x="75904" y="54054"/>
                    <a:pt x="46377" y="40719"/>
                  </a:cubicBezTo>
                  <a:cubicBezTo>
                    <a:pt x="42567" y="38814"/>
                    <a:pt x="39709" y="37862"/>
                    <a:pt x="35899" y="35957"/>
                  </a:cubicBezTo>
                  <a:cubicBezTo>
                    <a:pt x="33042" y="34052"/>
                    <a:pt x="30184" y="32147"/>
                    <a:pt x="27327" y="30242"/>
                  </a:cubicBezTo>
                  <a:cubicBezTo>
                    <a:pt x="22564" y="26432"/>
                    <a:pt x="17802" y="22622"/>
                    <a:pt x="14944" y="19764"/>
                  </a:cubicBezTo>
                  <a:cubicBezTo>
                    <a:pt x="9229" y="13097"/>
                    <a:pt x="6372" y="8334"/>
                    <a:pt x="7324" y="7382"/>
                  </a:cubicBezTo>
                  <a:cubicBezTo>
                    <a:pt x="8277" y="6429"/>
                    <a:pt x="13039" y="8334"/>
                    <a:pt x="19707" y="13097"/>
                  </a:cubicBezTo>
                  <a:cubicBezTo>
                    <a:pt x="23517" y="15002"/>
                    <a:pt x="27327" y="17859"/>
                    <a:pt x="33042" y="19764"/>
                  </a:cubicBezTo>
                  <a:cubicBezTo>
                    <a:pt x="35899" y="20717"/>
                    <a:pt x="38757" y="22622"/>
                    <a:pt x="41614" y="23574"/>
                  </a:cubicBezTo>
                  <a:cubicBezTo>
                    <a:pt x="44472" y="24527"/>
                    <a:pt x="48282" y="25479"/>
                    <a:pt x="51139" y="27384"/>
                  </a:cubicBezTo>
                  <a:cubicBezTo>
                    <a:pt x="78762" y="36909"/>
                    <a:pt x="119719" y="39767"/>
                    <a:pt x="165439" y="38814"/>
                  </a:cubicBezTo>
                  <a:cubicBezTo>
                    <a:pt x="211159" y="39767"/>
                    <a:pt x="252117" y="35957"/>
                    <a:pt x="279739" y="27384"/>
                  </a:cubicBezTo>
                  <a:cubicBezTo>
                    <a:pt x="283549" y="26432"/>
                    <a:pt x="286407" y="25479"/>
                    <a:pt x="289264" y="23574"/>
                  </a:cubicBezTo>
                  <a:cubicBezTo>
                    <a:pt x="292122" y="22622"/>
                    <a:pt x="294979" y="20717"/>
                    <a:pt x="297837" y="19764"/>
                  </a:cubicBezTo>
                  <a:cubicBezTo>
                    <a:pt x="302599" y="16907"/>
                    <a:pt x="307362" y="15002"/>
                    <a:pt x="311172" y="13097"/>
                  </a:cubicBezTo>
                  <a:cubicBezTo>
                    <a:pt x="319744" y="8334"/>
                    <a:pt x="323554" y="6429"/>
                    <a:pt x="325459" y="7382"/>
                  </a:cubicBezTo>
                  <a:close/>
                </a:path>
              </a:pathLst>
            </a:custGeom>
            <a:solidFill>
              <a:srgbClr val="C49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85D0627F-B2EF-FA45-864D-1049A50C6971}"/>
                </a:ext>
              </a:extLst>
            </p:cNvPr>
            <p:cNvSpPr/>
            <p:nvPr/>
          </p:nvSpPr>
          <p:spPr>
            <a:xfrm>
              <a:off x="4971537" y="2422685"/>
              <a:ext cx="123825" cy="47625"/>
            </a:xfrm>
            <a:custGeom>
              <a:avLst/>
              <a:gdLst>
                <a:gd name="connsiteX0" fmla="*/ 122420 w 123825"/>
                <a:gd name="connsiteY0" fmla="*/ 15716 h 47625"/>
                <a:gd name="connsiteX1" fmla="*/ 66223 w 123825"/>
                <a:gd name="connsiteY1" fmla="*/ 43339 h 47625"/>
                <a:gd name="connsiteX2" fmla="*/ 7168 w 123825"/>
                <a:gd name="connsiteY2" fmla="*/ 15716 h 47625"/>
                <a:gd name="connsiteX3" fmla="*/ 65270 w 123825"/>
                <a:gd name="connsiteY3" fmla="*/ 7144 h 47625"/>
                <a:gd name="connsiteX4" fmla="*/ 122420 w 123825"/>
                <a:gd name="connsiteY4" fmla="*/ 1571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7625">
                  <a:moveTo>
                    <a:pt x="122420" y="15716"/>
                  </a:moveTo>
                  <a:cubicBezTo>
                    <a:pt x="123373" y="21431"/>
                    <a:pt x="98608" y="43339"/>
                    <a:pt x="66223" y="43339"/>
                  </a:cubicBezTo>
                  <a:cubicBezTo>
                    <a:pt x="33838" y="43339"/>
                    <a:pt x="6215" y="21431"/>
                    <a:pt x="7168" y="15716"/>
                  </a:cubicBezTo>
                  <a:cubicBezTo>
                    <a:pt x="8120" y="10001"/>
                    <a:pt x="33838" y="7144"/>
                    <a:pt x="65270" y="7144"/>
                  </a:cubicBezTo>
                  <a:cubicBezTo>
                    <a:pt x="95750" y="7144"/>
                    <a:pt x="121468" y="10001"/>
                    <a:pt x="122420" y="1571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600096FA-67DC-3440-9B67-16127BCD33A9}"/>
                </a:ext>
              </a:extLst>
            </p:cNvPr>
            <p:cNvSpPr/>
            <p:nvPr/>
          </p:nvSpPr>
          <p:spPr>
            <a:xfrm>
              <a:off x="4665809" y="2114400"/>
              <a:ext cx="76200" cy="142875"/>
            </a:xfrm>
            <a:custGeom>
              <a:avLst/>
              <a:gdLst>
                <a:gd name="connsiteX0" fmla="*/ 64294 w 76200"/>
                <a:gd name="connsiteY0" fmla="*/ 115403 h 142875"/>
                <a:gd name="connsiteX1" fmla="*/ 64294 w 76200"/>
                <a:gd name="connsiteY1" fmla="*/ 102068 h 142875"/>
                <a:gd name="connsiteX2" fmla="*/ 67151 w 76200"/>
                <a:gd name="connsiteY2" fmla="*/ 86828 h 142875"/>
                <a:gd name="connsiteX3" fmla="*/ 71914 w 76200"/>
                <a:gd name="connsiteY3" fmla="*/ 68730 h 142875"/>
                <a:gd name="connsiteX4" fmla="*/ 74771 w 76200"/>
                <a:gd name="connsiteY4" fmla="*/ 47775 h 142875"/>
                <a:gd name="connsiteX5" fmla="*/ 69056 w 76200"/>
                <a:gd name="connsiteY5" fmla="*/ 25868 h 142875"/>
                <a:gd name="connsiteX6" fmla="*/ 52864 w 76200"/>
                <a:gd name="connsiteY6" fmla="*/ 10628 h 142875"/>
                <a:gd name="connsiteX7" fmla="*/ 17621 w 76200"/>
                <a:gd name="connsiteY7" fmla="*/ 14438 h 142875"/>
                <a:gd name="connsiteX8" fmla="*/ 7144 w 76200"/>
                <a:gd name="connsiteY8" fmla="*/ 35393 h 142875"/>
                <a:gd name="connsiteX9" fmla="*/ 9049 w 76200"/>
                <a:gd name="connsiteY9" fmla="*/ 43965 h 142875"/>
                <a:gd name="connsiteX10" fmla="*/ 11906 w 76200"/>
                <a:gd name="connsiteY10" fmla="*/ 36345 h 142875"/>
                <a:gd name="connsiteX11" fmla="*/ 22384 w 76200"/>
                <a:gd name="connsiteY11" fmla="*/ 22058 h 142875"/>
                <a:gd name="connsiteX12" fmla="*/ 46196 w 76200"/>
                <a:gd name="connsiteY12" fmla="*/ 21105 h 142875"/>
                <a:gd name="connsiteX13" fmla="*/ 58579 w 76200"/>
                <a:gd name="connsiteY13" fmla="*/ 47775 h 142875"/>
                <a:gd name="connsiteX14" fmla="*/ 53816 w 76200"/>
                <a:gd name="connsiteY14" fmla="*/ 77303 h 142875"/>
                <a:gd name="connsiteX15" fmla="*/ 52864 w 76200"/>
                <a:gd name="connsiteY15" fmla="*/ 76350 h 142875"/>
                <a:gd name="connsiteX16" fmla="*/ 31909 w 76200"/>
                <a:gd name="connsiteY16" fmla="*/ 80160 h 142875"/>
                <a:gd name="connsiteX17" fmla="*/ 26194 w 76200"/>
                <a:gd name="connsiteY17" fmla="*/ 101115 h 142875"/>
                <a:gd name="connsiteX18" fmla="*/ 32861 w 76200"/>
                <a:gd name="connsiteY18" fmla="*/ 106830 h 142875"/>
                <a:gd name="connsiteX19" fmla="*/ 35719 w 76200"/>
                <a:gd name="connsiteY19" fmla="*/ 100163 h 142875"/>
                <a:gd name="connsiteX20" fmla="*/ 40481 w 76200"/>
                <a:gd name="connsiteY20" fmla="*/ 90638 h 142875"/>
                <a:gd name="connsiteX21" fmla="*/ 50006 w 76200"/>
                <a:gd name="connsiteY21" fmla="*/ 85875 h 142875"/>
                <a:gd name="connsiteX22" fmla="*/ 50959 w 76200"/>
                <a:gd name="connsiteY22" fmla="*/ 85875 h 142875"/>
                <a:gd name="connsiteX23" fmla="*/ 49054 w 76200"/>
                <a:gd name="connsiteY23" fmla="*/ 100163 h 142875"/>
                <a:gd name="connsiteX24" fmla="*/ 50959 w 76200"/>
                <a:gd name="connsiteY24" fmla="*/ 116355 h 142875"/>
                <a:gd name="connsiteX25" fmla="*/ 64294 w 76200"/>
                <a:gd name="connsiteY25" fmla="*/ 135405 h 142875"/>
                <a:gd name="connsiteX26" fmla="*/ 70009 w 76200"/>
                <a:gd name="connsiteY26" fmla="*/ 138263 h 142875"/>
                <a:gd name="connsiteX27" fmla="*/ 72866 w 76200"/>
                <a:gd name="connsiteY27" fmla="*/ 138263 h 142875"/>
                <a:gd name="connsiteX28" fmla="*/ 64294 w 76200"/>
                <a:gd name="connsiteY28" fmla="*/ 115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4294" y="115403"/>
                  </a:moveTo>
                  <a:cubicBezTo>
                    <a:pt x="63341" y="111593"/>
                    <a:pt x="63341" y="106830"/>
                    <a:pt x="64294" y="102068"/>
                  </a:cubicBezTo>
                  <a:cubicBezTo>
                    <a:pt x="65246" y="97305"/>
                    <a:pt x="66199" y="92543"/>
                    <a:pt x="67151" y="86828"/>
                  </a:cubicBezTo>
                  <a:cubicBezTo>
                    <a:pt x="68104" y="81113"/>
                    <a:pt x="70009" y="75398"/>
                    <a:pt x="71914" y="68730"/>
                  </a:cubicBezTo>
                  <a:cubicBezTo>
                    <a:pt x="72866" y="62063"/>
                    <a:pt x="74771" y="55395"/>
                    <a:pt x="74771" y="47775"/>
                  </a:cubicBezTo>
                  <a:cubicBezTo>
                    <a:pt x="74771" y="40155"/>
                    <a:pt x="72866" y="32535"/>
                    <a:pt x="69056" y="25868"/>
                  </a:cubicBezTo>
                  <a:cubicBezTo>
                    <a:pt x="65246" y="19200"/>
                    <a:pt x="59531" y="13485"/>
                    <a:pt x="52864" y="10628"/>
                  </a:cubicBezTo>
                  <a:cubicBezTo>
                    <a:pt x="39529" y="3960"/>
                    <a:pt x="25241" y="7770"/>
                    <a:pt x="17621" y="14438"/>
                  </a:cubicBezTo>
                  <a:cubicBezTo>
                    <a:pt x="10001" y="22058"/>
                    <a:pt x="7144" y="29678"/>
                    <a:pt x="7144" y="35393"/>
                  </a:cubicBezTo>
                  <a:cubicBezTo>
                    <a:pt x="7144" y="41108"/>
                    <a:pt x="9049" y="43965"/>
                    <a:pt x="9049" y="43965"/>
                  </a:cubicBezTo>
                  <a:cubicBezTo>
                    <a:pt x="10001" y="43965"/>
                    <a:pt x="10001" y="41108"/>
                    <a:pt x="11906" y="36345"/>
                  </a:cubicBezTo>
                  <a:cubicBezTo>
                    <a:pt x="13811" y="32535"/>
                    <a:pt x="16669" y="26820"/>
                    <a:pt x="22384" y="22058"/>
                  </a:cubicBezTo>
                  <a:cubicBezTo>
                    <a:pt x="28099" y="18248"/>
                    <a:pt x="37624" y="17295"/>
                    <a:pt x="46196" y="21105"/>
                  </a:cubicBezTo>
                  <a:cubicBezTo>
                    <a:pt x="53816" y="24915"/>
                    <a:pt x="58579" y="35393"/>
                    <a:pt x="58579" y="47775"/>
                  </a:cubicBezTo>
                  <a:cubicBezTo>
                    <a:pt x="58579" y="57300"/>
                    <a:pt x="56674" y="67778"/>
                    <a:pt x="53816" y="77303"/>
                  </a:cubicBezTo>
                  <a:cubicBezTo>
                    <a:pt x="53816" y="77303"/>
                    <a:pt x="52864" y="77303"/>
                    <a:pt x="52864" y="76350"/>
                  </a:cubicBezTo>
                  <a:cubicBezTo>
                    <a:pt x="48101" y="74445"/>
                    <a:pt x="38576" y="73493"/>
                    <a:pt x="31909" y="80160"/>
                  </a:cubicBezTo>
                  <a:cubicBezTo>
                    <a:pt x="25241" y="86828"/>
                    <a:pt x="24289" y="96353"/>
                    <a:pt x="26194" y="101115"/>
                  </a:cubicBezTo>
                  <a:cubicBezTo>
                    <a:pt x="28099" y="106830"/>
                    <a:pt x="31909" y="107783"/>
                    <a:pt x="32861" y="106830"/>
                  </a:cubicBezTo>
                  <a:cubicBezTo>
                    <a:pt x="34766" y="105878"/>
                    <a:pt x="34766" y="103020"/>
                    <a:pt x="35719" y="100163"/>
                  </a:cubicBezTo>
                  <a:cubicBezTo>
                    <a:pt x="36671" y="97305"/>
                    <a:pt x="38576" y="93495"/>
                    <a:pt x="40481" y="90638"/>
                  </a:cubicBezTo>
                  <a:cubicBezTo>
                    <a:pt x="43339" y="87780"/>
                    <a:pt x="47149" y="86828"/>
                    <a:pt x="50006" y="85875"/>
                  </a:cubicBezTo>
                  <a:cubicBezTo>
                    <a:pt x="50006" y="85875"/>
                    <a:pt x="50959" y="85875"/>
                    <a:pt x="50959" y="85875"/>
                  </a:cubicBezTo>
                  <a:cubicBezTo>
                    <a:pt x="50006" y="90638"/>
                    <a:pt x="50006" y="95400"/>
                    <a:pt x="49054" y="100163"/>
                  </a:cubicBezTo>
                  <a:cubicBezTo>
                    <a:pt x="49054" y="105878"/>
                    <a:pt x="50006" y="111593"/>
                    <a:pt x="50959" y="116355"/>
                  </a:cubicBezTo>
                  <a:cubicBezTo>
                    <a:pt x="53816" y="125880"/>
                    <a:pt x="59531" y="132548"/>
                    <a:pt x="64294" y="135405"/>
                  </a:cubicBezTo>
                  <a:cubicBezTo>
                    <a:pt x="66199" y="137310"/>
                    <a:pt x="69056" y="137310"/>
                    <a:pt x="70009" y="138263"/>
                  </a:cubicBezTo>
                  <a:cubicBezTo>
                    <a:pt x="70961" y="138263"/>
                    <a:pt x="71914" y="138263"/>
                    <a:pt x="72866" y="138263"/>
                  </a:cubicBezTo>
                  <a:cubicBezTo>
                    <a:pt x="76676" y="136358"/>
                    <a:pt x="66199" y="131595"/>
                    <a:pt x="64294" y="115403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53BB1BE2-42AE-D941-9424-3B2193DA5880}"/>
                </a:ext>
              </a:extLst>
            </p:cNvPr>
            <p:cNvSpPr/>
            <p:nvPr/>
          </p:nvSpPr>
          <p:spPr>
            <a:xfrm>
              <a:off x="5323924" y="2114400"/>
              <a:ext cx="76200" cy="142875"/>
            </a:xfrm>
            <a:custGeom>
              <a:avLst/>
              <a:gdLst>
                <a:gd name="connsiteX0" fmla="*/ 65307 w 76200"/>
                <a:gd name="connsiteY0" fmla="*/ 14438 h 142875"/>
                <a:gd name="connsiteX1" fmla="*/ 30065 w 76200"/>
                <a:gd name="connsiteY1" fmla="*/ 10628 h 142875"/>
                <a:gd name="connsiteX2" fmla="*/ 13872 w 76200"/>
                <a:gd name="connsiteY2" fmla="*/ 25868 h 142875"/>
                <a:gd name="connsiteX3" fmla="*/ 8157 w 76200"/>
                <a:gd name="connsiteY3" fmla="*/ 47775 h 142875"/>
                <a:gd name="connsiteX4" fmla="*/ 11015 w 76200"/>
                <a:gd name="connsiteY4" fmla="*/ 68730 h 142875"/>
                <a:gd name="connsiteX5" fmla="*/ 15777 w 76200"/>
                <a:gd name="connsiteY5" fmla="*/ 86828 h 142875"/>
                <a:gd name="connsiteX6" fmla="*/ 18635 w 76200"/>
                <a:gd name="connsiteY6" fmla="*/ 102068 h 142875"/>
                <a:gd name="connsiteX7" fmla="*/ 18635 w 76200"/>
                <a:gd name="connsiteY7" fmla="*/ 115403 h 142875"/>
                <a:gd name="connsiteX8" fmla="*/ 7205 w 76200"/>
                <a:gd name="connsiteY8" fmla="*/ 139215 h 142875"/>
                <a:gd name="connsiteX9" fmla="*/ 10062 w 76200"/>
                <a:gd name="connsiteY9" fmla="*/ 139215 h 142875"/>
                <a:gd name="connsiteX10" fmla="*/ 15777 w 76200"/>
                <a:gd name="connsiteY10" fmla="*/ 136358 h 142875"/>
                <a:gd name="connsiteX11" fmla="*/ 29112 w 76200"/>
                <a:gd name="connsiteY11" fmla="*/ 117308 h 142875"/>
                <a:gd name="connsiteX12" fmla="*/ 31017 w 76200"/>
                <a:gd name="connsiteY12" fmla="*/ 101115 h 142875"/>
                <a:gd name="connsiteX13" fmla="*/ 29112 w 76200"/>
                <a:gd name="connsiteY13" fmla="*/ 86828 h 142875"/>
                <a:gd name="connsiteX14" fmla="*/ 30065 w 76200"/>
                <a:gd name="connsiteY14" fmla="*/ 86828 h 142875"/>
                <a:gd name="connsiteX15" fmla="*/ 39590 w 76200"/>
                <a:gd name="connsiteY15" fmla="*/ 91590 h 142875"/>
                <a:gd name="connsiteX16" fmla="*/ 44352 w 76200"/>
                <a:gd name="connsiteY16" fmla="*/ 101115 h 142875"/>
                <a:gd name="connsiteX17" fmla="*/ 47210 w 76200"/>
                <a:gd name="connsiteY17" fmla="*/ 107783 h 142875"/>
                <a:gd name="connsiteX18" fmla="*/ 53877 w 76200"/>
                <a:gd name="connsiteY18" fmla="*/ 102068 h 142875"/>
                <a:gd name="connsiteX19" fmla="*/ 48162 w 76200"/>
                <a:gd name="connsiteY19" fmla="*/ 81113 h 142875"/>
                <a:gd name="connsiteX20" fmla="*/ 27207 w 76200"/>
                <a:gd name="connsiteY20" fmla="*/ 77303 h 142875"/>
                <a:gd name="connsiteX21" fmla="*/ 26255 w 76200"/>
                <a:gd name="connsiteY21" fmla="*/ 78255 h 142875"/>
                <a:gd name="connsiteX22" fmla="*/ 21492 w 76200"/>
                <a:gd name="connsiteY22" fmla="*/ 48728 h 142875"/>
                <a:gd name="connsiteX23" fmla="*/ 33875 w 76200"/>
                <a:gd name="connsiteY23" fmla="*/ 22058 h 142875"/>
                <a:gd name="connsiteX24" fmla="*/ 57687 w 76200"/>
                <a:gd name="connsiteY24" fmla="*/ 23010 h 142875"/>
                <a:gd name="connsiteX25" fmla="*/ 68165 w 76200"/>
                <a:gd name="connsiteY25" fmla="*/ 37298 h 142875"/>
                <a:gd name="connsiteX26" fmla="*/ 71022 w 76200"/>
                <a:gd name="connsiteY26" fmla="*/ 44918 h 142875"/>
                <a:gd name="connsiteX27" fmla="*/ 72927 w 76200"/>
                <a:gd name="connsiteY27" fmla="*/ 36345 h 142875"/>
                <a:gd name="connsiteX28" fmla="*/ 65307 w 76200"/>
                <a:gd name="connsiteY28" fmla="*/ 14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5307" y="14438"/>
                  </a:moveTo>
                  <a:cubicBezTo>
                    <a:pt x="57687" y="7770"/>
                    <a:pt x="43400" y="3960"/>
                    <a:pt x="30065" y="10628"/>
                  </a:cubicBezTo>
                  <a:cubicBezTo>
                    <a:pt x="23397" y="13485"/>
                    <a:pt x="17682" y="19200"/>
                    <a:pt x="13872" y="25868"/>
                  </a:cubicBezTo>
                  <a:cubicBezTo>
                    <a:pt x="10062" y="32535"/>
                    <a:pt x="9110" y="40155"/>
                    <a:pt x="8157" y="47775"/>
                  </a:cubicBezTo>
                  <a:cubicBezTo>
                    <a:pt x="8157" y="55395"/>
                    <a:pt x="9110" y="62063"/>
                    <a:pt x="11015" y="68730"/>
                  </a:cubicBezTo>
                  <a:cubicBezTo>
                    <a:pt x="11967" y="75398"/>
                    <a:pt x="13872" y="81113"/>
                    <a:pt x="15777" y="86828"/>
                  </a:cubicBezTo>
                  <a:cubicBezTo>
                    <a:pt x="17682" y="92543"/>
                    <a:pt x="17682" y="97305"/>
                    <a:pt x="18635" y="102068"/>
                  </a:cubicBezTo>
                  <a:cubicBezTo>
                    <a:pt x="18635" y="106830"/>
                    <a:pt x="18635" y="110640"/>
                    <a:pt x="18635" y="115403"/>
                  </a:cubicBezTo>
                  <a:cubicBezTo>
                    <a:pt x="16730" y="131595"/>
                    <a:pt x="6252" y="137310"/>
                    <a:pt x="7205" y="139215"/>
                  </a:cubicBezTo>
                  <a:cubicBezTo>
                    <a:pt x="7205" y="139215"/>
                    <a:pt x="8157" y="140168"/>
                    <a:pt x="10062" y="139215"/>
                  </a:cubicBezTo>
                  <a:cubicBezTo>
                    <a:pt x="11015" y="139215"/>
                    <a:pt x="13872" y="138263"/>
                    <a:pt x="15777" y="136358"/>
                  </a:cubicBezTo>
                  <a:cubicBezTo>
                    <a:pt x="20540" y="133500"/>
                    <a:pt x="26255" y="126833"/>
                    <a:pt x="29112" y="117308"/>
                  </a:cubicBezTo>
                  <a:cubicBezTo>
                    <a:pt x="31017" y="112545"/>
                    <a:pt x="31017" y="106830"/>
                    <a:pt x="31017" y="101115"/>
                  </a:cubicBezTo>
                  <a:cubicBezTo>
                    <a:pt x="31017" y="96353"/>
                    <a:pt x="30065" y="91590"/>
                    <a:pt x="29112" y="86828"/>
                  </a:cubicBezTo>
                  <a:cubicBezTo>
                    <a:pt x="29112" y="86828"/>
                    <a:pt x="30065" y="86828"/>
                    <a:pt x="30065" y="86828"/>
                  </a:cubicBezTo>
                  <a:cubicBezTo>
                    <a:pt x="32922" y="87780"/>
                    <a:pt x="37685" y="88733"/>
                    <a:pt x="39590" y="91590"/>
                  </a:cubicBezTo>
                  <a:cubicBezTo>
                    <a:pt x="42447" y="94448"/>
                    <a:pt x="44352" y="98258"/>
                    <a:pt x="44352" y="101115"/>
                  </a:cubicBezTo>
                  <a:cubicBezTo>
                    <a:pt x="45305" y="103973"/>
                    <a:pt x="45305" y="106830"/>
                    <a:pt x="47210" y="107783"/>
                  </a:cubicBezTo>
                  <a:cubicBezTo>
                    <a:pt x="49115" y="108735"/>
                    <a:pt x="51972" y="106830"/>
                    <a:pt x="53877" y="102068"/>
                  </a:cubicBezTo>
                  <a:cubicBezTo>
                    <a:pt x="55782" y="97305"/>
                    <a:pt x="55782" y="87780"/>
                    <a:pt x="48162" y="81113"/>
                  </a:cubicBezTo>
                  <a:cubicBezTo>
                    <a:pt x="40542" y="74445"/>
                    <a:pt x="31970" y="74445"/>
                    <a:pt x="27207" y="77303"/>
                  </a:cubicBezTo>
                  <a:cubicBezTo>
                    <a:pt x="27207" y="77303"/>
                    <a:pt x="26255" y="77303"/>
                    <a:pt x="26255" y="78255"/>
                  </a:cubicBezTo>
                  <a:cubicBezTo>
                    <a:pt x="24350" y="68730"/>
                    <a:pt x="21492" y="58253"/>
                    <a:pt x="21492" y="48728"/>
                  </a:cubicBezTo>
                  <a:cubicBezTo>
                    <a:pt x="21492" y="36345"/>
                    <a:pt x="26255" y="26820"/>
                    <a:pt x="33875" y="22058"/>
                  </a:cubicBezTo>
                  <a:cubicBezTo>
                    <a:pt x="41495" y="17295"/>
                    <a:pt x="51020" y="19200"/>
                    <a:pt x="57687" y="23010"/>
                  </a:cubicBezTo>
                  <a:cubicBezTo>
                    <a:pt x="63402" y="26820"/>
                    <a:pt x="67212" y="32535"/>
                    <a:pt x="68165" y="37298"/>
                  </a:cubicBezTo>
                  <a:cubicBezTo>
                    <a:pt x="70070" y="41108"/>
                    <a:pt x="70070" y="43965"/>
                    <a:pt x="71022" y="44918"/>
                  </a:cubicBezTo>
                  <a:cubicBezTo>
                    <a:pt x="71975" y="44918"/>
                    <a:pt x="73880" y="42060"/>
                    <a:pt x="72927" y="36345"/>
                  </a:cubicBezTo>
                  <a:cubicBezTo>
                    <a:pt x="75785" y="29678"/>
                    <a:pt x="73880" y="22058"/>
                    <a:pt x="65307" y="14438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3CE74534-4956-DB46-90EC-1DA9767766CF}"/>
                </a:ext>
              </a:extLst>
            </p:cNvPr>
            <p:cNvSpPr/>
            <p:nvPr/>
          </p:nvSpPr>
          <p:spPr>
            <a:xfrm>
              <a:off x="4687557" y="1602582"/>
              <a:ext cx="695323" cy="514350"/>
            </a:xfrm>
            <a:custGeom>
              <a:avLst/>
              <a:gdLst>
                <a:gd name="connsiteX0" fmla="*/ 654051 w 695325"/>
                <a:gd name="connsiteY0" fmla="*/ 204311 h 514350"/>
                <a:gd name="connsiteX1" fmla="*/ 608331 w 695325"/>
                <a:gd name="connsiteY1" fmla="*/ 148114 h 514350"/>
                <a:gd name="connsiteX2" fmla="*/ 417831 w 695325"/>
                <a:gd name="connsiteY2" fmla="*/ 59531 h 514350"/>
                <a:gd name="connsiteX3" fmla="*/ 421641 w 695325"/>
                <a:gd name="connsiteY3" fmla="*/ 58579 h 514350"/>
                <a:gd name="connsiteX4" fmla="*/ 434976 w 695325"/>
                <a:gd name="connsiteY4" fmla="*/ 55721 h 514350"/>
                <a:gd name="connsiteX5" fmla="*/ 441644 w 695325"/>
                <a:gd name="connsiteY5" fmla="*/ 54769 h 514350"/>
                <a:gd name="connsiteX6" fmla="*/ 447359 w 695325"/>
                <a:gd name="connsiteY6" fmla="*/ 53816 h 514350"/>
                <a:gd name="connsiteX7" fmla="*/ 457836 w 695325"/>
                <a:gd name="connsiteY7" fmla="*/ 52864 h 514350"/>
                <a:gd name="connsiteX8" fmla="*/ 465456 w 695325"/>
                <a:gd name="connsiteY8" fmla="*/ 52864 h 514350"/>
                <a:gd name="connsiteX9" fmla="*/ 472124 w 695325"/>
                <a:gd name="connsiteY9" fmla="*/ 54769 h 514350"/>
                <a:gd name="connsiteX10" fmla="*/ 466409 w 695325"/>
                <a:gd name="connsiteY10" fmla="*/ 50006 h 514350"/>
                <a:gd name="connsiteX11" fmla="*/ 458789 w 695325"/>
                <a:gd name="connsiteY11" fmla="*/ 45244 h 514350"/>
                <a:gd name="connsiteX12" fmla="*/ 448311 w 695325"/>
                <a:gd name="connsiteY12" fmla="*/ 40481 h 514350"/>
                <a:gd name="connsiteX13" fmla="*/ 441644 w 695325"/>
                <a:gd name="connsiteY13" fmla="*/ 38576 h 514350"/>
                <a:gd name="connsiteX14" fmla="*/ 434976 w 695325"/>
                <a:gd name="connsiteY14" fmla="*/ 36671 h 514350"/>
                <a:gd name="connsiteX15" fmla="*/ 418784 w 695325"/>
                <a:gd name="connsiteY15" fmla="*/ 34766 h 514350"/>
                <a:gd name="connsiteX16" fmla="*/ 383541 w 695325"/>
                <a:gd name="connsiteY16" fmla="*/ 38576 h 514350"/>
                <a:gd name="connsiteX17" fmla="*/ 372111 w 695325"/>
                <a:gd name="connsiteY17" fmla="*/ 41434 h 514350"/>
                <a:gd name="connsiteX18" fmla="*/ 368301 w 695325"/>
                <a:gd name="connsiteY18" fmla="*/ 32861 h 514350"/>
                <a:gd name="connsiteX19" fmla="*/ 362586 w 695325"/>
                <a:gd name="connsiteY19" fmla="*/ 23336 h 514350"/>
                <a:gd name="connsiteX20" fmla="*/ 347346 w 695325"/>
                <a:gd name="connsiteY20" fmla="*/ 9049 h 514350"/>
                <a:gd name="connsiteX21" fmla="*/ 334011 w 695325"/>
                <a:gd name="connsiteY21" fmla="*/ 7144 h 514350"/>
                <a:gd name="connsiteX22" fmla="*/ 329249 w 695325"/>
                <a:gd name="connsiteY22" fmla="*/ 8096 h 514350"/>
                <a:gd name="connsiteX23" fmla="*/ 333059 w 695325"/>
                <a:gd name="connsiteY23" fmla="*/ 10954 h 514350"/>
                <a:gd name="connsiteX24" fmla="*/ 338774 w 695325"/>
                <a:gd name="connsiteY24" fmla="*/ 20479 h 514350"/>
                <a:gd name="connsiteX25" fmla="*/ 343536 w 695325"/>
                <a:gd name="connsiteY25" fmla="*/ 35719 h 514350"/>
                <a:gd name="connsiteX26" fmla="*/ 345441 w 695325"/>
                <a:gd name="connsiteY26" fmla="*/ 41434 h 514350"/>
                <a:gd name="connsiteX27" fmla="*/ 323534 w 695325"/>
                <a:gd name="connsiteY27" fmla="*/ 32861 h 514350"/>
                <a:gd name="connsiteX28" fmla="*/ 297816 w 695325"/>
                <a:gd name="connsiteY28" fmla="*/ 30956 h 514350"/>
                <a:gd name="connsiteX29" fmla="*/ 293054 w 695325"/>
                <a:gd name="connsiteY29" fmla="*/ 31909 h 514350"/>
                <a:gd name="connsiteX30" fmla="*/ 288291 w 695325"/>
                <a:gd name="connsiteY30" fmla="*/ 32861 h 514350"/>
                <a:gd name="connsiteX31" fmla="*/ 279719 w 695325"/>
                <a:gd name="connsiteY31" fmla="*/ 35719 h 514350"/>
                <a:gd name="connsiteX32" fmla="*/ 274004 w 695325"/>
                <a:gd name="connsiteY32" fmla="*/ 38576 h 514350"/>
                <a:gd name="connsiteX33" fmla="*/ 279719 w 695325"/>
                <a:gd name="connsiteY33" fmla="*/ 39529 h 514350"/>
                <a:gd name="connsiteX34" fmla="*/ 286386 w 695325"/>
                <a:gd name="connsiteY34" fmla="*/ 41434 h 514350"/>
                <a:gd name="connsiteX35" fmla="*/ 290196 w 695325"/>
                <a:gd name="connsiteY35" fmla="*/ 42386 h 514350"/>
                <a:gd name="connsiteX36" fmla="*/ 294959 w 695325"/>
                <a:gd name="connsiteY36" fmla="*/ 44291 h 514350"/>
                <a:gd name="connsiteX37" fmla="*/ 314961 w 695325"/>
                <a:gd name="connsiteY37" fmla="*/ 53816 h 514350"/>
                <a:gd name="connsiteX38" fmla="*/ 315914 w 695325"/>
                <a:gd name="connsiteY38" fmla="*/ 53816 h 514350"/>
                <a:gd name="connsiteX39" fmla="*/ 173039 w 695325"/>
                <a:gd name="connsiteY39" fmla="*/ 87154 h 514350"/>
                <a:gd name="connsiteX40" fmla="*/ 46356 w 695325"/>
                <a:gd name="connsiteY40" fmla="*/ 190976 h 514350"/>
                <a:gd name="connsiteX41" fmla="*/ 7304 w 695325"/>
                <a:gd name="connsiteY41" fmla="*/ 339566 h 514350"/>
                <a:gd name="connsiteX42" fmla="*/ 16829 w 695325"/>
                <a:gd name="connsiteY42" fmla="*/ 489109 h 514350"/>
                <a:gd name="connsiteX43" fmla="*/ 72074 w 695325"/>
                <a:gd name="connsiteY43" fmla="*/ 509111 h 514350"/>
                <a:gd name="connsiteX44" fmla="*/ 81599 w 695325"/>
                <a:gd name="connsiteY44" fmla="*/ 369094 h 514350"/>
                <a:gd name="connsiteX45" fmla="*/ 109221 w 695325"/>
                <a:gd name="connsiteY45" fmla="*/ 303371 h 514350"/>
                <a:gd name="connsiteX46" fmla="*/ 166371 w 695325"/>
                <a:gd name="connsiteY46" fmla="*/ 269081 h 514350"/>
                <a:gd name="connsiteX47" fmla="*/ 186374 w 695325"/>
                <a:gd name="connsiteY47" fmla="*/ 264319 h 514350"/>
                <a:gd name="connsiteX48" fmla="*/ 424499 w 695325"/>
                <a:gd name="connsiteY48" fmla="*/ 336709 h 514350"/>
                <a:gd name="connsiteX49" fmla="*/ 374969 w 695325"/>
                <a:gd name="connsiteY49" fmla="*/ 308134 h 514350"/>
                <a:gd name="connsiteX50" fmla="*/ 602616 w 695325"/>
                <a:gd name="connsiteY50" fmla="*/ 325279 h 514350"/>
                <a:gd name="connsiteX51" fmla="*/ 613094 w 695325"/>
                <a:gd name="connsiteY51" fmla="*/ 352901 h 514350"/>
                <a:gd name="connsiteX52" fmla="*/ 614999 w 695325"/>
                <a:gd name="connsiteY52" fmla="*/ 369094 h 514350"/>
                <a:gd name="connsiteX53" fmla="*/ 624524 w 695325"/>
                <a:gd name="connsiteY53" fmla="*/ 509111 h 514350"/>
                <a:gd name="connsiteX54" fmla="*/ 679769 w 695325"/>
                <a:gd name="connsiteY54" fmla="*/ 489109 h 514350"/>
                <a:gd name="connsiteX55" fmla="*/ 689294 w 695325"/>
                <a:gd name="connsiteY55" fmla="*/ 339566 h 514350"/>
                <a:gd name="connsiteX56" fmla="*/ 654051 w 695325"/>
                <a:gd name="connsiteY56" fmla="*/ 20431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95325" h="514350">
                  <a:moveTo>
                    <a:pt x="654051" y="204311"/>
                  </a:moveTo>
                  <a:cubicBezTo>
                    <a:pt x="641669" y="183356"/>
                    <a:pt x="626429" y="164306"/>
                    <a:pt x="608331" y="148114"/>
                  </a:cubicBezTo>
                  <a:cubicBezTo>
                    <a:pt x="558801" y="101441"/>
                    <a:pt x="490221" y="71914"/>
                    <a:pt x="417831" y="59531"/>
                  </a:cubicBezTo>
                  <a:cubicBezTo>
                    <a:pt x="418784" y="59531"/>
                    <a:pt x="420689" y="58579"/>
                    <a:pt x="421641" y="58579"/>
                  </a:cubicBezTo>
                  <a:cubicBezTo>
                    <a:pt x="426404" y="57626"/>
                    <a:pt x="431166" y="56674"/>
                    <a:pt x="434976" y="55721"/>
                  </a:cubicBezTo>
                  <a:cubicBezTo>
                    <a:pt x="436881" y="55721"/>
                    <a:pt x="438786" y="54769"/>
                    <a:pt x="441644" y="54769"/>
                  </a:cubicBezTo>
                  <a:cubicBezTo>
                    <a:pt x="443549" y="54769"/>
                    <a:pt x="445454" y="54769"/>
                    <a:pt x="447359" y="53816"/>
                  </a:cubicBezTo>
                  <a:cubicBezTo>
                    <a:pt x="451169" y="52864"/>
                    <a:pt x="454026" y="53816"/>
                    <a:pt x="457836" y="52864"/>
                  </a:cubicBezTo>
                  <a:cubicBezTo>
                    <a:pt x="460694" y="52864"/>
                    <a:pt x="463551" y="52864"/>
                    <a:pt x="465456" y="52864"/>
                  </a:cubicBezTo>
                  <a:cubicBezTo>
                    <a:pt x="470219" y="54769"/>
                    <a:pt x="472124" y="54769"/>
                    <a:pt x="472124" y="54769"/>
                  </a:cubicBezTo>
                  <a:cubicBezTo>
                    <a:pt x="472124" y="54769"/>
                    <a:pt x="470219" y="52864"/>
                    <a:pt x="466409" y="50006"/>
                  </a:cubicBezTo>
                  <a:cubicBezTo>
                    <a:pt x="464504" y="48101"/>
                    <a:pt x="462599" y="47149"/>
                    <a:pt x="458789" y="45244"/>
                  </a:cubicBezTo>
                  <a:cubicBezTo>
                    <a:pt x="455931" y="43339"/>
                    <a:pt x="452121" y="41434"/>
                    <a:pt x="448311" y="40481"/>
                  </a:cubicBezTo>
                  <a:cubicBezTo>
                    <a:pt x="446406" y="39529"/>
                    <a:pt x="444501" y="39529"/>
                    <a:pt x="441644" y="38576"/>
                  </a:cubicBezTo>
                  <a:cubicBezTo>
                    <a:pt x="439739" y="37624"/>
                    <a:pt x="436881" y="37624"/>
                    <a:pt x="434976" y="36671"/>
                  </a:cubicBezTo>
                  <a:cubicBezTo>
                    <a:pt x="430214" y="35719"/>
                    <a:pt x="424499" y="35719"/>
                    <a:pt x="418784" y="34766"/>
                  </a:cubicBezTo>
                  <a:cubicBezTo>
                    <a:pt x="407354" y="34766"/>
                    <a:pt x="395924" y="35719"/>
                    <a:pt x="383541" y="38576"/>
                  </a:cubicBezTo>
                  <a:cubicBezTo>
                    <a:pt x="379731" y="39529"/>
                    <a:pt x="375921" y="40481"/>
                    <a:pt x="372111" y="41434"/>
                  </a:cubicBezTo>
                  <a:cubicBezTo>
                    <a:pt x="371159" y="38576"/>
                    <a:pt x="369254" y="35719"/>
                    <a:pt x="368301" y="32861"/>
                  </a:cubicBezTo>
                  <a:cubicBezTo>
                    <a:pt x="366396" y="29051"/>
                    <a:pt x="364491" y="26194"/>
                    <a:pt x="362586" y="23336"/>
                  </a:cubicBezTo>
                  <a:cubicBezTo>
                    <a:pt x="357824" y="16669"/>
                    <a:pt x="352109" y="11906"/>
                    <a:pt x="347346" y="9049"/>
                  </a:cubicBezTo>
                  <a:cubicBezTo>
                    <a:pt x="341631" y="8096"/>
                    <a:pt x="336869" y="7144"/>
                    <a:pt x="334011" y="7144"/>
                  </a:cubicBezTo>
                  <a:cubicBezTo>
                    <a:pt x="330201" y="7144"/>
                    <a:pt x="329249" y="8096"/>
                    <a:pt x="329249" y="8096"/>
                  </a:cubicBezTo>
                  <a:cubicBezTo>
                    <a:pt x="329249" y="8096"/>
                    <a:pt x="330201" y="9049"/>
                    <a:pt x="333059" y="10954"/>
                  </a:cubicBezTo>
                  <a:cubicBezTo>
                    <a:pt x="334964" y="12859"/>
                    <a:pt x="337821" y="16669"/>
                    <a:pt x="338774" y="20479"/>
                  </a:cubicBezTo>
                  <a:cubicBezTo>
                    <a:pt x="340679" y="24289"/>
                    <a:pt x="342584" y="30004"/>
                    <a:pt x="343536" y="35719"/>
                  </a:cubicBezTo>
                  <a:cubicBezTo>
                    <a:pt x="343536" y="37624"/>
                    <a:pt x="344489" y="39529"/>
                    <a:pt x="345441" y="41434"/>
                  </a:cubicBezTo>
                  <a:cubicBezTo>
                    <a:pt x="338774" y="37624"/>
                    <a:pt x="331154" y="34766"/>
                    <a:pt x="323534" y="32861"/>
                  </a:cubicBezTo>
                  <a:cubicBezTo>
                    <a:pt x="314009" y="30956"/>
                    <a:pt x="304484" y="30004"/>
                    <a:pt x="297816" y="30956"/>
                  </a:cubicBezTo>
                  <a:cubicBezTo>
                    <a:pt x="295911" y="30956"/>
                    <a:pt x="294006" y="31909"/>
                    <a:pt x="293054" y="31909"/>
                  </a:cubicBezTo>
                  <a:cubicBezTo>
                    <a:pt x="291149" y="31909"/>
                    <a:pt x="290196" y="32861"/>
                    <a:pt x="288291" y="32861"/>
                  </a:cubicBezTo>
                  <a:cubicBezTo>
                    <a:pt x="284481" y="33814"/>
                    <a:pt x="281624" y="34766"/>
                    <a:pt x="279719" y="35719"/>
                  </a:cubicBezTo>
                  <a:cubicBezTo>
                    <a:pt x="275909" y="37624"/>
                    <a:pt x="274004" y="38576"/>
                    <a:pt x="274004" y="38576"/>
                  </a:cubicBezTo>
                  <a:cubicBezTo>
                    <a:pt x="274004" y="38576"/>
                    <a:pt x="275909" y="38576"/>
                    <a:pt x="279719" y="39529"/>
                  </a:cubicBezTo>
                  <a:cubicBezTo>
                    <a:pt x="281624" y="39529"/>
                    <a:pt x="283529" y="40481"/>
                    <a:pt x="286386" y="41434"/>
                  </a:cubicBezTo>
                  <a:cubicBezTo>
                    <a:pt x="287339" y="41434"/>
                    <a:pt x="289244" y="42386"/>
                    <a:pt x="290196" y="42386"/>
                  </a:cubicBezTo>
                  <a:cubicBezTo>
                    <a:pt x="291149" y="43339"/>
                    <a:pt x="293054" y="43339"/>
                    <a:pt x="294959" y="44291"/>
                  </a:cubicBezTo>
                  <a:cubicBezTo>
                    <a:pt x="300674" y="46196"/>
                    <a:pt x="307341" y="50006"/>
                    <a:pt x="314961" y="53816"/>
                  </a:cubicBezTo>
                  <a:cubicBezTo>
                    <a:pt x="314961" y="53816"/>
                    <a:pt x="315914" y="53816"/>
                    <a:pt x="315914" y="53816"/>
                  </a:cubicBezTo>
                  <a:cubicBezTo>
                    <a:pt x="265431" y="57626"/>
                    <a:pt x="216854" y="68104"/>
                    <a:pt x="173039" y="87154"/>
                  </a:cubicBezTo>
                  <a:cubicBezTo>
                    <a:pt x="120651" y="110014"/>
                    <a:pt x="75884" y="144304"/>
                    <a:pt x="46356" y="190976"/>
                  </a:cubicBezTo>
                  <a:cubicBezTo>
                    <a:pt x="20639" y="230981"/>
                    <a:pt x="5399" y="280511"/>
                    <a:pt x="7304" y="339566"/>
                  </a:cubicBezTo>
                  <a:lnTo>
                    <a:pt x="16829" y="489109"/>
                  </a:lnTo>
                  <a:cubicBezTo>
                    <a:pt x="35879" y="486251"/>
                    <a:pt x="55881" y="493871"/>
                    <a:pt x="72074" y="509111"/>
                  </a:cubicBezTo>
                  <a:lnTo>
                    <a:pt x="81599" y="369094"/>
                  </a:lnTo>
                  <a:cubicBezTo>
                    <a:pt x="83504" y="344329"/>
                    <a:pt x="93029" y="320516"/>
                    <a:pt x="109221" y="303371"/>
                  </a:cubicBezTo>
                  <a:cubicBezTo>
                    <a:pt x="123509" y="286226"/>
                    <a:pt x="143511" y="273844"/>
                    <a:pt x="166371" y="269081"/>
                  </a:cubicBezTo>
                  <a:cubicBezTo>
                    <a:pt x="173039" y="267176"/>
                    <a:pt x="179706" y="266224"/>
                    <a:pt x="186374" y="264319"/>
                  </a:cubicBezTo>
                  <a:cubicBezTo>
                    <a:pt x="271146" y="270034"/>
                    <a:pt x="339726" y="330041"/>
                    <a:pt x="424499" y="336709"/>
                  </a:cubicBezTo>
                  <a:cubicBezTo>
                    <a:pt x="408306" y="328136"/>
                    <a:pt x="391161" y="317659"/>
                    <a:pt x="374969" y="308134"/>
                  </a:cubicBezTo>
                  <a:cubicBezTo>
                    <a:pt x="451169" y="331946"/>
                    <a:pt x="526416" y="350996"/>
                    <a:pt x="602616" y="325279"/>
                  </a:cubicBezTo>
                  <a:cubicBezTo>
                    <a:pt x="607379" y="333851"/>
                    <a:pt x="610236" y="343376"/>
                    <a:pt x="613094" y="352901"/>
                  </a:cubicBezTo>
                  <a:cubicBezTo>
                    <a:pt x="614046" y="357664"/>
                    <a:pt x="614999" y="363379"/>
                    <a:pt x="614999" y="369094"/>
                  </a:cubicBezTo>
                  <a:lnTo>
                    <a:pt x="624524" y="509111"/>
                  </a:lnTo>
                  <a:cubicBezTo>
                    <a:pt x="640716" y="493871"/>
                    <a:pt x="660719" y="485299"/>
                    <a:pt x="679769" y="489109"/>
                  </a:cubicBezTo>
                  <a:lnTo>
                    <a:pt x="689294" y="339566"/>
                  </a:lnTo>
                  <a:cubicBezTo>
                    <a:pt x="689294" y="287179"/>
                    <a:pt x="676911" y="242411"/>
                    <a:pt x="654051" y="20431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4EC13586-4FCD-D84B-8CB0-1D1D788DFD81}"/>
                </a:ext>
              </a:extLst>
            </p:cNvPr>
            <p:cNvSpPr/>
            <p:nvPr/>
          </p:nvSpPr>
          <p:spPr>
            <a:xfrm>
              <a:off x="4961932" y="2266152"/>
              <a:ext cx="142875" cy="57150"/>
            </a:xfrm>
            <a:custGeom>
              <a:avLst/>
              <a:gdLst>
                <a:gd name="connsiteX0" fmla="*/ 140596 w 142875"/>
                <a:gd name="connsiteY0" fmla="*/ 13181 h 57150"/>
                <a:gd name="connsiteX1" fmla="*/ 124404 w 142875"/>
                <a:gd name="connsiteY1" fmla="*/ 35088 h 57150"/>
                <a:gd name="connsiteX2" fmla="*/ 73921 w 142875"/>
                <a:gd name="connsiteY2" fmla="*/ 52233 h 57150"/>
                <a:gd name="connsiteX3" fmla="*/ 23439 w 142875"/>
                <a:gd name="connsiteY3" fmla="*/ 35088 h 57150"/>
                <a:gd name="connsiteX4" fmla="*/ 7246 w 142875"/>
                <a:gd name="connsiteY4" fmla="*/ 13181 h 57150"/>
                <a:gd name="connsiteX5" fmla="*/ 29154 w 142875"/>
                <a:gd name="connsiteY5" fmla="*/ 7466 h 57150"/>
                <a:gd name="connsiteX6" fmla="*/ 73921 w 142875"/>
                <a:gd name="connsiteY6" fmla="*/ 11276 h 57150"/>
                <a:gd name="connsiteX7" fmla="*/ 118689 w 142875"/>
                <a:gd name="connsiteY7" fmla="*/ 7466 h 57150"/>
                <a:gd name="connsiteX8" fmla="*/ 140596 w 142875"/>
                <a:gd name="connsiteY8" fmla="*/ 131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57150">
                  <a:moveTo>
                    <a:pt x="140596" y="13181"/>
                  </a:moveTo>
                  <a:cubicBezTo>
                    <a:pt x="141549" y="17943"/>
                    <a:pt x="135834" y="26516"/>
                    <a:pt x="124404" y="35088"/>
                  </a:cubicBezTo>
                  <a:cubicBezTo>
                    <a:pt x="112974" y="43661"/>
                    <a:pt x="94876" y="52233"/>
                    <a:pt x="73921" y="52233"/>
                  </a:cubicBezTo>
                  <a:cubicBezTo>
                    <a:pt x="52966" y="52233"/>
                    <a:pt x="34869" y="43661"/>
                    <a:pt x="23439" y="35088"/>
                  </a:cubicBezTo>
                  <a:cubicBezTo>
                    <a:pt x="12009" y="26516"/>
                    <a:pt x="6294" y="17943"/>
                    <a:pt x="7246" y="13181"/>
                  </a:cubicBezTo>
                  <a:cubicBezTo>
                    <a:pt x="8199" y="7466"/>
                    <a:pt x="16771" y="6513"/>
                    <a:pt x="29154" y="7466"/>
                  </a:cubicBezTo>
                  <a:cubicBezTo>
                    <a:pt x="41536" y="8418"/>
                    <a:pt x="56776" y="11276"/>
                    <a:pt x="73921" y="11276"/>
                  </a:cubicBezTo>
                  <a:cubicBezTo>
                    <a:pt x="91066" y="11276"/>
                    <a:pt x="106306" y="8418"/>
                    <a:pt x="118689" y="7466"/>
                  </a:cubicBezTo>
                  <a:cubicBezTo>
                    <a:pt x="131071" y="6513"/>
                    <a:pt x="139644" y="8418"/>
                    <a:pt x="140596" y="1318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BA4B211F-3B5C-3544-9BE9-4742E653E4D1}"/>
                </a:ext>
              </a:extLst>
            </p:cNvPr>
            <p:cNvSpPr/>
            <p:nvPr/>
          </p:nvSpPr>
          <p:spPr>
            <a:xfrm>
              <a:off x="4962035" y="2056925"/>
              <a:ext cx="66675" cy="228600"/>
            </a:xfrm>
            <a:custGeom>
              <a:avLst/>
              <a:gdLst>
                <a:gd name="connsiteX0" fmla="*/ 46196 w 66675"/>
                <a:gd name="connsiteY0" fmla="*/ 7144 h 228600"/>
                <a:gd name="connsiteX1" fmla="*/ 7144 w 66675"/>
                <a:gd name="connsiteY1" fmla="*/ 221456 h 228600"/>
                <a:gd name="connsiteX2" fmla="*/ 63341 w 66675"/>
                <a:gd name="connsiteY2" fmla="*/ 221456 h 228600"/>
                <a:gd name="connsiteX3" fmla="*/ 46196 w 66675"/>
                <a:gd name="connsiteY3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28600">
                  <a:moveTo>
                    <a:pt x="46196" y="7144"/>
                  </a:moveTo>
                  <a:cubicBezTo>
                    <a:pt x="28099" y="54769"/>
                    <a:pt x="16669" y="136684"/>
                    <a:pt x="7144" y="221456"/>
                  </a:cubicBezTo>
                  <a:cubicBezTo>
                    <a:pt x="7144" y="221456"/>
                    <a:pt x="72866" y="225266"/>
                    <a:pt x="63341" y="221456"/>
                  </a:cubicBezTo>
                  <a:cubicBezTo>
                    <a:pt x="39529" y="210026"/>
                    <a:pt x="51911" y="181451"/>
                    <a:pt x="46196" y="7144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8339173-E230-2147-8942-808666D56728}"/>
                </a:ext>
              </a:extLst>
            </p:cNvPr>
            <p:cNvSpPr/>
            <p:nvPr/>
          </p:nvSpPr>
          <p:spPr>
            <a:xfrm>
              <a:off x="4809636" y="2053483"/>
              <a:ext cx="200024" cy="66675"/>
            </a:xfrm>
            <a:custGeom>
              <a:avLst/>
              <a:gdLst>
                <a:gd name="connsiteX0" fmla="*/ 7144 w 200025"/>
                <a:gd name="connsiteY0" fmla="*/ 45827 h 66675"/>
                <a:gd name="connsiteX1" fmla="*/ 198596 w 200025"/>
                <a:gd name="connsiteY1" fmla="*/ 9632 h 66675"/>
                <a:gd name="connsiteX2" fmla="*/ 184309 w 200025"/>
                <a:gd name="connsiteY2" fmla="*/ 64877 h 66675"/>
                <a:gd name="connsiteX3" fmla="*/ 7144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7144" y="45827"/>
                  </a:moveTo>
                  <a:cubicBezTo>
                    <a:pt x="79534" y="19157"/>
                    <a:pt x="148114" y="107"/>
                    <a:pt x="198596" y="9632"/>
                  </a:cubicBezTo>
                  <a:cubicBezTo>
                    <a:pt x="196691" y="19157"/>
                    <a:pt x="191929" y="57257"/>
                    <a:pt x="184309" y="64877"/>
                  </a:cubicBezTo>
                  <a:cubicBezTo>
                    <a:pt x="130016" y="16300"/>
                    <a:pt x="44291" y="67735"/>
                    <a:pt x="7144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3AD1EB21-8FEF-1B4D-A6D2-628F046A1D7A}"/>
                </a:ext>
              </a:extLst>
            </p:cNvPr>
            <p:cNvSpPr/>
            <p:nvPr/>
          </p:nvSpPr>
          <p:spPr>
            <a:xfrm>
              <a:off x="5060143" y="2053483"/>
              <a:ext cx="200024" cy="66675"/>
            </a:xfrm>
            <a:custGeom>
              <a:avLst/>
              <a:gdLst>
                <a:gd name="connsiteX0" fmla="*/ 198596 w 200025"/>
                <a:gd name="connsiteY0" fmla="*/ 45827 h 66675"/>
                <a:gd name="connsiteX1" fmla="*/ 7144 w 200025"/>
                <a:gd name="connsiteY1" fmla="*/ 9632 h 66675"/>
                <a:gd name="connsiteX2" fmla="*/ 21431 w 200025"/>
                <a:gd name="connsiteY2" fmla="*/ 64877 h 66675"/>
                <a:gd name="connsiteX3" fmla="*/ 198596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198596" y="45827"/>
                  </a:moveTo>
                  <a:cubicBezTo>
                    <a:pt x="126206" y="19157"/>
                    <a:pt x="57626" y="107"/>
                    <a:pt x="7144" y="9632"/>
                  </a:cubicBezTo>
                  <a:cubicBezTo>
                    <a:pt x="9049" y="19157"/>
                    <a:pt x="13811" y="57257"/>
                    <a:pt x="21431" y="64877"/>
                  </a:cubicBezTo>
                  <a:cubicBezTo>
                    <a:pt x="76676" y="16300"/>
                    <a:pt x="161449" y="67735"/>
                    <a:pt x="198596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055806C9-69F3-9145-8B37-205755A78E26}"/>
                </a:ext>
              </a:extLst>
            </p:cNvPr>
            <p:cNvSpPr/>
            <p:nvPr/>
          </p:nvSpPr>
          <p:spPr>
            <a:xfrm>
              <a:off x="4809636" y="2038555"/>
              <a:ext cx="200024" cy="66675"/>
            </a:xfrm>
            <a:custGeom>
              <a:avLst/>
              <a:gdLst>
                <a:gd name="connsiteX0" fmla="*/ 198596 w 200025"/>
                <a:gd name="connsiteY0" fmla="*/ 25513 h 66675"/>
                <a:gd name="connsiteX1" fmla="*/ 190024 w 200025"/>
                <a:gd name="connsiteY1" fmla="*/ 28370 h 66675"/>
                <a:gd name="connsiteX2" fmla="*/ 170021 w 200025"/>
                <a:gd name="connsiteY2" fmla="*/ 29323 h 66675"/>
                <a:gd name="connsiteX3" fmla="*/ 105251 w 200025"/>
                <a:gd name="connsiteY3" fmla="*/ 41706 h 66675"/>
                <a:gd name="connsiteX4" fmla="*/ 38576 w 200025"/>
                <a:gd name="connsiteY4" fmla="*/ 60756 h 66675"/>
                <a:gd name="connsiteX5" fmla="*/ 16669 w 200025"/>
                <a:gd name="connsiteY5" fmla="*/ 64565 h 66675"/>
                <a:gd name="connsiteX6" fmla="*/ 10001 w 200025"/>
                <a:gd name="connsiteY6" fmla="*/ 63613 h 66675"/>
                <a:gd name="connsiteX7" fmla="*/ 7144 w 200025"/>
                <a:gd name="connsiteY7" fmla="*/ 60756 h 66675"/>
                <a:gd name="connsiteX8" fmla="*/ 9049 w 200025"/>
                <a:gd name="connsiteY8" fmla="*/ 57898 h 66675"/>
                <a:gd name="connsiteX9" fmla="*/ 12859 w 200025"/>
                <a:gd name="connsiteY9" fmla="*/ 54088 h 66675"/>
                <a:gd name="connsiteX10" fmla="*/ 30956 w 200025"/>
                <a:gd name="connsiteY10" fmla="*/ 41706 h 66675"/>
                <a:gd name="connsiteX11" fmla="*/ 97631 w 200025"/>
                <a:gd name="connsiteY11" fmla="*/ 14083 h 66675"/>
                <a:gd name="connsiteX12" fmla="*/ 171926 w 200025"/>
                <a:gd name="connsiteY12" fmla="*/ 9320 h 66675"/>
                <a:gd name="connsiteX13" fmla="*/ 193834 w 200025"/>
                <a:gd name="connsiteY13" fmla="*/ 17893 h 66675"/>
                <a:gd name="connsiteX14" fmla="*/ 198596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198596" y="25513"/>
                  </a:moveTo>
                  <a:cubicBezTo>
                    <a:pt x="197644" y="27418"/>
                    <a:pt x="194786" y="28370"/>
                    <a:pt x="190024" y="28370"/>
                  </a:cubicBezTo>
                  <a:cubicBezTo>
                    <a:pt x="185261" y="28370"/>
                    <a:pt x="177641" y="29323"/>
                    <a:pt x="170021" y="29323"/>
                  </a:cubicBezTo>
                  <a:cubicBezTo>
                    <a:pt x="152876" y="30275"/>
                    <a:pt x="130016" y="35038"/>
                    <a:pt x="105251" y="41706"/>
                  </a:cubicBezTo>
                  <a:cubicBezTo>
                    <a:pt x="79534" y="48373"/>
                    <a:pt x="56674" y="55993"/>
                    <a:pt x="38576" y="60756"/>
                  </a:cubicBezTo>
                  <a:cubicBezTo>
                    <a:pt x="30004" y="62660"/>
                    <a:pt x="22384" y="64565"/>
                    <a:pt x="16669" y="64565"/>
                  </a:cubicBezTo>
                  <a:cubicBezTo>
                    <a:pt x="13811" y="64565"/>
                    <a:pt x="11906" y="64565"/>
                    <a:pt x="10001" y="63613"/>
                  </a:cubicBezTo>
                  <a:cubicBezTo>
                    <a:pt x="8096" y="62660"/>
                    <a:pt x="7144" y="61708"/>
                    <a:pt x="7144" y="60756"/>
                  </a:cubicBezTo>
                  <a:cubicBezTo>
                    <a:pt x="7144" y="59803"/>
                    <a:pt x="8096" y="58850"/>
                    <a:pt x="9049" y="57898"/>
                  </a:cubicBezTo>
                  <a:cubicBezTo>
                    <a:pt x="10001" y="56945"/>
                    <a:pt x="10954" y="55040"/>
                    <a:pt x="12859" y="54088"/>
                  </a:cubicBezTo>
                  <a:cubicBezTo>
                    <a:pt x="16669" y="51231"/>
                    <a:pt x="22384" y="46468"/>
                    <a:pt x="30956" y="41706"/>
                  </a:cubicBezTo>
                  <a:cubicBezTo>
                    <a:pt x="47149" y="32181"/>
                    <a:pt x="70009" y="21703"/>
                    <a:pt x="97631" y="14083"/>
                  </a:cubicBezTo>
                  <a:cubicBezTo>
                    <a:pt x="125254" y="6463"/>
                    <a:pt x="151924" y="5510"/>
                    <a:pt x="171926" y="9320"/>
                  </a:cubicBezTo>
                  <a:cubicBezTo>
                    <a:pt x="181451" y="12178"/>
                    <a:pt x="189071" y="14083"/>
                    <a:pt x="193834" y="17893"/>
                  </a:cubicBezTo>
                  <a:cubicBezTo>
                    <a:pt x="197644" y="20750"/>
                    <a:pt x="199549" y="23608"/>
                    <a:pt x="198596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A0C55E68-796A-EC48-A8AA-49E123BD4B33}"/>
                </a:ext>
              </a:extLst>
            </p:cNvPr>
            <p:cNvSpPr/>
            <p:nvPr/>
          </p:nvSpPr>
          <p:spPr>
            <a:xfrm>
              <a:off x="5059956" y="2038555"/>
              <a:ext cx="200024" cy="66675"/>
            </a:xfrm>
            <a:custGeom>
              <a:avLst/>
              <a:gdLst>
                <a:gd name="connsiteX0" fmla="*/ 7331 w 200025"/>
                <a:gd name="connsiteY0" fmla="*/ 25513 h 66675"/>
                <a:gd name="connsiteX1" fmla="*/ 15903 w 200025"/>
                <a:gd name="connsiteY1" fmla="*/ 28370 h 66675"/>
                <a:gd name="connsiteX2" fmla="*/ 35906 w 200025"/>
                <a:gd name="connsiteY2" fmla="*/ 29323 h 66675"/>
                <a:gd name="connsiteX3" fmla="*/ 100676 w 200025"/>
                <a:gd name="connsiteY3" fmla="*/ 41706 h 66675"/>
                <a:gd name="connsiteX4" fmla="*/ 167351 w 200025"/>
                <a:gd name="connsiteY4" fmla="*/ 60756 h 66675"/>
                <a:gd name="connsiteX5" fmla="*/ 189258 w 200025"/>
                <a:gd name="connsiteY5" fmla="*/ 64565 h 66675"/>
                <a:gd name="connsiteX6" fmla="*/ 195926 w 200025"/>
                <a:gd name="connsiteY6" fmla="*/ 63613 h 66675"/>
                <a:gd name="connsiteX7" fmla="*/ 198783 w 200025"/>
                <a:gd name="connsiteY7" fmla="*/ 60756 h 66675"/>
                <a:gd name="connsiteX8" fmla="*/ 196878 w 200025"/>
                <a:gd name="connsiteY8" fmla="*/ 57898 h 66675"/>
                <a:gd name="connsiteX9" fmla="*/ 193068 w 200025"/>
                <a:gd name="connsiteY9" fmla="*/ 54088 h 66675"/>
                <a:gd name="connsiteX10" fmla="*/ 174971 w 200025"/>
                <a:gd name="connsiteY10" fmla="*/ 41706 h 66675"/>
                <a:gd name="connsiteX11" fmla="*/ 108296 w 200025"/>
                <a:gd name="connsiteY11" fmla="*/ 14083 h 66675"/>
                <a:gd name="connsiteX12" fmla="*/ 34001 w 200025"/>
                <a:gd name="connsiteY12" fmla="*/ 9320 h 66675"/>
                <a:gd name="connsiteX13" fmla="*/ 12093 w 200025"/>
                <a:gd name="connsiteY13" fmla="*/ 17893 h 66675"/>
                <a:gd name="connsiteX14" fmla="*/ 7331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7331" y="25513"/>
                  </a:moveTo>
                  <a:cubicBezTo>
                    <a:pt x="8283" y="27418"/>
                    <a:pt x="11141" y="28370"/>
                    <a:pt x="15903" y="28370"/>
                  </a:cubicBezTo>
                  <a:cubicBezTo>
                    <a:pt x="20666" y="28370"/>
                    <a:pt x="28286" y="29323"/>
                    <a:pt x="35906" y="29323"/>
                  </a:cubicBezTo>
                  <a:cubicBezTo>
                    <a:pt x="53051" y="30275"/>
                    <a:pt x="75911" y="35038"/>
                    <a:pt x="100676" y="41706"/>
                  </a:cubicBezTo>
                  <a:cubicBezTo>
                    <a:pt x="126393" y="48373"/>
                    <a:pt x="149253" y="55993"/>
                    <a:pt x="167351" y="60756"/>
                  </a:cubicBezTo>
                  <a:cubicBezTo>
                    <a:pt x="175923" y="62660"/>
                    <a:pt x="183543" y="64565"/>
                    <a:pt x="189258" y="64565"/>
                  </a:cubicBezTo>
                  <a:cubicBezTo>
                    <a:pt x="192116" y="64565"/>
                    <a:pt x="194021" y="64565"/>
                    <a:pt x="195926" y="63613"/>
                  </a:cubicBezTo>
                  <a:cubicBezTo>
                    <a:pt x="197831" y="62660"/>
                    <a:pt x="198783" y="61708"/>
                    <a:pt x="198783" y="60756"/>
                  </a:cubicBezTo>
                  <a:cubicBezTo>
                    <a:pt x="198783" y="59803"/>
                    <a:pt x="197831" y="58850"/>
                    <a:pt x="196878" y="57898"/>
                  </a:cubicBezTo>
                  <a:cubicBezTo>
                    <a:pt x="195926" y="56945"/>
                    <a:pt x="194973" y="55040"/>
                    <a:pt x="193068" y="54088"/>
                  </a:cubicBezTo>
                  <a:cubicBezTo>
                    <a:pt x="189258" y="51231"/>
                    <a:pt x="183543" y="46468"/>
                    <a:pt x="174971" y="41706"/>
                  </a:cubicBezTo>
                  <a:cubicBezTo>
                    <a:pt x="158778" y="32181"/>
                    <a:pt x="135918" y="21703"/>
                    <a:pt x="108296" y="14083"/>
                  </a:cubicBezTo>
                  <a:cubicBezTo>
                    <a:pt x="80673" y="6463"/>
                    <a:pt x="54003" y="5510"/>
                    <a:pt x="34001" y="9320"/>
                  </a:cubicBezTo>
                  <a:cubicBezTo>
                    <a:pt x="24476" y="12178"/>
                    <a:pt x="16856" y="14083"/>
                    <a:pt x="12093" y="17893"/>
                  </a:cubicBezTo>
                  <a:cubicBezTo>
                    <a:pt x="9236" y="20750"/>
                    <a:pt x="6378" y="23608"/>
                    <a:pt x="7331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6FCB9D96-983B-244C-AA5E-F35D2F4D5FD1}"/>
                </a:ext>
              </a:extLst>
            </p:cNvPr>
            <p:cNvSpPr/>
            <p:nvPr/>
          </p:nvSpPr>
          <p:spPr>
            <a:xfrm>
              <a:off x="4884883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7" y="62389"/>
                    <a:pt x="7144" y="50022"/>
                    <a:pt x="7144" y="34766"/>
                  </a:cubicBezTo>
                  <a:cubicBezTo>
                    <a:pt x="7144" y="19511"/>
                    <a:pt x="21217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48C3A2B3-D1F1-8043-B6EB-DB71E068B3BC}"/>
                </a:ext>
              </a:extLst>
            </p:cNvPr>
            <p:cNvSpPr/>
            <p:nvPr/>
          </p:nvSpPr>
          <p:spPr>
            <a:xfrm>
              <a:off x="4899171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5302B090-6075-CB4C-A786-F96539ED3CEA}"/>
                </a:ext>
              </a:extLst>
            </p:cNvPr>
            <p:cNvSpPr/>
            <p:nvPr/>
          </p:nvSpPr>
          <p:spPr>
            <a:xfrm>
              <a:off x="4896313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679C6E43-ADA8-FF40-B9C9-183E57999C3F}"/>
                </a:ext>
              </a:extLst>
            </p:cNvPr>
            <p:cNvSpPr/>
            <p:nvPr/>
          </p:nvSpPr>
          <p:spPr>
            <a:xfrm>
              <a:off x="4921077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2384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64695B09-17A9-8B47-8D4E-E44BBC87F836}"/>
                </a:ext>
              </a:extLst>
            </p:cNvPr>
            <p:cNvSpPr/>
            <p:nvPr/>
          </p:nvSpPr>
          <p:spPr>
            <a:xfrm>
              <a:off x="5113482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6" y="62389"/>
                    <a:pt x="7144" y="50022"/>
                    <a:pt x="7144" y="34766"/>
                  </a:cubicBezTo>
                  <a:cubicBezTo>
                    <a:pt x="7144" y="19511"/>
                    <a:pt x="21216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8F5947F5-8511-4C42-85DF-655F78FAF8F9}"/>
                </a:ext>
              </a:extLst>
            </p:cNvPr>
            <p:cNvSpPr/>
            <p:nvPr/>
          </p:nvSpPr>
          <p:spPr>
            <a:xfrm>
              <a:off x="5127770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EC1D7DAC-B420-DD46-A4B7-5523E9F15FAD}"/>
                </a:ext>
              </a:extLst>
            </p:cNvPr>
            <p:cNvSpPr/>
            <p:nvPr/>
          </p:nvSpPr>
          <p:spPr>
            <a:xfrm>
              <a:off x="5124912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9542304B-F7A8-E543-A3A2-DC3092715A82}"/>
                </a:ext>
              </a:extLst>
            </p:cNvPr>
            <p:cNvSpPr/>
            <p:nvPr/>
          </p:nvSpPr>
          <p:spPr>
            <a:xfrm>
              <a:off x="5148726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3336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D71ED12A-644C-974B-AE93-69F8C17A6AE2}"/>
                </a:ext>
              </a:extLst>
            </p:cNvPr>
            <p:cNvSpPr/>
            <p:nvPr/>
          </p:nvSpPr>
          <p:spPr>
            <a:xfrm>
              <a:off x="4909648" y="1791392"/>
              <a:ext cx="361949" cy="123825"/>
            </a:xfrm>
            <a:custGeom>
              <a:avLst/>
              <a:gdLst>
                <a:gd name="connsiteX0" fmla="*/ 198596 w 361950"/>
                <a:gd name="connsiteY0" fmla="*/ 70745 h 123825"/>
                <a:gd name="connsiteX1" fmla="*/ 305276 w 361950"/>
                <a:gd name="connsiteY1" fmla="*/ 44075 h 123825"/>
                <a:gd name="connsiteX2" fmla="*/ 68104 w 361950"/>
                <a:gd name="connsiteY2" fmla="*/ 17405 h 123825"/>
                <a:gd name="connsiteX3" fmla="*/ 176689 w 361950"/>
                <a:gd name="connsiteY3" fmla="*/ 62173 h 123825"/>
                <a:gd name="connsiteX4" fmla="*/ 7144 w 361950"/>
                <a:gd name="connsiteY4" fmla="*/ 33598 h 123825"/>
                <a:gd name="connsiteX5" fmla="*/ 364331 w 361950"/>
                <a:gd name="connsiteY5" fmla="*/ 98368 h 123825"/>
                <a:gd name="connsiteX6" fmla="*/ 198596 w 361950"/>
                <a:gd name="connsiteY6" fmla="*/ 707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123825">
                  <a:moveTo>
                    <a:pt x="198596" y="70745"/>
                  </a:moveTo>
                  <a:cubicBezTo>
                    <a:pt x="234791" y="82175"/>
                    <a:pt x="284321" y="81223"/>
                    <a:pt x="305276" y="44075"/>
                  </a:cubicBezTo>
                  <a:cubicBezTo>
                    <a:pt x="227171" y="86938"/>
                    <a:pt x="148114" y="-26410"/>
                    <a:pt x="68104" y="17405"/>
                  </a:cubicBezTo>
                  <a:cubicBezTo>
                    <a:pt x="108109" y="20263"/>
                    <a:pt x="140494" y="45980"/>
                    <a:pt x="176689" y="62173"/>
                  </a:cubicBezTo>
                  <a:cubicBezTo>
                    <a:pt x="122396" y="40265"/>
                    <a:pt x="67151" y="20263"/>
                    <a:pt x="7144" y="33598"/>
                  </a:cubicBezTo>
                  <a:cubicBezTo>
                    <a:pt x="121444" y="53600"/>
                    <a:pt x="248126" y="178378"/>
                    <a:pt x="364331" y="98368"/>
                  </a:cubicBezTo>
                  <a:cubicBezTo>
                    <a:pt x="305276" y="110750"/>
                    <a:pt x="251936" y="91700"/>
                    <a:pt x="198596" y="70745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A667B380-2848-2644-93E9-66638925C8F0}"/>
                </a:ext>
              </a:extLst>
            </p:cNvPr>
            <p:cNvSpPr/>
            <p:nvPr/>
          </p:nvSpPr>
          <p:spPr>
            <a:xfrm>
              <a:off x="5136343" y="1682592"/>
              <a:ext cx="228599" cy="304800"/>
            </a:xfrm>
            <a:custGeom>
              <a:avLst/>
              <a:gdLst>
                <a:gd name="connsiteX0" fmla="*/ 7144 w 228600"/>
                <a:gd name="connsiteY0" fmla="*/ 7144 h 304800"/>
                <a:gd name="connsiteX1" fmla="*/ 224314 w 228600"/>
                <a:gd name="connsiteY1" fmla="*/ 304324 h 304800"/>
                <a:gd name="connsiteX2" fmla="*/ 7144 w 228600"/>
                <a:gd name="connsiteY2" fmla="*/ 714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304800">
                  <a:moveTo>
                    <a:pt x="7144" y="7144"/>
                  </a:moveTo>
                  <a:cubicBezTo>
                    <a:pt x="140494" y="52864"/>
                    <a:pt x="221456" y="163354"/>
                    <a:pt x="224314" y="304324"/>
                  </a:cubicBezTo>
                  <a:cubicBezTo>
                    <a:pt x="246221" y="158591"/>
                    <a:pt x="152876" y="30004"/>
                    <a:pt x="7144" y="7144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F43CE74F-FB5D-EF47-866B-B9C3237A2432}"/>
                </a:ext>
              </a:extLst>
            </p:cNvPr>
            <p:cNvSpPr/>
            <p:nvPr/>
          </p:nvSpPr>
          <p:spPr>
            <a:xfrm>
              <a:off x="5283980" y="1810226"/>
              <a:ext cx="66675" cy="219075"/>
            </a:xfrm>
            <a:custGeom>
              <a:avLst/>
              <a:gdLst>
                <a:gd name="connsiteX0" fmla="*/ 57626 w 66675"/>
                <a:gd name="connsiteY0" fmla="*/ 215741 h 219075"/>
                <a:gd name="connsiteX1" fmla="*/ 7144 w 66675"/>
                <a:gd name="connsiteY1" fmla="*/ 7144 h 219075"/>
                <a:gd name="connsiteX2" fmla="*/ 57626 w 66675"/>
                <a:gd name="connsiteY2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19075">
                  <a:moveTo>
                    <a:pt x="57626" y="215741"/>
                  </a:moveTo>
                  <a:cubicBezTo>
                    <a:pt x="73819" y="140494"/>
                    <a:pt x="55721" y="66199"/>
                    <a:pt x="7144" y="7144"/>
                  </a:cubicBezTo>
                  <a:cubicBezTo>
                    <a:pt x="32861" y="75724"/>
                    <a:pt x="49054" y="143351"/>
                    <a:pt x="57626" y="21574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2">
              <a:extLst>
                <a:ext uri="{FF2B5EF4-FFF2-40B4-BE49-F238E27FC236}">
                  <a16:creationId xmlns:a16="http://schemas.microsoft.com/office/drawing/2014/main" id="{717C6CDF-25E6-314F-AF41-21FC70C54205}"/>
                </a:ext>
              </a:extLst>
            </p:cNvPr>
            <p:cNvSpPr/>
            <p:nvPr/>
          </p:nvSpPr>
          <p:spPr>
            <a:xfrm>
              <a:off x="4706471" y="1725454"/>
              <a:ext cx="123825" cy="209550"/>
            </a:xfrm>
            <a:custGeom>
              <a:avLst/>
              <a:gdLst>
                <a:gd name="connsiteX0" fmla="*/ 8391 w 123825"/>
                <a:gd name="connsiteY0" fmla="*/ 206216 h 209550"/>
                <a:gd name="connsiteX1" fmla="*/ 121739 w 123825"/>
                <a:gd name="connsiteY1" fmla="*/ 7144 h 209550"/>
                <a:gd name="connsiteX2" fmla="*/ 8391 w 123825"/>
                <a:gd name="connsiteY2" fmla="*/ 20621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8391" y="206216"/>
                  </a:moveTo>
                  <a:cubicBezTo>
                    <a:pt x="23631" y="127159"/>
                    <a:pt x="61731" y="60484"/>
                    <a:pt x="121739" y="7144"/>
                  </a:cubicBezTo>
                  <a:cubicBezTo>
                    <a:pt x="44586" y="42386"/>
                    <a:pt x="-1134" y="122396"/>
                    <a:pt x="8391" y="206216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3">
              <a:extLst>
                <a:ext uri="{FF2B5EF4-FFF2-40B4-BE49-F238E27FC236}">
                  <a16:creationId xmlns:a16="http://schemas.microsoft.com/office/drawing/2014/main" id="{92C202D3-D8E4-D146-AB54-8590AE6BD444}"/>
                </a:ext>
              </a:extLst>
            </p:cNvPr>
            <p:cNvSpPr/>
            <p:nvPr/>
          </p:nvSpPr>
          <p:spPr>
            <a:xfrm>
              <a:off x="5042045" y="2100739"/>
              <a:ext cx="47625" cy="161925"/>
            </a:xfrm>
            <a:custGeom>
              <a:avLst/>
              <a:gdLst>
                <a:gd name="connsiteX0" fmla="*/ 32861 w 47625"/>
                <a:gd name="connsiteY0" fmla="*/ 161449 h 161925"/>
                <a:gd name="connsiteX1" fmla="*/ 15716 w 47625"/>
                <a:gd name="connsiteY1" fmla="*/ 150971 h 161925"/>
                <a:gd name="connsiteX2" fmla="*/ 14764 w 47625"/>
                <a:gd name="connsiteY2" fmla="*/ 126206 h 161925"/>
                <a:gd name="connsiteX3" fmla="*/ 10954 w 47625"/>
                <a:gd name="connsiteY3" fmla="*/ 77629 h 161925"/>
                <a:gd name="connsiteX4" fmla="*/ 9049 w 47625"/>
                <a:gd name="connsiteY4" fmla="*/ 51911 h 161925"/>
                <a:gd name="connsiteX5" fmla="*/ 8096 w 47625"/>
                <a:gd name="connsiteY5" fmla="*/ 29051 h 161925"/>
                <a:gd name="connsiteX6" fmla="*/ 7144 w 47625"/>
                <a:gd name="connsiteY6" fmla="*/ 7144 h 161925"/>
                <a:gd name="connsiteX7" fmla="*/ 12859 w 47625"/>
                <a:gd name="connsiteY7" fmla="*/ 28099 h 161925"/>
                <a:gd name="connsiteX8" fmla="*/ 18574 w 47625"/>
                <a:gd name="connsiteY8" fmla="*/ 49054 h 161925"/>
                <a:gd name="connsiteX9" fmla="*/ 26194 w 47625"/>
                <a:gd name="connsiteY9" fmla="*/ 73819 h 161925"/>
                <a:gd name="connsiteX10" fmla="*/ 40481 w 47625"/>
                <a:gd name="connsiteY10" fmla="*/ 121444 h 161925"/>
                <a:gd name="connsiteX11" fmla="*/ 47149 w 47625"/>
                <a:gd name="connsiteY11" fmla="*/ 146209 h 161925"/>
                <a:gd name="connsiteX12" fmla="*/ 32861 w 47625"/>
                <a:gd name="connsiteY12" fmla="*/ 161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61925">
                  <a:moveTo>
                    <a:pt x="32861" y="161449"/>
                  </a:moveTo>
                  <a:cubicBezTo>
                    <a:pt x="24289" y="162401"/>
                    <a:pt x="16669" y="157639"/>
                    <a:pt x="15716" y="150971"/>
                  </a:cubicBezTo>
                  <a:cubicBezTo>
                    <a:pt x="15716" y="149066"/>
                    <a:pt x="14764" y="139541"/>
                    <a:pt x="14764" y="126206"/>
                  </a:cubicBezTo>
                  <a:cubicBezTo>
                    <a:pt x="13811" y="112871"/>
                    <a:pt x="12859" y="94774"/>
                    <a:pt x="10954" y="77629"/>
                  </a:cubicBezTo>
                  <a:cubicBezTo>
                    <a:pt x="10001" y="69056"/>
                    <a:pt x="9049" y="60484"/>
                    <a:pt x="9049" y="51911"/>
                  </a:cubicBezTo>
                  <a:cubicBezTo>
                    <a:pt x="9049" y="43339"/>
                    <a:pt x="8096" y="35719"/>
                    <a:pt x="8096" y="29051"/>
                  </a:cubicBezTo>
                  <a:cubicBezTo>
                    <a:pt x="7144" y="15716"/>
                    <a:pt x="7144" y="7144"/>
                    <a:pt x="7144" y="7144"/>
                  </a:cubicBezTo>
                  <a:cubicBezTo>
                    <a:pt x="7144" y="7144"/>
                    <a:pt x="9049" y="15716"/>
                    <a:pt x="12859" y="28099"/>
                  </a:cubicBezTo>
                  <a:cubicBezTo>
                    <a:pt x="14764" y="34766"/>
                    <a:pt x="16669" y="41434"/>
                    <a:pt x="18574" y="49054"/>
                  </a:cubicBezTo>
                  <a:cubicBezTo>
                    <a:pt x="21431" y="56674"/>
                    <a:pt x="23336" y="65246"/>
                    <a:pt x="26194" y="73819"/>
                  </a:cubicBezTo>
                  <a:cubicBezTo>
                    <a:pt x="31909" y="90964"/>
                    <a:pt x="36671" y="108109"/>
                    <a:pt x="40481" y="121444"/>
                  </a:cubicBezTo>
                  <a:cubicBezTo>
                    <a:pt x="44291" y="134779"/>
                    <a:pt x="46196" y="145256"/>
                    <a:pt x="47149" y="146209"/>
                  </a:cubicBezTo>
                  <a:cubicBezTo>
                    <a:pt x="47149" y="153829"/>
                    <a:pt x="41434" y="160496"/>
                    <a:pt x="32861" y="1614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4">
              <a:extLst>
                <a:ext uri="{FF2B5EF4-FFF2-40B4-BE49-F238E27FC236}">
                  <a16:creationId xmlns:a16="http://schemas.microsoft.com/office/drawing/2014/main" id="{840AF696-473F-1443-8BFD-B27BECC102B3}"/>
                </a:ext>
              </a:extLst>
            </p:cNvPr>
            <p:cNvSpPr/>
            <p:nvPr/>
          </p:nvSpPr>
          <p:spPr>
            <a:xfrm>
              <a:off x="4687664" y="2672239"/>
              <a:ext cx="695323" cy="1047750"/>
            </a:xfrm>
            <a:custGeom>
              <a:avLst/>
              <a:gdLst>
                <a:gd name="connsiteX0" fmla="*/ 349143 w 695325"/>
                <a:gd name="connsiteY0" fmla="*/ 1041559 h 1047750"/>
                <a:gd name="connsiteX1" fmla="*/ 8148 w 695325"/>
                <a:gd name="connsiteY1" fmla="*/ 873919 h 1047750"/>
                <a:gd name="connsiteX2" fmla="*/ 110065 w 695325"/>
                <a:gd name="connsiteY2" fmla="*/ 7144 h 1047750"/>
                <a:gd name="connsiteX3" fmla="*/ 349143 w 695325"/>
                <a:gd name="connsiteY3" fmla="*/ 39529 h 1047750"/>
                <a:gd name="connsiteX4" fmla="*/ 588220 w 695325"/>
                <a:gd name="connsiteY4" fmla="*/ 7144 h 1047750"/>
                <a:gd name="connsiteX5" fmla="*/ 690138 w 695325"/>
                <a:gd name="connsiteY5" fmla="*/ 873919 h 1047750"/>
                <a:gd name="connsiteX6" fmla="*/ 349143 w 695325"/>
                <a:gd name="connsiteY6" fmla="*/ 10415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047750">
                  <a:moveTo>
                    <a:pt x="349143" y="1041559"/>
                  </a:moveTo>
                  <a:cubicBezTo>
                    <a:pt x="250083" y="1041559"/>
                    <a:pt x="123400" y="896779"/>
                    <a:pt x="8148" y="873919"/>
                  </a:cubicBezTo>
                  <a:cubicBezTo>
                    <a:pt x="1480" y="563404"/>
                    <a:pt x="27198" y="270034"/>
                    <a:pt x="110065" y="7144"/>
                  </a:cubicBezTo>
                  <a:lnTo>
                    <a:pt x="349143" y="39529"/>
                  </a:lnTo>
                  <a:lnTo>
                    <a:pt x="588220" y="7144"/>
                  </a:lnTo>
                  <a:cubicBezTo>
                    <a:pt x="657753" y="250984"/>
                    <a:pt x="683470" y="549116"/>
                    <a:pt x="690138" y="873919"/>
                  </a:cubicBezTo>
                  <a:cubicBezTo>
                    <a:pt x="574885" y="895826"/>
                    <a:pt x="449155" y="1041559"/>
                    <a:pt x="349143" y="10415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5">
              <a:extLst>
                <a:ext uri="{FF2B5EF4-FFF2-40B4-BE49-F238E27FC236}">
                  <a16:creationId xmlns:a16="http://schemas.microsoft.com/office/drawing/2014/main" id="{87B490BF-5508-524E-9702-0AC9AD7BE5CC}"/>
                </a:ext>
              </a:extLst>
            </p:cNvPr>
            <p:cNvSpPr/>
            <p:nvPr/>
          </p:nvSpPr>
          <p:spPr>
            <a:xfrm>
              <a:off x="4790586" y="2579846"/>
              <a:ext cx="485774" cy="247650"/>
            </a:xfrm>
            <a:custGeom>
              <a:avLst/>
              <a:gdLst>
                <a:gd name="connsiteX0" fmla="*/ 246221 w 485775"/>
                <a:gd name="connsiteY0" fmla="*/ 130969 h 247650"/>
                <a:gd name="connsiteX1" fmla="*/ 124301 w 485775"/>
                <a:gd name="connsiteY1" fmla="*/ 243364 h 247650"/>
                <a:gd name="connsiteX2" fmla="*/ 7144 w 485775"/>
                <a:gd name="connsiteY2" fmla="*/ 98584 h 247650"/>
                <a:gd name="connsiteX3" fmla="*/ 135731 w 485775"/>
                <a:gd name="connsiteY3" fmla="*/ 7144 h 247650"/>
                <a:gd name="connsiteX4" fmla="*/ 246221 w 485775"/>
                <a:gd name="connsiteY4" fmla="*/ 130969 h 247650"/>
                <a:gd name="connsiteX5" fmla="*/ 352901 w 485775"/>
                <a:gd name="connsiteY5" fmla="*/ 10001 h 247650"/>
                <a:gd name="connsiteX6" fmla="*/ 484346 w 485775"/>
                <a:gd name="connsiteY6" fmla="*/ 99536 h 247650"/>
                <a:gd name="connsiteX7" fmla="*/ 367189 w 485775"/>
                <a:gd name="connsiteY7" fmla="*/ 244316 h 247650"/>
                <a:gd name="connsiteX8" fmla="*/ 246221 w 485775"/>
                <a:gd name="connsiteY8" fmla="*/ 1309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247650">
                  <a:moveTo>
                    <a:pt x="246221" y="130969"/>
                  </a:moveTo>
                  <a:lnTo>
                    <a:pt x="124301" y="243364"/>
                  </a:lnTo>
                  <a:lnTo>
                    <a:pt x="7144" y="98584"/>
                  </a:lnTo>
                  <a:lnTo>
                    <a:pt x="135731" y="7144"/>
                  </a:lnTo>
                  <a:cubicBezTo>
                    <a:pt x="142399" y="66199"/>
                    <a:pt x="177641" y="119539"/>
                    <a:pt x="246221" y="130969"/>
                  </a:cubicBezTo>
                  <a:cubicBezTo>
                    <a:pt x="323374" y="117634"/>
                    <a:pt x="349091" y="68104"/>
                    <a:pt x="352901" y="10001"/>
                  </a:cubicBezTo>
                  <a:lnTo>
                    <a:pt x="484346" y="99536"/>
                  </a:lnTo>
                  <a:lnTo>
                    <a:pt x="367189" y="244316"/>
                  </a:lnTo>
                  <a:lnTo>
                    <a:pt x="246221" y="130969"/>
                  </a:lnTo>
                  <a:close/>
                </a:path>
              </a:pathLst>
            </a:custGeom>
            <a:solidFill>
              <a:srgbClr val="54B9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6">
              <a:extLst>
                <a:ext uri="{FF2B5EF4-FFF2-40B4-BE49-F238E27FC236}">
                  <a16:creationId xmlns:a16="http://schemas.microsoft.com/office/drawing/2014/main" id="{90FB135C-3679-7147-87D8-ABE99CFCBE1D}"/>
                </a:ext>
              </a:extLst>
            </p:cNvPr>
            <p:cNvSpPr/>
            <p:nvPr/>
          </p:nvSpPr>
          <p:spPr>
            <a:xfrm>
              <a:off x="4688580" y="3538061"/>
              <a:ext cx="695323" cy="476250"/>
            </a:xfrm>
            <a:custGeom>
              <a:avLst/>
              <a:gdLst>
                <a:gd name="connsiteX0" fmla="*/ 348227 w 695325"/>
                <a:gd name="connsiteY0" fmla="*/ 471964 h 476250"/>
                <a:gd name="connsiteX1" fmla="*/ 224402 w 695325"/>
                <a:gd name="connsiteY1" fmla="*/ 466249 h 476250"/>
                <a:gd name="connsiteX2" fmla="*/ 31997 w 695325"/>
                <a:gd name="connsiteY2" fmla="*/ 290036 h 476250"/>
                <a:gd name="connsiteX3" fmla="*/ 7232 w 695325"/>
                <a:gd name="connsiteY3" fmla="*/ 7144 h 476250"/>
                <a:gd name="connsiteX4" fmla="*/ 348227 w 695325"/>
                <a:gd name="connsiteY4" fmla="*/ 65246 h 476250"/>
                <a:gd name="connsiteX5" fmla="*/ 689222 w 695325"/>
                <a:gd name="connsiteY5" fmla="*/ 7144 h 476250"/>
                <a:gd name="connsiteX6" fmla="*/ 664457 w 695325"/>
                <a:gd name="connsiteY6" fmla="*/ 290036 h 476250"/>
                <a:gd name="connsiteX7" fmla="*/ 472052 w 695325"/>
                <a:gd name="connsiteY7" fmla="*/ 466249 h 476250"/>
                <a:gd name="connsiteX8" fmla="*/ 348227 w 695325"/>
                <a:gd name="connsiteY8" fmla="*/ 47196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476250">
                  <a:moveTo>
                    <a:pt x="348227" y="471964"/>
                  </a:moveTo>
                  <a:cubicBezTo>
                    <a:pt x="306317" y="472916"/>
                    <a:pt x="264407" y="471011"/>
                    <a:pt x="224402" y="466249"/>
                  </a:cubicBezTo>
                  <a:cubicBezTo>
                    <a:pt x="129152" y="454819"/>
                    <a:pt x="51999" y="383381"/>
                    <a:pt x="31997" y="290036"/>
                  </a:cubicBezTo>
                  <a:cubicBezTo>
                    <a:pt x="12947" y="198596"/>
                    <a:pt x="6279" y="104299"/>
                    <a:pt x="7232" y="7144"/>
                  </a:cubicBezTo>
                  <a:cubicBezTo>
                    <a:pt x="124389" y="40481"/>
                    <a:pt x="237737" y="62389"/>
                    <a:pt x="348227" y="65246"/>
                  </a:cubicBezTo>
                  <a:cubicBezTo>
                    <a:pt x="457764" y="61436"/>
                    <a:pt x="572064" y="40481"/>
                    <a:pt x="689222" y="7144"/>
                  </a:cubicBezTo>
                  <a:cubicBezTo>
                    <a:pt x="690174" y="104299"/>
                    <a:pt x="683507" y="198596"/>
                    <a:pt x="664457" y="290036"/>
                  </a:cubicBezTo>
                  <a:cubicBezTo>
                    <a:pt x="644454" y="384334"/>
                    <a:pt x="567302" y="454819"/>
                    <a:pt x="472052" y="466249"/>
                  </a:cubicBezTo>
                  <a:cubicBezTo>
                    <a:pt x="432047" y="471964"/>
                    <a:pt x="390137" y="473869"/>
                    <a:pt x="348227" y="47196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7">
              <a:extLst>
                <a:ext uri="{FF2B5EF4-FFF2-40B4-BE49-F238E27FC236}">
                  <a16:creationId xmlns:a16="http://schemas.microsoft.com/office/drawing/2014/main" id="{9B258DFC-A6CF-4C4E-B4E4-81D5D14C8F84}"/>
                </a:ext>
              </a:extLst>
            </p:cNvPr>
            <p:cNvSpPr/>
            <p:nvPr/>
          </p:nvSpPr>
          <p:spPr>
            <a:xfrm>
              <a:off x="4688668" y="3539014"/>
              <a:ext cx="695323" cy="133350"/>
            </a:xfrm>
            <a:custGeom>
              <a:avLst/>
              <a:gdLst>
                <a:gd name="connsiteX0" fmla="*/ 348139 w 695325"/>
                <a:gd name="connsiteY0" fmla="*/ 65246 h 133350"/>
                <a:gd name="connsiteX1" fmla="*/ 7144 w 695325"/>
                <a:gd name="connsiteY1" fmla="*/ 7144 h 133350"/>
                <a:gd name="connsiteX2" fmla="*/ 8096 w 695325"/>
                <a:gd name="connsiteY2" fmla="*/ 71914 h 133350"/>
                <a:gd name="connsiteX3" fmla="*/ 348139 w 695325"/>
                <a:gd name="connsiteY3" fmla="*/ 130016 h 133350"/>
                <a:gd name="connsiteX4" fmla="*/ 688181 w 695325"/>
                <a:gd name="connsiteY4" fmla="*/ 71914 h 133350"/>
                <a:gd name="connsiteX5" fmla="*/ 689134 w 695325"/>
                <a:gd name="connsiteY5" fmla="*/ 7144 h 133350"/>
                <a:gd name="connsiteX6" fmla="*/ 348139 w 695325"/>
                <a:gd name="connsiteY6" fmla="*/ 652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33350">
                  <a:moveTo>
                    <a:pt x="348139" y="65246"/>
                  </a:moveTo>
                  <a:cubicBezTo>
                    <a:pt x="238601" y="61436"/>
                    <a:pt x="124301" y="40481"/>
                    <a:pt x="7144" y="7144"/>
                  </a:cubicBezTo>
                  <a:cubicBezTo>
                    <a:pt x="7144" y="29051"/>
                    <a:pt x="7144" y="50959"/>
                    <a:pt x="8096" y="71914"/>
                  </a:cubicBezTo>
                  <a:cubicBezTo>
                    <a:pt x="124301" y="105251"/>
                    <a:pt x="238601" y="126206"/>
                    <a:pt x="348139" y="130016"/>
                  </a:cubicBezTo>
                  <a:cubicBezTo>
                    <a:pt x="457676" y="126206"/>
                    <a:pt x="571976" y="105251"/>
                    <a:pt x="688181" y="71914"/>
                  </a:cubicBezTo>
                  <a:cubicBezTo>
                    <a:pt x="689134" y="50006"/>
                    <a:pt x="689134" y="28099"/>
                    <a:pt x="689134" y="7144"/>
                  </a:cubicBezTo>
                  <a:cubicBezTo>
                    <a:pt x="571976" y="40481"/>
                    <a:pt x="458629" y="61436"/>
                    <a:pt x="348139" y="6524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58">
              <a:extLst>
                <a:ext uri="{FF2B5EF4-FFF2-40B4-BE49-F238E27FC236}">
                  <a16:creationId xmlns:a16="http://schemas.microsoft.com/office/drawing/2014/main" id="{CAC3869C-F452-1A40-B598-91BAEFA078DF}"/>
                </a:ext>
              </a:extLst>
            </p:cNvPr>
            <p:cNvSpPr/>
            <p:nvPr/>
          </p:nvSpPr>
          <p:spPr>
            <a:xfrm>
              <a:off x="4983943" y="3594259"/>
              <a:ext cx="104775" cy="76200"/>
            </a:xfrm>
            <a:custGeom>
              <a:avLst/>
              <a:gdLst>
                <a:gd name="connsiteX0" fmla="*/ 7144 w 104775"/>
                <a:gd name="connsiteY0" fmla="*/ 7144 h 76200"/>
                <a:gd name="connsiteX1" fmla="*/ 98584 w 104775"/>
                <a:gd name="connsiteY1" fmla="*/ 7144 h 76200"/>
                <a:gd name="connsiteX2" fmla="*/ 98584 w 104775"/>
                <a:gd name="connsiteY2" fmla="*/ 74771 h 76200"/>
                <a:gd name="connsiteX3" fmla="*/ 7144 w 104775"/>
                <a:gd name="connsiteY3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76200">
                  <a:moveTo>
                    <a:pt x="7144" y="7144"/>
                  </a:moveTo>
                  <a:lnTo>
                    <a:pt x="98584" y="7144"/>
                  </a:lnTo>
                  <a:lnTo>
                    <a:pt x="98584" y="74771"/>
                  </a:lnTo>
                  <a:lnTo>
                    <a:pt x="7144" y="74771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59">
              <a:extLst>
                <a:ext uri="{FF2B5EF4-FFF2-40B4-BE49-F238E27FC236}">
                  <a16:creationId xmlns:a16="http://schemas.microsoft.com/office/drawing/2014/main" id="{4F0D4FA5-A38F-AA4B-B368-E3963EFEB568}"/>
                </a:ext>
              </a:extLst>
            </p:cNvPr>
            <p:cNvSpPr/>
            <p:nvPr/>
          </p:nvSpPr>
          <p:spPr>
            <a:xfrm>
              <a:off x="4750581" y="3555206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0">
              <a:extLst>
                <a:ext uri="{FF2B5EF4-FFF2-40B4-BE49-F238E27FC236}">
                  <a16:creationId xmlns:a16="http://schemas.microsoft.com/office/drawing/2014/main" id="{BD029CE4-7F25-F342-91BB-080EE386A102}"/>
                </a:ext>
              </a:extLst>
            </p:cNvPr>
            <p:cNvSpPr/>
            <p:nvPr/>
          </p:nvSpPr>
          <p:spPr>
            <a:xfrm>
              <a:off x="5290647" y="3555206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1">
              <a:extLst>
                <a:ext uri="{FF2B5EF4-FFF2-40B4-BE49-F238E27FC236}">
                  <a16:creationId xmlns:a16="http://schemas.microsoft.com/office/drawing/2014/main" id="{DFA0D327-18FA-9043-8ECA-0BF14ED9CA9D}"/>
                </a:ext>
              </a:extLst>
            </p:cNvPr>
            <p:cNvSpPr/>
            <p:nvPr/>
          </p:nvSpPr>
          <p:spPr>
            <a:xfrm>
              <a:off x="4862023" y="3579019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2">
              <a:extLst>
                <a:ext uri="{FF2B5EF4-FFF2-40B4-BE49-F238E27FC236}">
                  <a16:creationId xmlns:a16="http://schemas.microsoft.com/office/drawing/2014/main" id="{EA0BDE2B-215C-2B4A-8863-E29BA896379D}"/>
                </a:ext>
              </a:extLst>
            </p:cNvPr>
            <p:cNvSpPr/>
            <p:nvPr/>
          </p:nvSpPr>
          <p:spPr>
            <a:xfrm>
              <a:off x="5179205" y="3579019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3">
              <a:extLst>
                <a:ext uri="{FF2B5EF4-FFF2-40B4-BE49-F238E27FC236}">
                  <a16:creationId xmlns:a16="http://schemas.microsoft.com/office/drawing/2014/main" id="{95121AFE-B8AC-8845-B826-EADB564BD265}"/>
                </a:ext>
              </a:extLst>
            </p:cNvPr>
            <p:cNvSpPr/>
            <p:nvPr/>
          </p:nvSpPr>
          <p:spPr>
            <a:xfrm>
              <a:off x="4964893" y="2816066"/>
              <a:ext cx="133350" cy="485775"/>
            </a:xfrm>
            <a:custGeom>
              <a:avLst/>
              <a:gdLst>
                <a:gd name="connsiteX0" fmla="*/ 70961 w 133350"/>
                <a:gd name="connsiteY0" fmla="*/ 483394 h 485775"/>
                <a:gd name="connsiteX1" fmla="*/ 7144 w 133350"/>
                <a:gd name="connsiteY1" fmla="*/ 431006 h 485775"/>
                <a:gd name="connsiteX2" fmla="*/ 73819 w 133350"/>
                <a:gd name="connsiteY2" fmla="*/ 10001 h 485775"/>
                <a:gd name="connsiteX3" fmla="*/ 93821 w 133350"/>
                <a:gd name="connsiteY3" fmla="*/ 7144 h 485775"/>
                <a:gd name="connsiteX4" fmla="*/ 129064 w 133350"/>
                <a:gd name="connsiteY4" fmla="*/ 449104 h 485775"/>
                <a:gd name="connsiteX5" fmla="*/ 70961 w 133350"/>
                <a:gd name="connsiteY5" fmla="*/ 48339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85775">
                  <a:moveTo>
                    <a:pt x="70961" y="483394"/>
                  </a:moveTo>
                  <a:cubicBezTo>
                    <a:pt x="58579" y="473869"/>
                    <a:pt x="19526" y="440531"/>
                    <a:pt x="7144" y="431006"/>
                  </a:cubicBezTo>
                  <a:cubicBezTo>
                    <a:pt x="42386" y="289084"/>
                    <a:pt x="73819" y="158591"/>
                    <a:pt x="73819" y="10001"/>
                  </a:cubicBezTo>
                  <a:cubicBezTo>
                    <a:pt x="85249" y="9049"/>
                    <a:pt x="81439" y="7144"/>
                    <a:pt x="93821" y="7144"/>
                  </a:cubicBezTo>
                  <a:cubicBezTo>
                    <a:pt x="110014" y="157639"/>
                    <a:pt x="149066" y="297656"/>
                    <a:pt x="129064" y="449104"/>
                  </a:cubicBezTo>
                  <a:cubicBezTo>
                    <a:pt x="113824" y="453866"/>
                    <a:pt x="86201" y="479584"/>
                    <a:pt x="70961" y="483394"/>
                  </a:cubicBezTo>
                  <a:close/>
                </a:path>
              </a:pathLst>
            </a:custGeom>
            <a:solidFill>
              <a:srgbClr val="4393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4">
              <a:extLst>
                <a:ext uri="{FF2B5EF4-FFF2-40B4-BE49-F238E27FC236}">
                  <a16:creationId xmlns:a16="http://schemas.microsoft.com/office/drawing/2014/main" id="{F2E79059-2825-B548-96BE-A91EFD5E01E8}"/>
                </a:ext>
              </a:extLst>
            </p:cNvPr>
            <p:cNvSpPr/>
            <p:nvPr/>
          </p:nvSpPr>
          <p:spPr>
            <a:xfrm>
              <a:off x="4946796" y="2809399"/>
              <a:ext cx="133350" cy="476250"/>
            </a:xfrm>
            <a:custGeom>
              <a:avLst/>
              <a:gdLst>
                <a:gd name="connsiteX0" fmla="*/ 57626 w 133350"/>
                <a:gd name="connsiteY0" fmla="*/ 476726 h 476250"/>
                <a:gd name="connsiteX1" fmla="*/ 7144 w 133350"/>
                <a:gd name="connsiteY1" fmla="*/ 430054 h 476250"/>
                <a:gd name="connsiteX2" fmla="*/ 73819 w 133350"/>
                <a:gd name="connsiteY2" fmla="*/ 9049 h 476250"/>
                <a:gd name="connsiteX3" fmla="*/ 109061 w 133350"/>
                <a:gd name="connsiteY3" fmla="*/ 7144 h 476250"/>
                <a:gd name="connsiteX4" fmla="*/ 119539 w 133350"/>
                <a:gd name="connsiteY4" fmla="*/ 443389 h 476250"/>
                <a:gd name="connsiteX5" fmla="*/ 57626 w 133350"/>
                <a:gd name="connsiteY5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76250">
                  <a:moveTo>
                    <a:pt x="57626" y="476726"/>
                  </a:moveTo>
                  <a:cubicBezTo>
                    <a:pt x="45244" y="467201"/>
                    <a:pt x="19526" y="440531"/>
                    <a:pt x="7144" y="430054"/>
                  </a:cubicBezTo>
                  <a:cubicBezTo>
                    <a:pt x="42386" y="288131"/>
                    <a:pt x="73819" y="157639"/>
                    <a:pt x="73819" y="9049"/>
                  </a:cubicBezTo>
                  <a:cubicBezTo>
                    <a:pt x="85249" y="8096"/>
                    <a:pt x="97631" y="8096"/>
                    <a:pt x="109061" y="7144"/>
                  </a:cubicBezTo>
                  <a:cubicBezTo>
                    <a:pt x="125254" y="157639"/>
                    <a:pt x="140494" y="291941"/>
                    <a:pt x="119539" y="443389"/>
                  </a:cubicBezTo>
                  <a:cubicBezTo>
                    <a:pt x="105251" y="449104"/>
                    <a:pt x="72866" y="472916"/>
                    <a:pt x="57626" y="47672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5">
              <a:extLst>
                <a:ext uri="{FF2B5EF4-FFF2-40B4-BE49-F238E27FC236}">
                  <a16:creationId xmlns:a16="http://schemas.microsoft.com/office/drawing/2014/main" id="{69E1867F-16EF-444E-AD61-2BCDDDFD9882}"/>
                </a:ext>
              </a:extLst>
            </p:cNvPr>
            <p:cNvSpPr/>
            <p:nvPr/>
          </p:nvSpPr>
          <p:spPr>
            <a:xfrm>
              <a:off x="4722006" y="3725977"/>
              <a:ext cx="266699" cy="1428750"/>
            </a:xfrm>
            <a:custGeom>
              <a:avLst/>
              <a:gdLst>
                <a:gd name="connsiteX0" fmla="*/ 250031 w 266700"/>
                <a:gd name="connsiteY0" fmla="*/ 1426095 h 1428750"/>
                <a:gd name="connsiteX1" fmla="*/ 246221 w 266700"/>
                <a:gd name="connsiteY1" fmla="*/ 1350848 h 1428750"/>
                <a:gd name="connsiteX2" fmla="*/ 256699 w 266700"/>
                <a:gd name="connsiteY2" fmla="*/ 75450 h 1428750"/>
                <a:gd name="connsiteX3" fmla="*/ 114776 w 266700"/>
                <a:gd name="connsiteY3" fmla="*/ 63068 h 1428750"/>
                <a:gd name="connsiteX4" fmla="*/ 106204 w 266700"/>
                <a:gd name="connsiteY4" fmla="*/ 206895 h 1428750"/>
                <a:gd name="connsiteX5" fmla="*/ 66199 w 266700"/>
                <a:gd name="connsiteY5" fmla="*/ 771728 h 1428750"/>
                <a:gd name="connsiteX6" fmla="*/ 7144 w 266700"/>
                <a:gd name="connsiteY6" fmla="*/ 1374660 h 1428750"/>
                <a:gd name="connsiteX7" fmla="*/ 7144 w 266700"/>
                <a:gd name="connsiteY7" fmla="*/ 1379423 h 1428750"/>
                <a:gd name="connsiteX8" fmla="*/ 250031 w 266700"/>
                <a:gd name="connsiteY8" fmla="*/ 142609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28750">
                  <a:moveTo>
                    <a:pt x="250031" y="1426095"/>
                  </a:moveTo>
                  <a:cubicBezTo>
                    <a:pt x="250984" y="1416570"/>
                    <a:pt x="246221" y="1359420"/>
                    <a:pt x="246221" y="1350848"/>
                  </a:cubicBezTo>
                  <a:cubicBezTo>
                    <a:pt x="257651" y="925080"/>
                    <a:pt x="265271" y="501217"/>
                    <a:pt x="256699" y="75450"/>
                  </a:cubicBezTo>
                  <a:cubicBezTo>
                    <a:pt x="254794" y="-7418"/>
                    <a:pt x="130969" y="-18847"/>
                    <a:pt x="114776" y="63068"/>
                  </a:cubicBezTo>
                  <a:cubicBezTo>
                    <a:pt x="105251" y="108788"/>
                    <a:pt x="109061" y="160223"/>
                    <a:pt x="106204" y="206895"/>
                  </a:cubicBezTo>
                  <a:cubicBezTo>
                    <a:pt x="96679" y="395490"/>
                    <a:pt x="84296" y="584085"/>
                    <a:pt x="66199" y="771728"/>
                  </a:cubicBezTo>
                  <a:cubicBezTo>
                    <a:pt x="47149" y="972705"/>
                    <a:pt x="27146" y="1173683"/>
                    <a:pt x="7144" y="1374660"/>
                  </a:cubicBezTo>
                  <a:cubicBezTo>
                    <a:pt x="7144" y="1376565"/>
                    <a:pt x="7144" y="1377517"/>
                    <a:pt x="7144" y="1379423"/>
                  </a:cubicBezTo>
                  <a:cubicBezTo>
                    <a:pt x="52864" y="1403235"/>
                    <a:pt x="127159" y="1437525"/>
                    <a:pt x="250031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6">
              <a:extLst>
                <a:ext uri="{FF2B5EF4-FFF2-40B4-BE49-F238E27FC236}">
                  <a16:creationId xmlns:a16="http://schemas.microsoft.com/office/drawing/2014/main" id="{9A0DA152-9256-F541-8003-8089B49E12A8}"/>
                </a:ext>
              </a:extLst>
            </p:cNvPr>
            <p:cNvSpPr/>
            <p:nvPr/>
          </p:nvSpPr>
          <p:spPr>
            <a:xfrm>
              <a:off x="5085040" y="3704070"/>
              <a:ext cx="266699" cy="1438275"/>
            </a:xfrm>
            <a:custGeom>
              <a:avLst/>
              <a:gdLst>
                <a:gd name="connsiteX0" fmla="*/ 17489 w 266700"/>
                <a:gd name="connsiteY0" fmla="*/ 1426095 h 1438275"/>
                <a:gd name="connsiteX1" fmla="*/ 21299 w 266700"/>
                <a:gd name="connsiteY1" fmla="*/ 1350848 h 1438275"/>
                <a:gd name="connsiteX2" fmla="*/ 10821 w 266700"/>
                <a:gd name="connsiteY2" fmla="*/ 75450 h 1438275"/>
                <a:gd name="connsiteX3" fmla="*/ 152744 w 266700"/>
                <a:gd name="connsiteY3" fmla="*/ 63068 h 1438275"/>
                <a:gd name="connsiteX4" fmla="*/ 161316 w 266700"/>
                <a:gd name="connsiteY4" fmla="*/ 206895 h 1438275"/>
                <a:gd name="connsiteX5" fmla="*/ 201321 w 266700"/>
                <a:gd name="connsiteY5" fmla="*/ 771727 h 1438275"/>
                <a:gd name="connsiteX6" fmla="*/ 260376 w 266700"/>
                <a:gd name="connsiteY6" fmla="*/ 1374660 h 1438275"/>
                <a:gd name="connsiteX7" fmla="*/ 260376 w 266700"/>
                <a:gd name="connsiteY7" fmla="*/ 1379423 h 1438275"/>
                <a:gd name="connsiteX8" fmla="*/ 17489 w 266700"/>
                <a:gd name="connsiteY8" fmla="*/ 142609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38275">
                  <a:moveTo>
                    <a:pt x="17489" y="1426095"/>
                  </a:moveTo>
                  <a:cubicBezTo>
                    <a:pt x="16536" y="1416570"/>
                    <a:pt x="21299" y="1359420"/>
                    <a:pt x="21299" y="1350848"/>
                  </a:cubicBezTo>
                  <a:cubicBezTo>
                    <a:pt x="9869" y="925080"/>
                    <a:pt x="2249" y="501218"/>
                    <a:pt x="10821" y="75450"/>
                  </a:cubicBezTo>
                  <a:cubicBezTo>
                    <a:pt x="12726" y="-7417"/>
                    <a:pt x="136551" y="-18848"/>
                    <a:pt x="152744" y="63068"/>
                  </a:cubicBezTo>
                  <a:cubicBezTo>
                    <a:pt x="162269" y="108788"/>
                    <a:pt x="158459" y="160222"/>
                    <a:pt x="161316" y="206895"/>
                  </a:cubicBezTo>
                  <a:cubicBezTo>
                    <a:pt x="170841" y="395490"/>
                    <a:pt x="183224" y="584085"/>
                    <a:pt x="201321" y="771727"/>
                  </a:cubicBezTo>
                  <a:cubicBezTo>
                    <a:pt x="220371" y="972705"/>
                    <a:pt x="240374" y="1173683"/>
                    <a:pt x="260376" y="1374660"/>
                  </a:cubicBezTo>
                  <a:cubicBezTo>
                    <a:pt x="260376" y="1376565"/>
                    <a:pt x="260376" y="1377518"/>
                    <a:pt x="260376" y="1379423"/>
                  </a:cubicBezTo>
                  <a:cubicBezTo>
                    <a:pt x="205131" y="1417523"/>
                    <a:pt x="126074" y="1443240"/>
                    <a:pt x="17489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7">
              <a:extLst>
                <a:ext uri="{FF2B5EF4-FFF2-40B4-BE49-F238E27FC236}">
                  <a16:creationId xmlns:a16="http://schemas.microsoft.com/office/drawing/2014/main" id="{609FE792-607A-CB4C-AEED-43517277BC0B}"/>
                </a:ext>
              </a:extLst>
            </p:cNvPr>
            <p:cNvSpPr/>
            <p:nvPr/>
          </p:nvSpPr>
          <p:spPr>
            <a:xfrm>
              <a:off x="4997277" y="2713196"/>
              <a:ext cx="76200" cy="114300"/>
            </a:xfrm>
            <a:custGeom>
              <a:avLst/>
              <a:gdLst>
                <a:gd name="connsiteX0" fmla="*/ 21431 w 76200"/>
                <a:gd name="connsiteY0" fmla="*/ 111919 h 114300"/>
                <a:gd name="connsiteX1" fmla="*/ 7144 w 76200"/>
                <a:gd name="connsiteY1" fmla="*/ 41434 h 114300"/>
                <a:gd name="connsiteX2" fmla="*/ 41434 w 76200"/>
                <a:gd name="connsiteY2" fmla="*/ 7144 h 114300"/>
                <a:gd name="connsiteX3" fmla="*/ 74771 w 76200"/>
                <a:gd name="connsiteY3" fmla="*/ 41434 h 114300"/>
                <a:gd name="connsiteX4" fmla="*/ 61436 w 76200"/>
                <a:gd name="connsiteY4" fmla="*/ 11001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21431" y="111919"/>
                  </a:moveTo>
                  <a:lnTo>
                    <a:pt x="7144" y="41434"/>
                  </a:lnTo>
                  <a:lnTo>
                    <a:pt x="41434" y="7144"/>
                  </a:lnTo>
                  <a:lnTo>
                    <a:pt x="74771" y="41434"/>
                  </a:lnTo>
                  <a:lnTo>
                    <a:pt x="61436" y="110014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68">
              <a:extLst>
                <a:ext uri="{FF2B5EF4-FFF2-40B4-BE49-F238E27FC236}">
                  <a16:creationId xmlns:a16="http://schemas.microsoft.com/office/drawing/2014/main" id="{AF611542-8367-C14A-852B-903F7840E7E0}"/>
                </a:ext>
              </a:extLst>
            </p:cNvPr>
            <p:cNvSpPr/>
            <p:nvPr/>
          </p:nvSpPr>
          <p:spPr>
            <a:xfrm>
              <a:off x="4545745" y="2580799"/>
              <a:ext cx="380999" cy="1885949"/>
            </a:xfrm>
            <a:custGeom>
              <a:avLst/>
              <a:gdLst>
                <a:gd name="connsiteX0" fmla="*/ 381525 w 381000"/>
                <a:gd name="connsiteY0" fmla="*/ 7144 h 1885950"/>
                <a:gd name="connsiteX1" fmla="*/ 378668 w 381000"/>
                <a:gd name="connsiteY1" fmla="*/ 631984 h 1885950"/>
                <a:gd name="connsiteX2" fmla="*/ 309135 w 381000"/>
                <a:gd name="connsiteY2" fmla="*/ 1879759 h 1885950"/>
                <a:gd name="connsiteX3" fmla="*/ 13860 w 381000"/>
                <a:gd name="connsiteY3" fmla="*/ 1833086 h 1885950"/>
                <a:gd name="connsiteX4" fmla="*/ 7193 w 381000"/>
                <a:gd name="connsiteY4" fmla="*/ 1323499 h 1885950"/>
                <a:gd name="connsiteX5" fmla="*/ 7193 w 381000"/>
                <a:gd name="connsiteY5" fmla="*/ 1264444 h 1885950"/>
                <a:gd name="connsiteX6" fmla="*/ 92918 w 381000"/>
                <a:gd name="connsiteY6" fmla="*/ 264319 h 1885950"/>
                <a:gd name="connsiteX7" fmla="*/ 220553 w 381000"/>
                <a:gd name="connsiteY7" fmla="*/ 95726 h 1885950"/>
                <a:gd name="connsiteX8" fmla="*/ 307230 w 381000"/>
                <a:gd name="connsiteY8" fmla="*/ 47149 h 1885950"/>
                <a:gd name="connsiteX9" fmla="*/ 381525 w 381000"/>
                <a:gd name="connsiteY9" fmla="*/ 7144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1885950">
                  <a:moveTo>
                    <a:pt x="381525" y="7144"/>
                  </a:moveTo>
                  <a:cubicBezTo>
                    <a:pt x="378668" y="217646"/>
                    <a:pt x="379620" y="429101"/>
                    <a:pt x="378668" y="631984"/>
                  </a:cubicBezTo>
                  <a:cubicBezTo>
                    <a:pt x="377715" y="1127284"/>
                    <a:pt x="372000" y="1578769"/>
                    <a:pt x="309135" y="1879759"/>
                  </a:cubicBezTo>
                  <a:cubicBezTo>
                    <a:pt x="188168" y="1887379"/>
                    <a:pt x="105300" y="1892141"/>
                    <a:pt x="13860" y="1833086"/>
                  </a:cubicBezTo>
                  <a:cubicBezTo>
                    <a:pt x="13860" y="1663541"/>
                    <a:pt x="7193" y="1487329"/>
                    <a:pt x="7193" y="1323499"/>
                  </a:cubicBezTo>
                  <a:cubicBezTo>
                    <a:pt x="7193" y="1303496"/>
                    <a:pt x="7193" y="1284446"/>
                    <a:pt x="7193" y="1264444"/>
                  </a:cubicBezTo>
                  <a:cubicBezTo>
                    <a:pt x="6240" y="906304"/>
                    <a:pt x="18623" y="566261"/>
                    <a:pt x="92918" y="264319"/>
                  </a:cubicBezTo>
                  <a:cubicBezTo>
                    <a:pt x="111015" y="192881"/>
                    <a:pt x="156735" y="131921"/>
                    <a:pt x="220553" y="95726"/>
                  </a:cubicBezTo>
                  <a:lnTo>
                    <a:pt x="307230" y="47149"/>
                  </a:lnTo>
                  <a:lnTo>
                    <a:pt x="381525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69">
              <a:extLst>
                <a:ext uri="{FF2B5EF4-FFF2-40B4-BE49-F238E27FC236}">
                  <a16:creationId xmlns:a16="http://schemas.microsoft.com/office/drawing/2014/main" id="{74F84BF8-8D21-CB41-B1D2-8F6C113A1E3A}"/>
                </a:ext>
              </a:extLst>
            </p:cNvPr>
            <p:cNvSpPr/>
            <p:nvPr/>
          </p:nvSpPr>
          <p:spPr>
            <a:xfrm>
              <a:off x="5136343" y="2583656"/>
              <a:ext cx="390524" cy="1885949"/>
            </a:xfrm>
            <a:custGeom>
              <a:avLst/>
              <a:gdLst>
                <a:gd name="connsiteX0" fmla="*/ 383381 w 390525"/>
                <a:gd name="connsiteY0" fmla="*/ 1270159 h 1885950"/>
                <a:gd name="connsiteX1" fmla="*/ 383381 w 390525"/>
                <a:gd name="connsiteY1" fmla="*/ 1329214 h 1885950"/>
                <a:gd name="connsiteX2" fmla="*/ 379571 w 390525"/>
                <a:gd name="connsiteY2" fmla="*/ 1831181 h 1885950"/>
                <a:gd name="connsiteX3" fmla="*/ 18574 w 390525"/>
                <a:gd name="connsiteY3" fmla="*/ 1881664 h 1885950"/>
                <a:gd name="connsiteX4" fmla="*/ 21431 w 390525"/>
                <a:gd name="connsiteY4" fmla="*/ 614839 h 1885950"/>
                <a:gd name="connsiteX5" fmla="*/ 7144 w 390525"/>
                <a:gd name="connsiteY5" fmla="*/ 7144 h 1885950"/>
                <a:gd name="connsiteX6" fmla="*/ 81439 w 390525"/>
                <a:gd name="connsiteY6" fmla="*/ 49054 h 1885950"/>
                <a:gd name="connsiteX7" fmla="*/ 167164 w 390525"/>
                <a:gd name="connsiteY7" fmla="*/ 97631 h 1885950"/>
                <a:gd name="connsiteX8" fmla="*/ 264319 w 390525"/>
                <a:gd name="connsiteY8" fmla="*/ 191929 h 1885950"/>
                <a:gd name="connsiteX9" fmla="*/ 294799 w 390525"/>
                <a:gd name="connsiteY9" fmla="*/ 265271 h 1885950"/>
                <a:gd name="connsiteX10" fmla="*/ 342424 w 390525"/>
                <a:gd name="connsiteY10" fmla="*/ 518636 h 1885950"/>
                <a:gd name="connsiteX11" fmla="*/ 378619 w 390525"/>
                <a:gd name="connsiteY11" fmla="*/ 998696 h 1885950"/>
                <a:gd name="connsiteX12" fmla="*/ 380524 w 390525"/>
                <a:gd name="connsiteY12" fmla="*/ 1070134 h 1885950"/>
                <a:gd name="connsiteX13" fmla="*/ 383381 w 390525"/>
                <a:gd name="connsiteY13" fmla="*/ 1270159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1885950">
                  <a:moveTo>
                    <a:pt x="383381" y="1270159"/>
                  </a:moveTo>
                  <a:cubicBezTo>
                    <a:pt x="383381" y="1290161"/>
                    <a:pt x="383381" y="1309211"/>
                    <a:pt x="383381" y="1329214"/>
                  </a:cubicBezTo>
                  <a:cubicBezTo>
                    <a:pt x="382429" y="1493996"/>
                    <a:pt x="379571" y="1661636"/>
                    <a:pt x="379571" y="1831181"/>
                  </a:cubicBezTo>
                  <a:cubicBezTo>
                    <a:pt x="288131" y="1889284"/>
                    <a:pt x="139541" y="1888331"/>
                    <a:pt x="18574" y="1881664"/>
                  </a:cubicBezTo>
                  <a:cubicBezTo>
                    <a:pt x="51911" y="1566386"/>
                    <a:pt x="35719" y="1112044"/>
                    <a:pt x="21431" y="614839"/>
                  </a:cubicBezTo>
                  <a:cubicBezTo>
                    <a:pt x="15716" y="416719"/>
                    <a:pt x="10001" y="212884"/>
                    <a:pt x="7144" y="7144"/>
                  </a:cubicBezTo>
                  <a:lnTo>
                    <a:pt x="81439" y="49054"/>
                  </a:lnTo>
                  <a:lnTo>
                    <a:pt x="167164" y="97631"/>
                  </a:lnTo>
                  <a:cubicBezTo>
                    <a:pt x="207169" y="120491"/>
                    <a:pt x="241459" y="152876"/>
                    <a:pt x="264319" y="191929"/>
                  </a:cubicBezTo>
                  <a:cubicBezTo>
                    <a:pt x="277654" y="214789"/>
                    <a:pt x="288131" y="239554"/>
                    <a:pt x="294799" y="265271"/>
                  </a:cubicBezTo>
                  <a:cubicBezTo>
                    <a:pt x="314801" y="347186"/>
                    <a:pt x="330994" y="431959"/>
                    <a:pt x="342424" y="518636"/>
                  </a:cubicBezTo>
                  <a:cubicBezTo>
                    <a:pt x="363379" y="671989"/>
                    <a:pt x="373856" y="832009"/>
                    <a:pt x="378619" y="998696"/>
                  </a:cubicBezTo>
                  <a:cubicBezTo>
                    <a:pt x="379571" y="1022509"/>
                    <a:pt x="379571" y="1046321"/>
                    <a:pt x="380524" y="1070134"/>
                  </a:cubicBezTo>
                  <a:cubicBezTo>
                    <a:pt x="382429" y="1135856"/>
                    <a:pt x="383381" y="1202531"/>
                    <a:pt x="383381" y="1270159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58B7E46B-3AAD-F642-A094-A90D1211D7B7}"/>
                </a:ext>
              </a:extLst>
            </p:cNvPr>
            <p:cNvSpPr/>
            <p:nvPr/>
          </p:nvSpPr>
          <p:spPr>
            <a:xfrm>
              <a:off x="5137295" y="2582704"/>
              <a:ext cx="161925" cy="619125"/>
            </a:xfrm>
            <a:custGeom>
              <a:avLst/>
              <a:gdLst>
                <a:gd name="connsiteX0" fmla="*/ 154781 w 161925"/>
                <a:gd name="connsiteY0" fmla="*/ 267176 h 619125"/>
                <a:gd name="connsiteX1" fmla="*/ 20479 w 161925"/>
                <a:gd name="connsiteY1" fmla="*/ 614839 h 619125"/>
                <a:gd name="connsiteX2" fmla="*/ 7144 w 161925"/>
                <a:gd name="connsiteY2" fmla="*/ 7144 h 619125"/>
                <a:gd name="connsiteX3" fmla="*/ 81439 w 161925"/>
                <a:gd name="connsiteY3" fmla="*/ 49054 h 619125"/>
                <a:gd name="connsiteX4" fmla="*/ 141446 w 161925"/>
                <a:gd name="connsiteY4" fmla="*/ 240506 h 619125"/>
                <a:gd name="connsiteX5" fmla="*/ 61436 w 161925"/>
                <a:gd name="connsiteY5" fmla="*/ 250984 h 619125"/>
                <a:gd name="connsiteX6" fmla="*/ 154781 w 161925"/>
                <a:gd name="connsiteY6" fmla="*/ 267176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619125">
                  <a:moveTo>
                    <a:pt x="154781" y="267176"/>
                  </a:moveTo>
                  <a:lnTo>
                    <a:pt x="20479" y="614839"/>
                  </a:lnTo>
                  <a:cubicBezTo>
                    <a:pt x="14764" y="417671"/>
                    <a:pt x="9049" y="212884"/>
                    <a:pt x="7144" y="7144"/>
                  </a:cubicBezTo>
                  <a:lnTo>
                    <a:pt x="81439" y="49054"/>
                  </a:lnTo>
                  <a:lnTo>
                    <a:pt x="141446" y="240506"/>
                  </a:lnTo>
                  <a:lnTo>
                    <a:pt x="61436" y="250984"/>
                  </a:lnTo>
                  <a:lnTo>
                    <a:pt x="154781" y="2671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1">
              <a:extLst>
                <a:ext uri="{FF2B5EF4-FFF2-40B4-BE49-F238E27FC236}">
                  <a16:creationId xmlns:a16="http://schemas.microsoft.com/office/drawing/2014/main" id="{25BC34AB-5177-8F43-9A41-E1D17587CBE1}"/>
                </a:ext>
              </a:extLst>
            </p:cNvPr>
            <p:cNvSpPr/>
            <p:nvPr/>
          </p:nvSpPr>
          <p:spPr>
            <a:xfrm>
              <a:off x="4774393" y="2580799"/>
              <a:ext cx="152400" cy="638175"/>
            </a:xfrm>
            <a:custGeom>
              <a:avLst/>
              <a:gdLst>
                <a:gd name="connsiteX0" fmla="*/ 152876 w 152400"/>
                <a:gd name="connsiteY0" fmla="*/ 7144 h 638175"/>
                <a:gd name="connsiteX1" fmla="*/ 150019 w 152400"/>
                <a:gd name="connsiteY1" fmla="*/ 631984 h 638175"/>
                <a:gd name="connsiteX2" fmla="*/ 7144 w 152400"/>
                <a:gd name="connsiteY2" fmla="*/ 260509 h 638175"/>
                <a:gd name="connsiteX3" fmla="*/ 100489 w 152400"/>
                <a:gd name="connsiteY3" fmla="*/ 244316 h 638175"/>
                <a:gd name="connsiteX4" fmla="*/ 20479 w 152400"/>
                <a:gd name="connsiteY4" fmla="*/ 233839 h 638175"/>
                <a:gd name="connsiteX5" fmla="*/ 77629 w 152400"/>
                <a:gd name="connsiteY5" fmla="*/ 48101 h 638175"/>
                <a:gd name="connsiteX6" fmla="*/ 152876 w 152400"/>
                <a:gd name="connsiteY6" fmla="*/ 7144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638175">
                  <a:moveTo>
                    <a:pt x="152876" y="7144"/>
                  </a:moveTo>
                  <a:cubicBezTo>
                    <a:pt x="150019" y="217646"/>
                    <a:pt x="150971" y="429101"/>
                    <a:pt x="150019" y="631984"/>
                  </a:cubicBezTo>
                  <a:lnTo>
                    <a:pt x="7144" y="260509"/>
                  </a:lnTo>
                  <a:lnTo>
                    <a:pt x="100489" y="244316"/>
                  </a:lnTo>
                  <a:lnTo>
                    <a:pt x="20479" y="233839"/>
                  </a:lnTo>
                  <a:lnTo>
                    <a:pt x="77629" y="48101"/>
                  </a:lnTo>
                  <a:lnTo>
                    <a:pt x="152876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2">
              <a:extLst>
                <a:ext uri="{FF2B5EF4-FFF2-40B4-BE49-F238E27FC236}">
                  <a16:creationId xmlns:a16="http://schemas.microsoft.com/office/drawing/2014/main" id="{7B3FC079-02F3-6E41-B2B1-EC6378D5DF67}"/>
                </a:ext>
              </a:extLst>
            </p:cNvPr>
            <p:cNvSpPr/>
            <p:nvPr/>
          </p:nvSpPr>
          <p:spPr>
            <a:xfrm>
              <a:off x="4433289" y="2804198"/>
              <a:ext cx="438149" cy="1114425"/>
            </a:xfrm>
            <a:custGeom>
              <a:avLst/>
              <a:gdLst>
                <a:gd name="connsiteX0" fmla="*/ 439689 w 438150"/>
                <a:gd name="connsiteY0" fmla="*/ 1044855 h 1114425"/>
                <a:gd name="connsiteX1" fmla="*/ 439689 w 438150"/>
                <a:gd name="connsiteY1" fmla="*/ 1044855 h 1114425"/>
                <a:gd name="connsiteX2" fmla="*/ 408257 w 438150"/>
                <a:gd name="connsiteY2" fmla="*/ 1063905 h 1114425"/>
                <a:gd name="connsiteX3" fmla="*/ 358727 w 438150"/>
                <a:gd name="connsiteY3" fmla="*/ 1050570 h 1114425"/>
                <a:gd name="connsiteX4" fmla="*/ 352059 w 438150"/>
                <a:gd name="connsiteY4" fmla="*/ 1050570 h 1114425"/>
                <a:gd name="connsiteX5" fmla="*/ 350154 w 438150"/>
                <a:gd name="connsiteY5" fmla="*/ 1058190 h 1114425"/>
                <a:gd name="connsiteX6" fmla="*/ 343487 w 438150"/>
                <a:gd name="connsiteY6" fmla="*/ 1087718 h 1114425"/>
                <a:gd name="connsiteX7" fmla="*/ 352059 w 438150"/>
                <a:gd name="connsiteY7" fmla="*/ 1083907 h 1114425"/>
                <a:gd name="connsiteX8" fmla="*/ 352059 w 438150"/>
                <a:gd name="connsiteY8" fmla="*/ 1109625 h 1114425"/>
                <a:gd name="connsiteX9" fmla="*/ 175847 w 438150"/>
                <a:gd name="connsiteY9" fmla="*/ 1109625 h 1114425"/>
                <a:gd name="connsiteX10" fmla="*/ 171084 w 438150"/>
                <a:gd name="connsiteY10" fmla="*/ 1102005 h 1114425"/>
                <a:gd name="connsiteX11" fmla="*/ 162512 w 438150"/>
                <a:gd name="connsiteY11" fmla="*/ 1087718 h 1114425"/>
                <a:gd name="connsiteX12" fmla="*/ 156797 w 438150"/>
                <a:gd name="connsiteY12" fmla="*/ 1074382 h 1114425"/>
                <a:gd name="connsiteX13" fmla="*/ 155844 w 438150"/>
                <a:gd name="connsiteY13" fmla="*/ 1036282 h 1114425"/>
                <a:gd name="connsiteX14" fmla="*/ 158702 w 438150"/>
                <a:gd name="connsiteY14" fmla="*/ 1026757 h 1114425"/>
                <a:gd name="connsiteX15" fmla="*/ 158702 w 438150"/>
                <a:gd name="connsiteY15" fmla="*/ 1026757 h 1114425"/>
                <a:gd name="connsiteX16" fmla="*/ 139652 w 438150"/>
                <a:gd name="connsiteY16" fmla="*/ 994372 h 1114425"/>
                <a:gd name="connsiteX17" fmla="*/ 136794 w 438150"/>
                <a:gd name="connsiteY17" fmla="*/ 989610 h 1114425"/>
                <a:gd name="connsiteX18" fmla="*/ 132032 w 438150"/>
                <a:gd name="connsiteY18" fmla="*/ 992468 h 1114425"/>
                <a:gd name="connsiteX19" fmla="*/ 114887 w 438150"/>
                <a:gd name="connsiteY19" fmla="*/ 961987 h 1114425"/>
                <a:gd name="connsiteX20" fmla="*/ 88217 w 438150"/>
                <a:gd name="connsiteY20" fmla="*/ 977227 h 1114425"/>
                <a:gd name="connsiteX21" fmla="*/ 68214 w 438150"/>
                <a:gd name="connsiteY21" fmla="*/ 928650 h 1114425"/>
                <a:gd name="connsiteX22" fmla="*/ 7254 w 438150"/>
                <a:gd name="connsiteY22" fmla="*/ 590512 h 1114425"/>
                <a:gd name="connsiteX23" fmla="*/ 97742 w 438150"/>
                <a:gd name="connsiteY23" fmla="*/ 236182 h 1114425"/>
                <a:gd name="connsiteX24" fmla="*/ 192992 w 438150"/>
                <a:gd name="connsiteY24" fmla="*/ 85687 h 1114425"/>
                <a:gd name="connsiteX25" fmla="*/ 293004 w 438150"/>
                <a:gd name="connsiteY25" fmla="*/ 7582 h 1114425"/>
                <a:gd name="connsiteX26" fmla="*/ 332057 w 438150"/>
                <a:gd name="connsiteY26" fmla="*/ 63780 h 1114425"/>
                <a:gd name="connsiteX27" fmla="*/ 314912 w 438150"/>
                <a:gd name="connsiteY27" fmla="*/ 104737 h 1114425"/>
                <a:gd name="connsiteX28" fmla="*/ 201564 w 438150"/>
                <a:gd name="connsiteY28" fmla="*/ 688620 h 1114425"/>
                <a:gd name="connsiteX29" fmla="*/ 301577 w 438150"/>
                <a:gd name="connsiteY29" fmla="*/ 885787 h 1114425"/>
                <a:gd name="connsiteX30" fmla="*/ 247284 w 438150"/>
                <a:gd name="connsiteY30" fmla="*/ 923887 h 1114425"/>
                <a:gd name="connsiteX31" fmla="*/ 256809 w 438150"/>
                <a:gd name="connsiteY31" fmla="*/ 939127 h 1114425"/>
                <a:gd name="connsiteX32" fmla="*/ 258714 w 438150"/>
                <a:gd name="connsiteY32" fmla="*/ 941985 h 1114425"/>
                <a:gd name="connsiteX33" fmla="*/ 258714 w 438150"/>
                <a:gd name="connsiteY33" fmla="*/ 941985 h 1114425"/>
                <a:gd name="connsiteX34" fmla="*/ 271097 w 438150"/>
                <a:gd name="connsiteY34" fmla="*/ 962940 h 1114425"/>
                <a:gd name="connsiteX35" fmla="*/ 272049 w 438150"/>
                <a:gd name="connsiteY35" fmla="*/ 963893 h 1114425"/>
                <a:gd name="connsiteX36" fmla="*/ 272049 w 438150"/>
                <a:gd name="connsiteY36" fmla="*/ 963893 h 1114425"/>
                <a:gd name="connsiteX37" fmla="*/ 302529 w 438150"/>
                <a:gd name="connsiteY37" fmla="*/ 975322 h 1114425"/>
                <a:gd name="connsiteX38" fmla="*/ 309197 w 438150"/>
                <a:gd name="connsiteY38" fmla="*/ 980085 h 1114425"/>
                <a:gd name="connsiteX39" fmla="*/ 309197 w 438150"/>
                <a:gd name="connsiteY39" fmla="*/ 980085 h 1114425"/>
                <a:gd name="connsiteX40" fmla="*/ 413972 w 438150"/>
                <a:gd name="connsiteY40" fmla="*/ 1015327 h 1114425"/>
                <a:gd name="connsiteX41" fmla="*/ 417782 w 438150"/>
                <a:gd name="connsiteY41" fmla="*/ 1016280 h 1114425"/>
                <a:gd name="connsiteX42" fmla="*/ 439689 w 438150"/>
                <a:gd name="connsiteY42" fmla="*/ 104485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8150" h="1114425">
                  <a:moveTo>
                    <a:pt x="439689" y="1044855"/>
                  </a:moveTo>
                  <a:cubicBezTo>
                    <a:pt x="439689" y="1044855"/>
                    <a:pt x="439689" y="1044855"/>
                    <a:pt x="439689" y="1044855"/>
                  </a:cubicBezTo>
                  <a:cubicBezTo>
                    <a:pt x="436832" y="1059143"/>
                    <a:pt x="422544" y="1067715"/>
                    <a:pt x="408257" y="1063905"/>
                  </a:cubicBezTo>
                  <a:cubicBezTo>
                    <a:pt x="392064" y="1060095"/>
                    <a:pt x="374919" y="1055332"/>
                    <a:pt x="358727" y="1050570"/>
                  </a:cubicBezTo>
                  <a:lnTo>
                    <a:pt x="352059" y="1050570"/>
                  </a:lnTo>
                  <a:lnTo>
                    <a:pt x="350154" y="1058190"/>
                  </a:lnTo>
                  <a:lnTo>
                    <a:pt x="343487" y="1087718"/>
                  </a:lnTo>
                  <a:lnTo>
                    <a:pt x="352059" y="1083907"/>
                  </a:lnTo>
                  <a:lnTo>
                    <a:pt x="352059" y="1109625"/>
                  </a:lnTo>
                  <a:lnTo>
                    <a:pt x="175847" y="1109625"/>
                  </a:lnTo>
                  <a:lnTo>
                    <a:pt x="171084" y="1102005"/>
                  </a:lnTo>
                  <a:lnTo>
                    <a:pt x="162512" y="1087718"/>
                  </a:lnTo>
                  <a:cubicBezTo>
                    <a:pt x="159654" y="1083907"/>
                    <a:pt x="157749" y="1079145"/>
                    <a:pt x="156797" y="1074382"/>
                  </a:cubicBezTo>
                  <a:cubicBezTo>
                    <a:pt x="152034" y="1062000"/>
                    <a:pt x="152034" y="1048665"/>
                    <a:pt x="155844" y="1036282"/>
                  </a:cubicBezTo>
                  <a:cubicBezTo>
                    <a:pt x="156797" y="1033425"/>
                    <a:pt x="157749" y="1030568"/>
                    <a:pt x="158702" y="1026757"/>
                  </a:cubicBezTo>
                  <a:cubicBezTo>
                    <a:pt x="158702" y="1026757"/>
                    <a:pt x="158702" y="1026757"/>
                    <a:pt x="158702" y="1026757"/>
                  </a:cubicBezTo>
                  <a:lnTo>
                    <a:pt x="139652" y="994372"/>
                  </a:lnTo>
                  <a:lnTo>
                    <a:pt x="136794" y="989610"/>
                  </a:lnTo>
                  <a:lnTo>
                    <a:pt x="132032" y="992468"/>
                  </a:lnTo>
                  <a:lnTo>
                    <a:pt x="114887" y="961987"/>
                  </a:lnTo>
                  <a:lnTo>
                    <a:pt x="88217" y="977227"/>
                  </a:lnTo>
                  <a:cubicBezTo>
                    <a:pt x="81549" y="961035"/>
                    <a:pt x="74882" y="944843"/>
                    <a:pt x="68214" y="928650"/>
                  </a:cubicBezTo>
                  <a:cubicBezTo>
                    <a:pt x="28209" y="820065"/>
                    <a:pt x="5349" y="706718"/>
                    <a:pt x="7254" y="590512"/>
                  </a:cubicBezTo>
                  <a:cubicBezTo>
                    <a:pt x="6302" y="469545"/>
                    <a:pt x="42497" y="340957"/>
                    <a:pt x="97742" y="236182"/>
                  </a:cubicBezTo>
                  <a:cubicBezTo>
                    <a:pt x="126317" y="182843"/>
                    <a:pt x="157749" y="133312"/>
                    <a:pt x="192992" y="85687"/>
                  </a:cubicBezTo>
                  <a:cubicBezTo>
                    <a:pt x="216804" y="53302"/>
                    <a:pt x="248237" y="1867"/>
                    <a:pt x="293004" y="7582"/>
                  </a:cubicBezTo>
                  <a:cubicBezTo>
                    <a:pt x="325389" y="11392"/>
                    <a:pt x="336819" y="36157"/>
                    <a:pt x="332057" y="63780"/>
                  </a:cubicBezTo>
                  <a:cubicBezTo>
                    <a:pt x="330152" y="77115"/>
                    <a:pt x="323484" y="91402"/>
                    <a:pt x="314912" y="104737"/>
                  </a:cubicBezTo>
                  <a:cubicBezTo>
                    <a:pt x="191087" y="278093"/>
                    <a:pt x="152034" y="474307"/>
                    <a:pt x="201564" y="688620"/>
                  </a:cubicBezTo>
                  <a:cubicBezTo>
                    <a:pt x="217757" y="758152"/>
                    <a:pt x="251094" y="797205"/>
                    <a:pt x="301577" y="885787"/>
                  </a:cubicBezTo>
                  <a:lnTo>
                    <a:pt x="247284" y="923887"/>
                  </a:lnTo>
                  <a:lnTo>
                    <a:pt x="256809" y="939127"/>
                  </a:lnTo>
                  <a:lnTo>
                    <a:pt x="258714" y="941985"/>
                  </a:lnTo>
                  <a:lnTo>
                    <a:pt x="258714" y="941985"/>
                  </a:lnTo>
                  <a:lnTo>
                    <a:pt x="271097" y="962940"/>
                  </a:lnTo>
                  <a:cubicBezTo>
                    <a:pt x="271097" y="962940"/>
                    <a:pt x="272049" y="962940"/>
                    <a:pt x="272049" y="963893"/>
                  </a:cubicBezTo>
                  <a:cubicBezTo>
                    <a:pt x="272049" y="963893"/>
                    <a:pt x="272049" y="963893"/>
                    <a:pt x="272049" y="963893"/>
                  </a:cubicBezTo>
                  <a:cubicBezTo>
                    <a:pt x="282527" y="964845"/>
                    <a:pt x="293004" y="968655"/>
                    <a:pt x="302529" y="975322"/>
                  </a:cubicBezTo>
                  <a:cubicBezTo>
                    <a:pt x="305387" y="976275"/>
                    <a:pt x="307292" y="978180"/>
                    <a:pt x="309197" y="980085"/>
                  </a:cubicBezTo>
                  <a:lnTo>
                    <a:pt x="309197" y="980085"/>
                  </a:lnTo>
                  <a:cubicBezTo>
                    <a:pt x="343487" y="994372"/>
                    <a:pt x="378729" y="1005802"/>
                    <a:pt x="413972" y="1015327"/>
                  </a:cubicBezTo>
                  <a:cubicBezTo>
                    <a:pt x="415877" y="1015327"/>
                    <a:pt x="416829" y="1016280"/>
                    <a:pt x="417782" y="1016280"/>
                  </a:cubicBezTo>
                  <a:cubicBezTo>
                    <a:pt x="433974" y="1018185"/>
                    <a:pt x="442547" y="1031520"/>
                    <a:pt x="439689" y="1044855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3">
              <a:extLst>
                <a:ext uri="{FF2B5EF4-FFF2-40B4-BE49-F238E27FC236}">
                  <a16:creationId xmlns:a16="http://schemas.microsoft.com/office/drawing/2014/main" id="{C7B87F70-ECD1-1D47-BCDD-A5E180268427}"/>
                </a:ext>
              </a:extLst>
            </p:cNvPr>
            <p:cNvSpPr/>
            <p:nvPr/>
          </p:nvSpPr>
          <p:spPr>
            <a:xfrm>
              <a:off x="5300172" y="3846671"/>
              <a:ext cx="219074" cy="66675"/>
            </a:xfrm>
            <a:custGeom>
              <a:avLst/>
              <a:gdLst>
                <a:gd name="connsiteX0" fmla="*/ 219551 w 219075"/>
                <a:gd name="connsiteY0" fmla="*/ 7144 h 66675"/>
                <a:gd name="connsiteX1" fmla="*/ 219551 w 219075"/>
                <a:gd name="connsiteY1" fmla="*/ 66199 h 66675"/>
                <a:gd name="connsiteX2" fmla="*/ 7144 w 219075"/>
                <a:gd name="connsiteY2" fmla="*/ 66199 h 66675"/>
                <a:gd name="connsiteX3" fmla="*/ 7144 w 219075"/>
                <a:gd name="connsiteY3" fmla="*/ 7144 h 66675"/>
                <a:gd name="connsiteX4" fmla="*/ 219551 w 2190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19551" y="7144"/>
                  </a:moveTo>
                  <a:cubicBezTo>
                    <a:pt x="219551" y="26194"/>
                    <a:pt x="219551" y="46196"/>
                    <a:pt x="219551" y="66199"/>
                  </a:cubicBez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19551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4">
              <a:extLst>
                <a:ext uri="{FF2B5EF4-FFF2-40B4-BE49-F238E27FC236}">
                  <a16:creationId xmlns:a16="http://schemas.microsoft.com/office/drawing/2014/main" id="{5E0C744E-9F3F-8447-BC13-363ECEB68C3D}"/>
                </a:ext>
              </a:extLst>
            </p:cNvPr>
            <p:cNvSpPr/>
            <p:nvPr/>
          </p:nvSpPr>
          <p:spPr>
            <a:xfrm>
              <a:off x="5221115" y="3099911"/>
              <a:ext cx="209549" cy="161925"/>
            </a:xfrm>
            <a:custGeom>
              <a:avLst/>
              <a:gdLst>
                <a:gd name="connsiteX0" fmla="*/ 195739 w 209550"/>
                <a:gd name="connsiteY0" fmla="*/ 51911 h 161925"/>
                <a:gd name="connsiteX1" fmla="*/ 195739 w 209550"/>
                <a:gd name="connsiteY1" fmla="*/ 51911 h 161925"/>
                <a:gd name="connsiteX2" fmla="*/ 191929 w 209550"/>
                <a:gd name="connsiteY2" fmla="*/ 8096 h 161925"/>
                <a:gd name="connsiteX3" fmla="*/ 111919 w 209550"/>
                <a:gd name="connsiteY3" fmla="*/ 15716 h 161925"/>
                <a:gd name="connsiteX4" fmla="*/ 74771 w 209550"/>
                <a:gd name="connsiteY4" fmla="*/ 18574 h 161925"/>
                <a:gd name="connsiteX5" fmla="*/ 7144 w 209550"/>
                <a:gd name="connsiteY5" fmla="*/ 7144 h 161925"/>
                <a:gd name="connsiteX6" fmla="*/ 7144 w 209550"/>
                <a:gd name="connsiteY6" fmla="*/ 154781 h 161925"/>
                <a:gd name="connsiteX7" fmla="*/ 203359 w 209550"/>
                <a:gd name="connsiteY7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161925">
                  <a:moveTo>
                    <a:pt x="195739" y="51911"/>
                  </a:moveTo>
                  <a:lnTo>
                    <a:pt x="195739" y="51911"/>
                  </a:lnTo>
                  <a:lnTo>
                    <a:pt x="191929" y="8096"/>
                  </a:lnTo>
                  <a:lnTo>
                    <a:pt x="111919" y="15716"/>
                  </a:lnTo>
                  <a:lnTo>
                    <a:pt x="74771" y="18574"/>
                  </a:lnTo>
                  <a:lnTo>
                    <a:pt x="7144" y="7144"/>
                  </a:lnTo>
                  <a:lnTo>
                    <a:pt x="7144" y="154781"/>
                  </a:lnTo>
                  <a:lnTo>
                    <a:pt x="203359" y="140494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5">
              <a:extLst>
                <a:ext uri="{FF2B5EF4-FFF2-40B4-BE49-F238E27FC236}">
                  <a16:creationId xmlns:a16="http://schemas.microsoft.com/office/drawing/2014/main" id="{DA9E18E0-FF59-934D-B691-599D10A83CC6}"/>
                </a:ext>
              </a:extLst>
            </p:cNvPr>
            <p:cNvSpPr/>
            <p:nvPr/>
          </p:nvSpPr>
          <p:spPr>
            <a:xfrm>
              <a:off x="5220665" y="3081462"/>
              <a:ext cx="219074" cy="161925"/>
            </a:xfrm>
            <a:custGeom>
              <a:avLst/>
              <a:gdLst>
                <a:gd name="connsiteX0" fmla="*/ 7741 w 219075"/>
                <a:gd name="connsiteY0" fmla="*/ 25059 h 161925"/>
                <a:gd name="connsiteX1" fmla="*/ 205108 w 219075"/>
                <a:gd name="connsiteY1" fmla="*/ 7741 h 161925"/>
                <a:gd name="connsiteX2" fmla="*/ 217014 w 219075"/>
                <a:gd name="connsiteY2" fmla="*/ 143431 h 161925"/>
                <a:gd name="connsiteX3" fmla="*/ 19647 w 219075"/>
                <a:gd name="connsiteY3" fmla="*/ 1607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161925">
                  <a:moveTo>
                    <a:pt x="7741" y="25059"/>
                  </a:moveTo>
                  <a:lnTo>
                    <a:pt x="205108" y="7741"/>
                  </a:lnTo>
                  <a:lnTo>
                    <a:pt x="217014" y="143431"/>
                  </a:lnTo>
                  <a:lnTo>
                    <a:pt x="19647" y="160749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6">
              <a:extLst>
                <a:ext uri="{FF2B5EF4-FFF2-40B4-BE49-F238E27FC236}">
                  <a16:creationId xmlns:a16="http://schemas.microsoft.com/office/drawing/2014/main" id="{33EC9355-F4B3-A84E-A45F-0A146FA95617}"/>
                </a:ext>
              </a:extLst>
            </p:cNvPr>
            <p:cNvSpPr/>
            <p:nvPr/>
          </p:nvSpPr>
          <p:spPr>
            <a:xfrm>
              <a:off x="5220853" y="3081269"/>
              <a:ext cx="209549" cy="76200"/>
            </a:xfrm>
            <a:custGeom>
              <a:avLst/>
              <a:gdLst>
                <a:gd name="connsiteX0" fmla="*/ 7741 w 209550"/>
                <a:gd name="connsiteY0" fmla="*/ 25059 h 76200"/>
                <a:gd name="connsiteX1" fmla="*/ 205108 w 209550"/>
                <a:gd name="connsiteY1" fmla="*/ 7741 h 76200"/>
                <a:gd name="connsiteX2" fmla="*/ 208938 w 209550"/>
                <a:gd name="connsiteY2" fmla="*/ 51390 h 76200"/>
                <a:gd name="connsiteX3" fmla="*/ 11571 w 209550"/>
                <a:gd name="connsiteY3" fmla="*/ 687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76200">
                  <a:moveTo>
                    <a:pt x="7741" y="25059"/>
                  </a:moveTo>
                  <a:lnTo>
                    <a:pt x="205108" y="7741"/>
                  </a:lnTo>
                  <a:lnTo>
                    <a:pt x="208938" y="51390"/>
                  </a:lnTo>
                  <a:lnTo>
                    <a:pt x="11571" y="68708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7">
              <a:extLst>
                <a:ext uri="{FF2B5EF4-FFF2-40B4-BE49-F238E27FC236}">
                  <a16:creationId xmlns:a16="http://schemas.microsoft.com/office/drawing/2014/main" id="{857EEF04-3E34-A645-9CAF-D3C192FA2464}"/>
                </a:ext>
              </a:extLst>
            </p:cNvPr>
            <p:cNvSpPr/>
            <p:nvPr/>
          </p:nvSpPr>
          <p:spPr>
            <a:xfrm>
              <a:off x="5267014" y="3142668"/>
              <a:ext cx="133350" cy="28575"/>
            </a:xfrm>
            <a:custGeom>
              <a:avLst/>
              <a:gdLst>
                <a:gd name="connsiteX0" fmla="*/ 7741 w 133350"/>
                <a:gd name="connsiteY0" fmla="*/ 18398 h 28575"/>
                <a:gd name="connsiteX1" fmla="*/ 129198 w 133350"/>
                <a:gd name="connsiteY1" fmla="*/ 7741 h 28575"/>
                <a:gd name="connsiteX2" fmla="*/ 130030 w 133350"/>
                <a:gd name="connsiteY2" fmla="*/ 17230 h 28575"/>
                <a:gd name="connsiteX3" fmla="*/ 8574 w 133350"/>
                <a:gd name="connsiteY3" fmla="*/ 278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8575">
                  <a:moveTo>
                    <a:pt x="7741" y="18398"/>
                  </a:moveTo>
                  <a:lnTo>
                    <a:pt x="129198" y="7741"/>
                  </a:lnTo>
                  <a:lnTo>
                    <a:pt x="130030" y="17230"/>
                  </a:lnTo>
                  <a:lnTo>
                    <a:pt x="8574" y="27887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78">
              <a:extLst>
                <a:ext uri="{FF2B5EF4-FFF2-40B4-BE49-F238E27FC236}">
                  <a16:creationId xmlns:a16="http://schemas.microsoft.com/office/drawing/2014/main" id="{40E8A8FC-3D9F-3B40-9C3C-4BF8B0B140A6}"/>
                </a:ext>
              </a:extLst>
            </p:cNvPr>
            <p:cNvSpPr/>
            <p:nvPr/>
          </p:nvSpPr>
          <p:spPr>
            <a:xfrm>
              <a:off x="5286951" y="3167037"/>
              <a:ext cx="95250" cy="28575"/>
            </a:xfrm>
            <a:custGeom>
              <a:avLst/>
              <a:gdLst>
                <a:gd name="connsiteX0" fmla="*/ 7741 w 95250"/>
                <a:gd name="connsiteY0" fmla="*/ 15319 h 28575"/>
                <a:gd name="connsiteX1" fmla="*/ 94089 w 95250"/>
                <a:gd name="connsiteY1" fmla="*/ 7741 h 28575"/>
                <a:gd name="connsiteX2" fmla="*/ 94922 w 95250"/>
                <a:gd name="connsiteY2" fmla="*/ 17230 h 28575"/>
                <a:gd name="connsiteX3" fmla="*/ 8574 w 95250"/>
                <a:gd name="connsiteY3" fmla="*/ 248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319"/>
                  </a:moveTo>
                  <a:lnTo>
                    <a:pt x="94089" y="7741"/>
                  </a:lnTo>
                  <a:lnTo>
                    <a:pt x="94922" y="17230"/>
                  </a:lnTo>
                  <a:lnTo>
                    <a:pt x="8574" y="24808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79">
              <a:extLst>
                <a:ext uri="{FF2B5EF4-FFF2-40B4-BE49-F238E27FC236}">
                  <a16:creationId xmlns:a16="http://schemas.microsoft.com/office/drawing/2014/main" id="{869EB8BB-2183-C04C-8E74-8A79280EF4E8}"/>
                </a:ext>
              </a:extLst>
            </p:cNvPr>
            <p:cNvSpPr/>
            <p:nvPr/>
          </p:nvSpPr>
          <p:spPr>
            <a:xfrm>
              <a:off x="5279352" y="3186196"/>
              <a:ext cx="114300" cy="28575"/>
            </a:xfrm>
            <a:custGeom>
              <a:avLst/>
              <a:gdLst>
                <a:gd name="connsiteX0" fmla="*/ 7741 w 114300"/>
                <a:gd name="connsiteY0" fmla="*/ 16984 h 28575"/>
                <a:gd name="connsiteX1" fmla="*/ 113067 w 114300"/>
                <a:gd name="connsiteY1" fmla="*/ 7741 h 28575"/>
                <a:gd name="connsiteX2" fmla="*/ 113899 w 114300"/>
                <a:gd name="connsiteY2" fmla="*/ 17230 h 28575"/>
                <a:gd name="connsiteX3" fmla="*/ 8574 w 114300"/>
                <a:gd name="connsiteY3" fmla="*/ 2647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984"/>
                  </a:moveTo>
                  <a:lnTo>
                    <a:pt x="113067" y="7741"/>
                  </a:lnTo>
                  <a:lnTo>
                    <a:pt x="113899" y="17230"/>
                  </a:lnTo>
                  <a:lnTo>
                    <a:pt x="8574" y="26472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0">
              <a:extLst>
                <a:ext uri="{FF2B5EF4-FFF2-40B4-BE49-F238E27FC236}">
                  <a16:creationId xmlns:a16="http://schemas.microsoft.com/office/drawing/2014/main" id="{5A286DC1-8993-D041-85F4-1169D57E935F}"/>
                </a:ext>
              </a:extLst>
            </p:cNvPr>
            <p:cNvSpPr/>
            <p:nvPr/>
          </p:nvSpPr>
          <p:spPr>
            <a:xfrm>
              <a:off x="5298146" y="3054070"/>
              <a:ext cx="47625" cy="76200"/>
            </a:xfrm>
            <a:custGeom>
              <a:avLst/>
              <a:gdLst>
                <a:gd name="connsiteX0" fmla="*/ 37745 w 47625"/>
                <a:gd name="connsiteY0" fmla="*/ 70130 h 76200"/>
                <a:gd name="connsiteX1" fmla="*/ 24410 w 47625"/>
                <a:gd name="connsiteY1" fmla="*/ 71083 h 76200"/>
                <a:gd name="connsiteX2" fmla="*/ 11075 w 47625"/>
                <a:gd name="connsiteY2" fmla="*/ 60605 h 76200"/>
                <a:gd name="connsiteX3" fmla="*/ 7265 w 47625"/>
                <a:gd name="connsiteY3" fmla="*/ 21553 h 76200"/>
                <a:gd name="connsiteX4" fmla="*/ 17743 w 47625"/>
                <a:gd name="connsiteY4" fmla="*/ 8218 h 76200"/>
                <a:gd name="connsiteX5" fmla="*/ 31078 w 47625"/>
                <a:gd name="connsiteY5" fmla="*/ 7265 h 76200"/>
                <a:gd name="connsiteX6" fmla="*/ 44413 w 47625"/>
                <a:gd name="connsiteY6" fmla="*/ 17743 h 76200"/>
                <a:gd name="connsiteX7" fmla="*/ 48223 w 47625"/>
                <a:gd name="connsiteY7" fmla="*/ 56795 h 76200"/>
                <a:gd name="connsiteX8" fmla="*/ 37745 w 47625"/>
                <a:gd name="connsiteY8" fmla="*/ 701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76200">
                  <a:moveTo>
                    <a:pt x="37745" y="70130"/>
                  </a:moveTo>
                  <a:lnTo>
                    <a:pt x="24410" y="71083"/>
                  </a:lnTo>
                  <a:cubicBezTo>
                    <a:pt x="17743" y="72035"/>
                    <a:pt x="12028" y="67273"/>
                    <a:pt x="11075" y="60605"/>
                  </a:cubicBezTo>
                  <a:lnTo>
                    <a:pt x="7265" y="21553"/>
                  </a:lnTo>
                  <a:cubicBezTo>
                    <a:pt x="6313" y="14885"/>
                    <a:pt x="11075" y="9170"/>
                    <a:pt x="17743" y="8218"/>
                  </a:cubicBezTo>
                  <a:lnTo>
                    <a:pt x="31078" y="7265"/>
                  </a:lnTo>
                  <a:cubicBezTo>
                    <a:pt x="37745" y="6313"/>
                    <a:pt x="43460" y="11075"/>
                    <a:pt x="44413" y="17743"/>
                  </a:cubicBezTo>
                  <a:lnTo>
                    <a:pt x="48223" y="56795"/>
                  </a:lnTo>
                  <a:cubicBezTo>
                    <a:pt x="49175" y="63463"/>
                    <a:pt x="44413" y="69178"/>
                    <a:pt x="37745" y="7013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1">
              <a:extLst>
                <a:ext uri="{FF2B5EF4-FFF2-40B4-BE49-F238E27FC236}">
                  <a16:creationId xmlns:a16="http://schemas.microsoft.com/office/drawing/2014/main" id="{84DEDBCC-E6D2-404C-B3C9-B88E78AA8D81}"/>
                </a:ext>
              </a:extLst>
            </p:cNvPr>
            <p:cNvSpPr/>
            <p:nvPr/>
          </p:nvSpPr>
          <p:spPr>
            <a:xfrm>
              <a:off x="4729573" y="3839844"/>
              <a:ext cx="57150" cy="76200"/>
            </a:xfrm>
            <a:custGeom>
              <a:avLst/>
              <a:gdLst>
                <a:gd name="connsiteX0" fmla="*/ 55775 w 57150"/>
                <a:gd name="connsiteY0" fmla="*/ 24448 h 76200"/>
                <a:gd name="connsiteX1" fmla="*/ 55775 w 57150"/>
                <a:gd name="connsiteY1" fmla="*/ 73026 h 76200"/>
                <a:gd name="connsiteX2" fmla="*/ 27200 w 57150"/>
                <a:gd name="connsiteY2" fmla="*/ 73026 h 76200"/>
                <a:gd name="connsiteX3" fmla="*/ 16722 w 57150"/>
                <a:gd name="connsiteY3" fmla="*/ 53976 h 76200"/>
                <a:gd name="connsiteX4" fmla="*/ 16722 w 57150"/>
                <a:gd name="connsiteY4" fmla="*/ 53976 h 76200"/>
                <a:gd name="connsiteX5" fmla="*/ 10055 w 57150"/>
                <a:gd name="connsiteY5" fmla="*/ 42546 h 76200"/>
                <a:gd name="connsiteX6" fmla="*/ 13865 w 57150"/>
                <a:gd name="connsiteY6" fmla="*/ 14923 h 76200"/>
                <a:gd name="connsiteX7" fmla="*/ 19580 w 57150"/>
                <a:gd name="connsiteY7" fmla="*/ 10161 h 76200"/>
                <a:gd name="connsiteX8" fmla="*/ 19580 w 57150"/>
                <a:gd name="connsiteY8" fmla="*/ 10161 h 76200"/>
                <a:gd name="connsiteX9" fmla="*/ 49107 w 57150"/>
                <a:gd name="connsiteY9" fmla="*/ 14923 h 76200"/>
                <a:gd name="connsiteX10" fmla="*/ 51965 w 57150"/>
                <a:gd name="connsiteY10" fmla="*/ 18733 h 76200"/>
                <a:gd name="connsiteX11" fmla="*/ 53870 w 57150"/>
                <a:gd name="connsiteY11" fmla="*/ 21591 h 76200"/>
                <a:gd name="connsiteX12" fmla="*/ 55775 w 57150"/>
                <a:gd name="connsiteY12" fmla="*/ 24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76200">
                  <a:moveTo>
                    <a:pt x="55775" y="24448"/>
                  </a:moveTo>
                  <a:lnTo>
                    <a:pt x="55775" y="73026"/>
                  </a:lnTo>
                  <a:lnTo>
                    <a:pt x="27200" y="73026"/>
                  </a:lnTo>
                  <a:lnTo>
                    <a:pt x="16722" y="53976"/>
                  </a:lnTo>
                  <a:cubicBezTo>
                    <a:pt x="16722" y="53976"/>
                    <a:pt x="16722" y="53976"/>
                    <a:pt x="16722" y="53976"/>
                  </a:cubicBezTo>
                  <a:lnTo>
                    <a:pt x="10055" y="42546"/>
                  </a:lnTo>
                  <a:cubicBezTo>
                    <a:pt x="5292" y="33021"/>
                    <a:pt x="6245" y="21591"/>
                    <a:pt x="13865" y="14923"/>
                  </a:cubicBezTo>
                  <a:cubicBezTo>
                    <a:pt x="15770" y="13018"/>
                    <a:pt x="17675" y="11113"/>
                    <a:pt x="19580" y="10161"/>
                  </a:cubicBezTo>
                  <a:lnTo>
                    <a:pt x="19580" y="10161"/>
                  </a:lnTo>
                  <a:cubicBezTo>
                    <a:pt x="29105" y="4446"/>
                    <a:pt x="41487" y="7303"/>
                    <a:pt x="49107" y="14923"/>
                  </a:cubicBezTo>
                  <a:cubicBezTo>
                    <a:pt x="50060" y="15876"/>
                    <a:pt x="51012" y="17781"/>
                    <a:pt x="51965" y="18733"/>
                  </a:cubicBezTo>
                  <a:lnTo>
                    <a:pt x="53870" y="21591"/>
                  </a:lnTo>
                  <a:lnTo>
                    <a:pt x="55775" y="24448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2">
              <a:extLst>
                <a:ext uri="{FF2B5EF4-FFF2-40B4-BE49-F238E27FC236}">
                  <a16:creationId xmlns:a16="http://schemas.microsoft.com/office/drawing/2014/main" id="{39997ED2-355E-8045-9534-F73CACCD0010}"/>
                </a:ext>
              </a:extLst>
            </p:cNvPr>
            <p:cNvSpPr/>
            <p:nvPr/>
          </p:nvSpPr>
          <p:spPr>
            <a:xfrm>
              <a:off x="4687527" y="3862674"/>
              <a:ext cx="76200" cy="57150"/>
            </a:xfrm>
            <a:custGeom>
              <a:avLst/>
              <a:gdLst>
                <a:gd name="connsiteX0" fmla="*/ 69246 w 76200"/>
                <a:gd name="connsiteY0" fmla="*/ 50196 h 57150"/>
                <a:gd name="connsiteX1" fmla="*/ 14001 w 76200"/>
                <a:gd name="connsiteY1" fmla="*/ 50196 h 57150"/>
                <a:gd name="connsiteX2" fmla="*/ 13049 w 76200"/>
                <a:gd name="connsiteY2" fmla="*/ 49244 h 57150"/>
                <a:gd name="connsiteX3" fmla="*/ 13049 w 76200"/>
                <a:gd name="connsiteY3" fmla="*/ 48291 h 57150"/>
                <a:gd name="connsiteX4" fmla="*/ 10191 w 76200"/>
                <a:gd name="connsiteY4" fmla="*/ 42576 h 57150"/>
                <a:gd name="connsiteX5" fmla="*/ 19716 w 76200"/>
                <a:gd name="connsiteY5" fmla="*/ 10191 h 57150"/>
                <a:gd name="connsiteX6" fmla="*/ 20669 w 76200"/>
                <a:gd name="connsiteY6" fmla="*/ 10191 h 57150"/>
                <a:gd name="connsiteX7" fmla="*/ 53054 w 76200"/>
                <a:gd name="connsiteY7" fmla="*/ 19716 h 57150"/>
                <a:gd name="connsiteX8" fmla="*/ 59721 w 76200"/>
                <a:gd name="connsiteY8" fmla="*/ 31146 h 57150"/>
                <a:gd name="connsiteX9" fmla="*/ 59721 w 76200"/>
                <a:gd name="connsiteY9" fmla="*/ 31146 h 57150"/>
                <a:gd name="connsiteX10" fmla="*/ 69246 w 76200"/>
                <a:gd name="connsiteY10" fmla="*/ 501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7150">
                  <a:moveTo>
                    <a:pt x="69246" y="50196"/>
                  </a:moveTo>
                  <a:lnTo>
                    <a:pt x="14001" y="50196"/>
                  </a:lnTo>
                  <a:lnTo>
                    <a:pt x="13049" y="49244"/>
                  </a:lnTo>
                  <a:cubicBezTo>
                    <a:pt x="13049" y="49244"/>
                    <a:pt x="13049" y="48291"/>
                    <a:pt x="13049" y="48291"/>
                  </a:cubicBezTo>
                  <a:lnTo>
                    <a:pt x="10191" y="42576"/>
                  </a:lnTo>
                  <a:cubicBezTo>
                    <a:pt x="3524" y="31146"/>
                    <a:pt x="8286" y="16859"/>
                    <a:pt x="19716" y="10191"/>
                  </a:cubicBezTo>
                  <a:lnTo>
                    <a:pt x="20669" y="10191"/>
                  </a:lnTo>
                  <a:cubicBezTo>
                    <a:pt x="32099" y="3524"/>
                    <a:pt x="46386" y="8286"/>
                    <a:pt x="53054" y="19716"/>
                  </a:cubicBezTo>
                  <a:lnTo>
                    <a:pt x="59721" y="31146"/>
                  </a:lnTo>
                  <a:cubicBezTo>
                    <a:pt x="59721" y="31146"/>
                    <a:pt x="59721" y="31146"/>
                    <a:pt x="59721" y="31146"/>
                  </a:cubicBezTo>
                  <a:lnTo>
                    <a:pt x="69246" y="5019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3">
              <a:extLst>
                <a:ext uri="{FF2B5EF4-FFF2-40B4-BE49-F238E27FC236}">
                  <a16:creationId xmlns:a16="http://schemas.microsoft.com/office/drawing/2014/main" id="{C1218E28-DF55-F141-B8B6-B7258B0439D8}"/>
                </a:ext>
              </a:extLst>
            </p:cNvPr>
            <p:cNvSpPr/>
            <p:nvPr/>
          </p:nvSpPr>
          <p:spPr>
            <a:xfrm>
              <a:off x="4628921" y="3724395"/>
              <a:ext cx="219074" cy="133350"/>
            </a:xfrm>
            <a:custGeom>
              <a:avLst/>
              <a:gdLst>
                <a:gd name="connsiteX0" fmla="*/ 9741 w 219075"/>
                <a:gd name="connsiteY0" fmla="*/ 20835 h 133350"/>
                <a:gd name="connsiteX1" fmla="*/ 9741 w 219075"/>
                <a:gd name="connsiteY1" fmla="*/ 20835 h 133350"/>
                <a:gd name="connsiteX2" fmla="*/ 45936 w 219075"/>
                <a:gd name="connsiteY2" fmla="*/ 10357 h 133350"/>
                <a:gd name="connsiteX3" fmla="*/ 202146 w 219075"/>
                <a:gd name="connsiteY3" fmla="*/ 74175 h 133350"/>
                <a:gd name="connsiteX4" fmla="*/ 220244 w 219075"/>
                <a:gd name="connsiteY4" fmla="*/ 106560 h 133350"/>
                <a:gd name="connsiteX5" fmla="*/ 220244 w 219075"/>
                <a:gd name="connsiteY5" fmla="*/ 107512 h 133350"/>
                <a:gd name="connsiteX6" fmla="*/ 188811 w 219075"/>
                <a:gd name="connsiteY6" fmla="*/ 125610 h 133350"/>
                <a:gd name="connsiteX7" fmla="*/ 24029 w 219075"/>
                <a:gd name="connsiteY7" fmla="*/ 59887 h 133350"/>
                <a:gd name="connsiteX8" fmla="*/ 9741 w 219075"/>
                <a:gd name="connsiteY8" fmla="*/ 2083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33350">
                  <a:moveTo>
                    <a:pt x="9741" y="20835"/>
                  </a:moveTo>
                  <a:cubicBezTo>
                    <a:pt x="9741" y="20835"/>
                    <a:pt x="9741" y="20835"/>
                    <a:pt x="9741" y="20835"/>
                  </a:cubicBezTo>
                  <a:cubicBezTo>
                    <a:pt x="16409" y="7500"/>
                    <a:pt x="32601" y="3690"/>
                    <a:pt x="45936" y="10357"/>
                  </a:cubicBezTo>
                  <a:cubicBezTo>
                    <a:pt x="97371" y="37980"/>
                    <a:pt x="149759" y="58935"/>
                    <a:pt x="202146" y="74175"/>
                  </a:cubicBezTo>
                  <a:cubicBezTo>
                    <a:pt x="215481" y="77985"/>
                    <a:pt x="224054" y="92272"/>
                    <a:pt x="220244" y="106560"/>
                  </a:cubicBezTo>
                  <a:cubicBezTo>
                    <a:pt x="220244" y="106560"/>
                    <a:pt x="220244" y="106560"/>
                    <a:pt x="220244" y="107512"/>
                  </a:cubicBezTo>
                  <a:cubicBezTo>
                    <a:pt x="217386" y="121800"/>
                    <a:pt x="203099" y="129420"/>
                    <a:pt x="188811" y="125610"/>
                  </a:cubicBezTo>
                  <a:cubicBezTo>
                    <a:pt x="133566" y="110370"/>
                    <a:pt x="78321" y="88462"/>
                    <a:pt x="24029" y="59887"/>
                  </a:cubicBezTo>
                  <a:cubicBezTo>
                    <a:pt x="9741" y="51315"/>
                    <a:pt x="3074" y="34170"/>
                    <a:pt x="9741" y="20835"/>
                  </a:cubicBez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4">
              <a:extLst>
                <a:ext uri="{FF2B5EF4-FFF2-40B4-BE49-F238E27FC236}">
                  <a16:creationId xmlns:a16="http://schemas.microsoft.com/office/drawing/2014/main" id="{78106D97-613D-FA4C-A644-534F35CAAD98}"/>
                </a:ext>
              </a:extLst>
            </p:cNvPr>
            <p:cNvSpPr/>
            <p:nvPr/>
          </p:nvSpPr>
          <p:spPr>
            <a:xfrm>
              <a:off x="4645807" y="3885534"/>
              <a:ext cx="57150" cy="28575"/>
            </a:xfrm>
            <a:custGeom>
              <a:avLst/>
              <a:gdLst>
                <a:gd name="connsiteX0" fmla="*/ 55721 w 57150"/>
                <a:gd name="connsiteY0" fmla="*/ 27336 h 28575"/>
                <a:gd name="connsiteX1" fmla="*/ 7144 w 57150"/>
                <a:gd name="connsiteY1" fmla="*/ 27336 h 28575"/>
                <a:gd name="connsiteX2" fmla="*/ 19526 w 57150"/>
                <a:gd name="connsiteY2" fmla="*/ 10191 h 28575"/>
                <a:gd name="connsiteX3" fmla="*/ 19526 w 57150"/>
                <a:gd name="connsiteY3" fmla="*/ 10191 h 28575"/>
                <a:gd name="connsiteX4" fmla="*/ 51911 w 57150"/>
                <a:gd name="connsiteY4" fmla="*/ 19716 h 28575"/>
                <a:gd name="connsiteX5" fmla="*/ 54769 w 57150"/>
                <a:gd name="connsiteY5" fmla="*/ 25431 h 28575"/>
                <a:gd name="connsiteX6" fmla="*/ 54769 w 57150"/>
                <a:gd name="connsiteY6" fmla="*/ 26384 h 28575"/>
                <a:gd name="connsiteX7" fmla="*/ 55721 w 57150"/>
                <a:gd name="connsiteY7" fmla="*/ 27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28575">
                  <a:moveTo>
                    <a:pt x="55721" y="27336"/>
                  </a:moveTo>
                  <a:lnTo>
                    <a:pt x="7144" y="27336"/>
                  </a:lnTo>
                  <a:cubicBezTo>
                    <a:pt x="8096" y="20669"/>
                    <a:pt x="12859" y="14001"/>
                    <a:pt x="19526" y="10191"/>
                  </a:cubicBezTo>
                  <a:lnTo>
                    <a:pt x="19526" y="10191"/>
                  </a:lnTo>
                  <a:cubicBezTo>
                    <a:pt x="30956" y="3524"/>
                    <a:pt x="45244" y="8286"/>
                    <a:pt x="51911" y="19716"/>
                  </a:cubicBezTo>
                  <a:lnTo>
                    <a:pt x="54769" y="25431"/>
                  </a:lnTo>
                  <a:cubicBezTo>
                    <a:pt x="54769" y="25431"/>
                    <a:pt x="54769" y="25431"/>
                    <a:pt x="54769" y="26384"/>
                  </a:cubicBezTo>
                  <a:lnTo>
                    <a:pt x="55721" y="2733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5">
              <a:extLst>
                <a:ext uri="{FF2B5EF4-FFF2-40B4-BE49-F238E27FC236}">
                  <a16:creationId xmlns:a16="http://schemas.microsoft.com/office/drawing/2014/main" id="{8934C8FE-74A3-3D43-BAC1-6017DDE8EA01}"/>
                </a:ext>
              </a:extLst>
            </p:cNvPr>
            <p:cNvSpPr/>
            <p:nvPr/>
          </p:nvSpPr>
          <p:spPr>
            <a:xfrm>
              <a:off x="4556153" y="3733189"/>
              <a:ext cx="209549" cy="180975"/>
            </a:xfrm>
            <a:custGeom>
              <a:avLst/>
              <a:gdLst>
                <a:gd name="connsiteX0" fmla="*/ 208240 w 209550"/>
                <a:gd name="connsiteY0" fmla="*/ 93956 h 180975"/>
                <a:gd name="connsiteX1" fmla="*/ 202525 w 209550"/>
                <a:gd name="connsiteY1" fmla="*/ 97766 h 180975"/>
                <a:gd name="connsiteX2" fmla="*/ 159663 w 209550"/>
                <a:gd name="connsiteY2" fmla="*/ 120626 h 180975"/>
                <a:gd name="connsiteX3" fmla="*/ 53935 w 209550"/>
                <a:gd name="connsiteY3" fmla="*/ 179681 h 180975"/>
                <a:gd name="connsiteX4" fmla="*/ 41553 w 209550"/>
                <a:gd name="connsiteY4" fmla="*/ 179681 h 180975"/>
                <a:gd name="connsiteX5" fmla="*/ 40600 w 209550"/>
                <a:gd name="connsiteY5" fmla="*/ 176823 h 180975"/>
                <a:gd name="connsiteX6" fmla="*/ 15835 w 209550"/>
                <a:gd name="connsiteY6" fmla="*/ 133961 h 180975"/>
                <a:gd name="connsiteX7" fmla="*/ 10120 w 209550"/>
                <a:gd name="connsiteY7" fmla="*/ 120626 h 180975"/>
                <a:gd name="connsiteX8" fmla="*/ 12978 w 209550"/>
                <a:gd name="connsiteY8" fmla="*/ 72048 h 180975"/>
                <a:gd name="connsiteX9" fmla="*/ 15835 w 209550"/>
                <a:gd name="connsiteY9" fmla="*/ 65381 h 180975"/>
                <a:gd name="connsiteX10" fmla="*/ 43458 w 209550"/>
                <a:gd name="connsiteY10" fmla="*/ 38711 h 180975"/>
                <a:gd name="connsiteX11" fmla="*/ 80605 w 209550"/>
                <a:gd name="connsiteY11" fmla="*/ 18708 h 180975"/>
                <a:gd name="connsiteX12" fmla="*/ 80605 w 209550"/>
                <a:gd name="connsiteY12" fmla="*/ 18708 h 180975"/>
                <a:gd name="connsiteX13" fmla="*/ 85368 w 209550"/>
                <a:gd name="connsiteY13" fmla="*/ 15851 h 180975"/>
                <a:gd name="connsiteX14" fmla="*/ 129183 w 209550"/>
                <a:gd name="connsiteY14" fmla="*/ 8231 h 180975"/>
                <a:gd name="connsiteX15" fmla="*/ 129183 w 209550"/>
                <a:gd name="connsiteY15" fmla="*/ 8231 h 180975"/>
                <a:gd name="connsiteX16" fmla="*/ 130135 w 209550"/>
                <a:gd name="connsiteY16" fmla="*/ 8231 h 180975"/>
                <a:gd name="connsiteX17" fmla="*/ 130135 w 209550"/>
                <a:gd name="connsiteY17" fmla="*/ 8231 h 180975"/>
                <a:gd name="connsiteX18" fmla="*/ 135850 w 209550"/>
                <a:gd name="connsiteY18" fmla="*/ 9183 h 180975"/>
                <a:gd name="connsiteX19" fmla="*/ 167283 w 209550"/>
                <a:gd name="connsiteY19" fmla="*/ 26328 h 180975"/>
                <a:gd name="connsiteX20" fmla="*/ 167283 w 209550"/>
                <a:gd name="connsiteY20" fmla="*/ 26328 h 180975"/>
                <a:gd name="connsiteX21" fmla="*/ 181570 w 209550"/>
                <a:gd name="connsiteY21" fmla="*/ 44426 h 180975"/>
                <a:gd name="connsiteX22" fmla="*/ 182523 w 209550"/>
                <a:gd name="connsiteY22" fmla="*/ 45378 h 180975"/>
                <a:gd name="connsiteX23" fmla="*/ 205383 w 209550"/>
                <a:gd name="connsiteY23" fmla="*/ 87288 h 180975"/>
                <a:gd name="connsiteX24" fmla="*/ 208240 w 209550"/>
                <a:gd name="connsiteY24" fmla="*/ 9395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9550" h="180975">
                  <a:moveTo>
                    <a:pt x="208240" y="93956"/>
                  </a:moveTo>
                  <a:lnTo>
                    <a:pt x="202525" y="97766"/>
                  </a:lnTo>
                  <a:lnTo>
                    <a:pt x="159663" y="120626"/>
                  </a:lnTo>
                  <a:lnTo>
                    <a:pt x="53935" y="179681"/>
                  </a:lnTo>
                  <a:lnTo>
                    <a:pt x="41553" y="179681"/>
                  </a:lnTo>
                  <a:lnTo>
                    <a:pt x="40600" y="176823"/>
                  </a:lnTo>
                  <a:lnTo>
                    <a:pt x="15835" y="133961"/>
                  </a:lnTo>
                  <a:cubicBezTo>
                    <a:pt x="12978" y="129198"/>
                    <a:pt x="11073" y="125388"/>
                    <a:pt x="10120" y="120626"/>
                  </a:cubicBezTo>
                  <a:cubicBezTo>
                    <a:pt x="5358" y="104433"/>
                    <a:pt x="6310" y="87288"/>
                    <a:pt x="12978" y="72048"/>
                  </a:cubicBezTo>
                  <a:cubicBezTo>
                    <a:pt x="13930" y="70143"/>
                    <a:pt x="14883" y="68238"/>
                    <a:pt x="15835" y="65381"/>
                  </a:cubicBezTo>
                  <a:cubicBezTo>
                    <a:pt x="21550" y="54903"/>
                    <a:pt x="31075" y="45378"/>
                    <a:pt x="43458" y="38711"/>
                  </a:cubicBezTo>
                  <a:lnTo>
                    <a:pt x="80605" y="18708"/>
                  </a:lnTo>
                  <a:lnTo>
                    <a:pt x="80605" y="18708"/>
                  </a:lnTo>
                  <a:lnTo>
                    <a:pt x="85368" y="15851"/>
                  </a:lnTo>
                  <a:cubicBezTo>
                    <a:pt x="99655" y="8231"/>
                    <a:pt x="114895" y="5373"/>
                    <a:pt x="129183" y="8231"/>
                  </a:cubicBezTo>
                  <a:lnTo>
                    <a:pt x="129183" y="8231"/>
                  </a:lnTo>
                  <a:cubicBezTo>
                    <a:pt x="129183" y="8231"/>
                    <a:pt x="130135" y="8231"/>
                    <a:pt x="130135" y="8231"/>
                  </a:cubicBezTo>
                  <a:lnTo>
                    <a:pt x="130135" y="8231"/>
                  </a:lnTo>
                  <a:cubicBezTo>
                    <a:pt x="132040" y="8231"/>
                    <a:pt x="133945" y="9183"/>
                    <a:pt x="135850" y="9183"/>
                  </a:cubicBezTo>
                  <a:cubicBezTo>
                    <a:pt x="147280" y="12041"/>
                    <a:pt x="157758" y="17756"/>
                    <a:pt x="167283" y="26328"/>
                  </a:cubicBezTo>
                  <a:lnTo>
                    <a:pt x="167283" y="26328"/>
                  </a:lnTo>
                  <a:cubicBezTo>
                    <a:pt x="172998" y="31091"/>
                    <a:pt x="177760" y="36806"/>
                    <a:pt x="181570" y="44426"/>
                  </a:cubicBezTo>
                  <a:lnTo>
                    <a:pt x="182523" y="45378"/>
                  </a:lnTo>
                  <a:lnTo>
                    <a:pt x="205383" y="87288"/>
                  </a:lnTo>
                  <a:lnTo>
                    <a:pt x="208240" y="9395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id="{CBD4EF16-6B9C-FB4B-9CFE-58F031DE434C}"/>
                </a:ext>
              </a:extLst>
            </p:cNvPr>
            <p:cNvSpPr/>
            <p:nvPr/>
          </p:nvSpPr>
          <p:spPr>
            <a:xfrm>
              <a:off x="4521982" y="3660934"/>
              <a:ext cx="190499" cy="180975"/>
            </a:xfrm>
            <a:custGeom>
              <a:avLst/>
              <a:gdLst>
                <a:gd name="connsiteX0" fmla="*/ 184309 w 190500"/>
                <a:gd name="connsiteY0" fmla="*/ 118586 h 180975"/>
                <a:gd name="connsiteX1" fmla="*/ 155734 w 190500"/>
                <a:gd name="connsiteY1" fmla="*/ 134779 h 180975"/>
                <a:gd name="connsiteX2" fmla="*/ 69056 w 190500"/>
                <a:gd name="connsiteY2" fmla="*/ 182404 h 180975"/>
                <a:gd name="connsiteX3" fmla="*/ 67151 w 190500"/>
                <a:gd name="connsiteY3" fmla="*/ 178594 h 180975"/>
                <a:gd name="connsiteX4" fmla="*/ 47149 w 190500"/>
                <a:gd name="connsiteY4" fmla="*/ 144304 h 180975"/>
                <a:gd name="connsiteX5" fmla="*/ 43339 w 190500"/>
                <a:gd name="connsiteY5" fmla="*/ 135731 h 180975"/>
                <a:gd name="connsiteX6" fmla="*/ 26194 w 190500"/>
                <a:gd name="connsiteY6" fmla="*/ 105251 h 180975"/>
                <a:gd name="connsiteX7" fmla="*/ 7144 w 190500"/>
                <a:gd name="connsiteY7" fmla="*/ 70961 h 180975"/>
                <a:gd name="connsiteX8" fmla="*/ 123349 w 190500"/>
                <a:gd name="connsiteY8" fmla="*/ 7144 h 180975"/>
                <a:gd name="connsiteX9" fmla="*/ 140494 w 190500"/>
                <a:gd name="connsiteY9" fmla="*/ 38576 h 180975"/>
                <a:gd name="connsiteX10" fmla="*/ 163354 w 190500"/>
                <a:gd name="connsiteY10" fmla="*/ 79534 h 180975"/>
                <a:gd name="connsiteX11" fmla="*/ 163354 w 190500"/>
                <a:gd name="connsiteY11" fmla="*/ 80486 h 180975"/>
                <a:gd name="connsiteX12" fmla="*/ 163354 w 190500"/>
                <a:gd name="connsiteY12" fmla="*/ 8048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180975">
                  <a:moveTo>
                    <a:pt x="184309" y="118586"/>
                  </a:moveTo>
                  <a:lnTo>
                    <a:pt x="155734" y="134779"/>
                  </a:lnTo>
                  <a:lnTo>
                    <a:pt x="69056" y="182404"/>
                  </a:lnTo>
                  <a:lnTo>
                    <a:pt x="67151" y="178594"/>
                  </a:lnTo>
                  <a:lnTo>
                    <a:pt x="47149" y="144304"/>
                  </a:lnTo>
                  <a:lnTo>
                    <a:pt x="43339" y="135731"/>
                  </a:lnTo>
                  <a:lnTo>
                    <a:pt x="26194" y="105251"/>
                  </a:lnTo>
                  <a:lnTo>
                    <a:pt x="7144" y="70961"/>
                  </a:lnTo>
                  <a:lnTo>
                    <a:pt x="123349" y="7144"/>
                  </a:lnTo>
                  <a:lnTo>
                    <a:pt x="140494" y="38576"/>
                  </a:lnTo>
                  <a:lnTo>
                    <a:pt x="163354" y="79534"/>
                  </a:lnTo>
                  <a:lnTo>
                    <a:pt x="163354" y="80486"/>
                  </a:lnTo>
                  <a:lnTo>
                    <a:pt x="163354" y="8048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7">
              <a:extLst>
                <a:ext uri="{FF2B5EF4-FFF2-40B4-BE49-F238E27FC236}">
                  <a16:creationId xmlns:a16="http://schemas.microsoft.com/office/drawing/2014/main" id="{AC658518-B782-A749-AA14-FF11F7B8CF66}"/>
                </a:ext>
              </a:extLst>
            </p:cNvPr>
            <p:cNvSpPr/>
            <p:nvPr/>
          </p:nvSpPr>
          <p:spPr>
            <a:xfrm>
              <a:off x="4588657" y="3812381"/>
              <a:ext cx="200024" cy="104775"/>
            </a:xfrm>
            <a:custGeom>
              <a:avLst/>
              <a:gdLst>
                <a:gd name="connsiteX0" fmla="*/ 196691 w 200025"/>
                <a:gd name="connsiteY0" fmla="*/ 51911 h 104775"/>
                <a:gd name="connsiteX1" fmla="*/ 196691 w 200025"/>
                <a:gd name="connsiteY1" fmla="*/ 85249 h 104775"/>
                <a:gd name="connsiteX2" fmla="*/ 190976 w 200025"/>
                <a:gd name="connsiteY2" fmla="*/ 90011 h 104775"/>
                <a:gd name="connsiteX3" fmla="*/ 190976 w 200025"/>
                <a:gd name="connsiteY3" fmla="*/ 90011 h 104775"/>
                <a:gd name="connsiteX4" fmla="*/ 158591 w 200025"/>
                <a:gd name="connsiteY4" fmla="*/ 81439 h 104775"/>
                <a:gd name="connsiteX5" fmla="*/ 159544 w 200025"/>
                <a:gd name="connsiteY5" fmla="*/ 100489 h 104775"/>
                <a:gd name="connsiteX6" fmla="*/ 112871 w 200025"/>
                <a:gd name="connsiteY6" fmla="*/ 100489 h 104775"/>
                <a:gd name="connsiteX7" fmla="*/ 111919 w 200025"/>
                <a:gd name="connsiteY7" fmla="*/ 98584 h 104775"/>
                <a:gd name="connsiteX8" fmla="*/ 111919 w 200025"/>
                <a:gd name="connsiteY8" fmla="*/ 99536 h 104775"/>
                <a:gd name="connsiteX9" fmla="*/ 112871 w 200025"/>
                <a:gd name="connsiteY9" fmla="*/ 100489 h 104775"/>
                <a:gd name="connsiteX10" fmla="*/ 8096 w 200025"/>
                <a:gd name="connsiteY10" fmla="*/ 100489 h 104775"/>
                <a:gd name="connsiteX11" fmla="*/ 7144 w 200025"/>
                <a:gd name="connsiteY11" fmla="*/ 97631 h 104775"/>
                <a:gd name="connsiteX12" fmla="*/ 16669 w 200025"/>
                <a:gd name="connsiteY12" fmla="*/ 92869 h 104775"/>
                <a:gd name="connsiteX13" fmla="*/ 110014 w 200025"/>
                <a:gd name="connsiteY13" fmla="*/ 41434 h 104775"/>
                <a:gd name="connsiteX14" fmla="*/ 159544 w 200025"/>
                <a:gd name="connsiteY14" fmla="*/ 13811 h 104775"/>
                <a:gd name="connsiteX15" fmla="*/ 171926 w 200025"/>
                <a:gd name="connsiteY15" fmla="*/ 7144 h 104775"/>
                <a:gd name="connsiteX16" fmla="*/ 175736 w 200025"/>
                <a:gd name="connsiteY16" fmla="*/ 14764 h 104775"/>
                <a:gd name="connsiteX17" fmla="*/ 179546 w 200025"/>
                <a:gd name="connsiteY17" fmla="*/ 21431 h 104775"/>
                <a:gd name="connsiteX18" fmla="*/ 190976 w 200025"/>
                <a:gd name="connsiteY18" fmla="*/ 41434 h 104775"/>
                <a:gd name="connsiteX19" fmla="*/ 192881 w 200025"/>
                <a:gd name="connsiteY19" fmla="*/ 45244 h 104775"/>
                <a:gd name="connsiteX20" fmla="*/ 194786 w 200025"/>
                <a:gd name="connsiteY20" fmla="*/ 48101 h 104775"/>
                <a:gd name="connsiteX21" fmla="*/ 196691 w 200025"/>
                <a:gd name="connsiteY21" fmla="*/ 5191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0025" h="104775">
                  <a:moveTo>
                    <a:pt x="196691" y="51911"/>
                  </a:moveTo>
                  <a:lnTo>
                    <a:pt x="196691" y="85249"/>
                  </a:lnTo>
                  <a:cubicBezTo>
                    <a:pt x="194786" y="87154"/>
                    <a:pt x="192881" y="89059"/>
                    <a:pt x="190976" y="90011"/>
                  </a:cubicBezTo>
                  <a:lnTo>
                    <a:pt x="190976" y="90011"/>
                  </a:lnTo>
                  <a:cubicBezTo>
                    <a:pt x="179546" y="96679"/>
                    <a:pt x="165259" y="91916"/>
                    <a:pt x="158591" y="81439"/>
                  </a:cubicBezTo>
                  <a:cubicBezTo>
                    <a:pt x="161449" y="87154"/>
                    <a:pt x="162401" y="93821"/>
                    <a:pt x="159544" y="100489"/>
                  </a:cubicBezTo>
                  <a:lnTo>
                    <a:pt x="112871" y="100489"/>
                  </a:lnTo>
                  <a:lnTo>
                    <a:pt x="111919" y="98584"/>
                  </a:lnTo>
                  <a:cubicBezTo>
                    <a:pt x="111919" y="98584"/>
                    <a:pt x="111919" y="98584"/>
                    <a:pt x="111919" y="99536"/>
                  </a:cubicBezTo>
                  <a:cubicBezTo>
                    <a:pt x="111919" y="99536"/>
                    <a:pt x="111919" y="100489"/>
                    <a:pt x="112871" y="100489"/>
                  </a:cubicBezTo>
                  <a:lnTo>
                    <a:pt x="8096" y="100489"/>
                  </a:lnTo>
                  <a:lnTo>
                    <a:pt x="7144" y="97631"/>
                  </a:lnTo>
                  <a:lnTo>
                    <a:pt x="16669" y="92869"/>
                  </a:lnTo>
                  <a:lnTo>
                    <a:pt x="110014" y="41434"/>
                  </a:lnTo>
                  <a:lnTo>
                    <a:pt x="159544" y="13811"/>
                  </a:lnTo>
                  <a:lnTo>
                    <a:pt x="171926" y="7144"/>
                  </a:lnTo>
                  <a:lnTo>
                    <a:pt x="175736" y="14764"/>
                  </a:lnTo>
                  <a:lnTo>
                    <a:pt x="179546" y="21431"/>
                  </a:lnTo>
                  <a:lnTo>
                    <a:pt x="190976" y="41434"/>
                  </a:lnTo>
                  <a:lnTo>
                    <a:pt x="192881" y="45244"/>
                  </a:lnTo>
                  <a:lnTo>
                    <a:pt x="194786" y="48101"/>
                  </a:lnTo>
                  <a:lnTo>
                    <a:pt x="196691" y="51911"/>
                  </a:lnTo>
                  <a:close/>
                </a:path>
              </a:pathLst>
            </a:custGeom>
            <a:solidFill>
              <a:srgbClr val="FFC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88">
              <a:extLst>
                <a:ext uri="{FF2B5EF4-FFF2-40B4-BE49-F238E27FC236}">
                  <a16:creationId xmlns:a16="http://schemas.microsoft.com/office/drawing/2014/main" id="{7B945FC7-6FA6-064B-B122-5B42BCA52417}"/>
                </a:ext>
              </a:extLst>
            </p:cNvPr>
            <p:cNvSpPr/>
            <p:nvPr/>
          </p:nvSpPr>
          <p:spPr>
            <a:xfrm>
              <a:off x="4421275" y="2741192"/>
              <a:ext cx="361949" cy="1047750"/>
            </a:xfrm>
            <a:custGeom>
              <a:avLst/>
              <a:gdLst>
                <a:gd name="connsiteX0" fmla="*/ 349785 w 361950"/>
                <a:gd name="connsiteY0" fmla="*/ 121071 h 1047750"/>
                <a:gd name="connsiteX1" fmla="*/ 345975 w 361950"/>
                <a:gd name="connsiteY1" fmla="*/ 126786 h 1047750"/>
                <a:gd name="connsiteX2" fmla="*/ 180240 w 361950"/>
                <a:gd name="connsiteY2" fmla="*/ 714478 h 1047750"/>
                <a:gd name="connsiteX3" fmla="*/ 274538 w 361950"/>
                <a:gd name="connsiteY3" fmla="*/ 939268 h 1047750"/>
                <a:gd name="connsiteX4" fmla="*/ 241200 w 361950"/>
                <a:gd name="connsiteY4" fmla="*/ 958318 h 1047750"/>
                <a:gd name="connsiteX5" fmla="*/ 126900 w 361950"/>
                <a:gd name="connsiteY5" fmla="*/ 1024993 h 1047750"/>
                <a:gd name="connsiteX6" fmla="*/ 100230 w 361950"/>
                <a:gd name="connsiteY6" fmla="*/ 1040233 h 1047750"/>
                <a:gd name="connsiteX7" fmla="*/ 92610 w 361950"/>
                <a:gd name="connsiteY7" fmla="*/ 1044996 h 1047750"/>
                <a:gd name="connsiteX8" fmla="*/ 60225 w 361950"/>
                <a:gd name="connsiteY8" fmla="*/ 959271 h 1047750"/>
                <a:gd name="connsiteX9" fmla="*/ 7838 w 361950"/>
                <a:gd name="connsiteY9" fmla="*/ 606846 h 1047750"/>
                <a:gd name="connsiteX10" fmla="*/ 107850 w 361950"/>
                <a:gd name="connsiteY10" fmla="*/ 241086 h 1047750"/>
                <a:gd name="connsiteX11" fmla="*/ 206910 w 361950"/>
                <a:gd name="connsiteY11" fmla="*/ 86781 h 1047750"/>
                <a:gd name="connsiteX12" fmla="*/ 308828 w 361950"/>
                <a:gd name="connsiteY12" fmla="*/ 7723 h 1047750"/>
                <a:gd name="connsiteX13" fmla="*/ 349785 w 361950"/>
                <a:gd name="connsiteY13" fmla="*/ 12107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950" h="1047750">
                  <a:moveTo>
                    <a:pt x="349785" y="121071"/>
                  </a:moveTo>
                  <a:cubicBezTo>
                    <a:pt x="348833" y="122976"/>
                    <a:pt x="346928" y="124881"/>
                    <a:pt x="345975" y="126786"/>
                  </a:cubicBezTo>
                  <a:cubicBezTo>
                    <a:pt x="221198" y="302046"/>
                    <a:pt x="151665" y="489688"/>
                    <a:pt x="180240" y="714478"/>
                  </a:cubicBezTo>
                  <a:cubicBezTo>
                    <a:pt x="195480" y="834493"/>
                    <a:pt x="225960" y="845923"/>
                    <a:pt x="274538" y="939268"/>
                  </a:cubicBezTo>
                  <a:lnTo>
                    <a:pt x="241200" y="958318"/>
                  </a:lnTo>
                  <a:lnTo>
                    <a:pt x="126900" y="1024993"/>
                  </a:lnTo>
                  <a:lnTo>
                    <a:pt x="100230" y="1040233"/>
                  </a:lnTo>
                  <a:lnTo>
                    <a:pt x="92610" y="1044996"/>
                  </a:lnTo>
                  <a:cubicBezTo>
                    <a:pt x="81180" y="1017373"/>
                    <a:pt x="69750" y="988798"/>
                    <a:pt x="60225" y="959271"/>
                  </a:cubicBezTo>
                  <a:cubicBezTo>
                    <a:pt x="23078" y="845923"/>
                    <a:pt x="3075" y="727813"/>
                    <a:pt x="7838" y="606846"/>
                  </a:cubicBezTo>
                  <a:cubicBezTo>
                    <a:pt x="10695" y="481116"/>
                    <a:pt x="49748" y="348718"/>
                    <a:pt x="107850" y="241086"/>
                  </a:cubicBezTo>
                  <a:cubicBezTo>
                    <a:pt x="137378" y="186793"/>
                    <a:pt x="170715" y="136311"/>
                    <a:pt x="206910" y="86781"/>
                  </a:cubicBezTo>
                  <a:cubicBezTo>
                    <a:pt x="231675" y="53443"/>
                    <a:pt x="264060" y="1056"/>
                    <a:pt x="308828" y="7723"/>
                  </a:cubicBezTo>
                  <a:cubicBezTo>
                    <a:pt x="356453" y="16296"/>
                    <a:pt x="379313" y="80113"/>
                    <a:pt x="349785" y="12107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89">
              <a:extLst>
                <a:ext uri="{FF2B5EF4-FFF2-40B4-BE49-F238E27FC236}">
                  <a16:creationId xmlns:a16="http://schemas.microsoft.com/office/drawing/2014/main" id="{EEBC7B78-E5F7-8049-983E-76E996CCBD77}"/>
                </a:ext>
              </a:extLst>
            </p:cNvPr>
            <p:cNvSpPr/>
            <p:nvPr/>
          </p:nvSpPr>
          <p:spPr>
            <a:xfrm>
              <a:off x="4549604" y="3846671"/>
              <a:ext cx="238124" cy="66675"/>
            </a:xfrm>
            <a:custGeom>
              <a:avLst/>
              <a:gdLst>
                <a:gd name="connsiteX0" fmla="*/ 235744 w 238125"/>
                <a:gd name="connsiteY0" fmla="*/ 7144 h 66675"/>
                <a:gd name="connsiteX1" fmla="*/ 235744 w 238125"/>
                <a:gd name="connsiteY1" fmla="*/ 66199 h 66675"/>
                <a:gd name="connsiteX2" fmla="*/ 7144 w 238125"/>
                <a:gd name="connsiteY2" fmla="*/ 66199 h 66675"/>
                <a:gd name="connsiteX3" fmla="*/ 7144 w 238125"/>
                <a:gd name="connsiteY3" fmla="*/ 7144 h 66675"/>
                <a:gd name="connsiteX4" fmla="*/ 235744 w 23812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66675">
                  <a:moveTo>
                    <a:pt x="235744" y="7144"/>
                  </a:moveTo>
                  <a:lnTo>
                    <a:pt x="235744" y="66199"/>
                  </a:ln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357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0">
              <a:extLst>
                <a:ext uri="{FF2B5EF4-FFF2-40B4-BE49-F238E27FC236}">
                  <a16:creationId xmlns:a16="http://schemas.microsoft.com/office/drawing/2014/main" id="{5260FB59-15B5-C144-9A7A-8F9A6F976825}"/>
                </a:ext>
              </a:extLst>
            </p:cNvPr>
            <p:cNvSpPr/>
            <p:nvPr/>
          </p:nvSpPr>
          <p:spPr>
            <a:xfrm>
              <a:off x="5360767" y="3015139"/>
              <a:ext cx="476249" cy="638175"/>
            </a:xfrm>
            <a:custGeom>
              <a:avLst/>
              <a:gdLst>
                <a:gd name="connsiteX0" fmla="*/ 472329 w 476250"/>
                <a:gd name="connsiteY0" fmla="*/ 302419 h 638175"/>
                <a:gd name="connsiteX1" fmla="*/ 421846 w 476250"/>
                <a:gd name="connsiteY1" fmla="*/ 535781 h 638175"/>
                <a:gd name="connsiteX2" fmla="*/ 394224 w 476250"/>
                <a:gd name="connsiteY2" fmla="*/ 569119 h 638175"/>
                <a:gd name="connsiteX3" fmla="*/ 352314 w 476250"/>
                <a:gd name="connsiteY3" fmla="*/ 607219 h 638175"/>
                <a:gd name="connsiteX4" fmla="*/ 318024 w 476250"/>
                <a:gd name="connsiteY4" fmla="*/ 626269 h 638175"/>
                <a:gd name="connsiteX5" fmla="*/ 264684 w 476250"/>
                <a:gd name="connsiteY5" fmla="*/ 635794 h 638175"/>
                <a:gd name="connsiteX6" fmla="*/ 206581 w 476250"/>
                <a:gd name="connsiteY6" fmla="*/ 617696 h 638175"/>
                <a:gd name="connsiteX7" fmla="*/ 171339 w 476250"/>
                <a:gd name="connsiteY7" fmla="*/ 586264 h 638175"/>
                <a:gd name="connsiteX8" fmla="*/ 157051 w 476250"/>
                <a:gd name="connsiteY8" fmla="*/ 565309 h 638175"/>
                <a:gd name="connsiteX9" fmla="*/ 158956 w 476250"/>
                <a:gd name="connsiteY9" fmla="*/ 636746 h 638175"/>
                <a:gd name="connsiteX10" fmla="*/ 20844 w 476250"/>
                <a:gd name="connsiteY10" fmla="*/ 627221 h 638175"/>
                <a:gd name="connsiteX11" fmla="*/ 7509 w 476250"/>
                <a:gd name="connsiteY11" fmla="*/ 605314 h 638175"/>
                <a:gd name="connsiteX12" fmla="*/ 79899 w 476250"/>
                <a:gd name="connsiteY12" fmla="*/ 272891 h 638175"/>
                <a:gd name="connsiteX13" fmla="*/ 120856 w 476250"/>
                <a:gd name="connsiteY13" fmla="*/ 85249 h 638175"/>
                <a:gd name="connsiteX14" fmla="*/ 133239 w 476250"/>
                <a:gd name="connsiteY14" fmla="*/ 27146 h 638175"/>
                <a:gd name="connsiteX15" fmla="*/ 155146 w 476250"/>
                <a:gd name="connsiteY15" fmla="*/ 7144 h 638175"/>
                <a:gd name="connsiteX16" fmla="*/ 162766 w 476250"/>
                <a:gd name="connsiteY16" fmla="*/ 7144 h 638175"/>
                <a:gd name="connsiteX17" fmla="*/ 163719 w 476250"/>
                <a:gd name="connsiteY17" fmla="*/ 10001 h 638175"/>
                <a:gd name="connsiteX18" fmla="*/ 186579 w 476250"/>
                <a:gd name="connsiteY18" fmla="*/ 101441 h 638175"/>
                <a:gd name="connsiteX19" fmla="*/ 205629 w 476250"/>
                <a:gd name="connsiteY19" fmla="*/ 197644 h 638175"/>
                <a:gd name="connsiteX20" fmla="*/ 225631 w 476250"/>
                <a:gd name="connsiteY20" fmla="*/ 293846 h 638175"/>
                <a:gd name="connsiteX21" fmla="*/ 248491 w 476250"/>
                <a:gd name="connsiteY21" fmla="*/ 386239 h 638175"/>
                <a:gd name="connsiteX22" fmla="*/ 274209 w 476250"/>
                <a:gd name="connsiteY22" fmla="*/ 459581 h 638175"/>
                <a:gd name="connsiteX23" fmla="*/ 303736 w 476250"/>
                <a:gd name="connsiteY23" fmla="*/ 414814 h 638175"/>
                <a:gd name="connsiteX24" fmla="*/ 326596 w 476250"/>
                <a:gd name="connsiteY24" fmla="*/ 372904 h 638175"/>
                <a:gd name="connsiteX25" fmla="*/ 340884 w 476250"/>
                <a:gd name="connsiteY25" fmla="*/ 344329 h 638175"/>
                <a:gd name="connsiteX26" fmla="*/ 345646 w 476250"/>
                <a:gd name="connsiteY26" fmla="*/ 333851 h 638175"/>
                <a:gd name="connsiteX27" fmla="*/ 345646 w 476250"/>
                <a:gd name="connsiteY27" fmla="*/ 332899 h 638175"/>
                <a:gd name="connsiteX28" fmla="*/ 459946 w 476250"/>
                <a:gd name="connsiteY28" fmla="*/ 292894 h 638175"/>
                <a:gd name="connsiteX29" fmla="*/ 472329 w 476250"/>
                <a:gd name="connsiteY29" fmla="*/ 302419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250" h="638175">
                  <a:moveTo>
                    <a:pt x="472329" y="302419"/>
                  </a:moveTo>
                  <a:lnTo>
                    <a:pt x="421846" y="535781"/>
                  </a:lnTo>
                  <a:cubicBezTo>
                    <a:pt x="414226" y="546259"/>
                    <a:pt x="404701" y="557689"/>
                    <a:pt x="394224" y="569119"/>
                  </a:cubicBezTo>
                  <a:cubicBezTo>
                    <a:pt x="383746" y="581501"/>
                    <a:pt x="370411" y="593884"/>
                    <a:pt x="352314" y="607219"/>
                  </a:cubicBezTo>
                  <a:cubicBezTo>
                    <a:pt x="342789" y="613886"/>
                    <a:pt x="332311" y="620554"/>
                    <a:pt x="318024" y="626269"/>
                  </a:cubicBezTo>
                  <a:cubicBezTo>
                    <a:pt x="303736" y="631984"/>
                    <a:pt x="285639" y="636746"/>
                    <a:pt x="264684" y="635794"/>
                  </a:cubicBezTo>
                  <a:cubicBezTo>
                    <a:pt x="243729" y="634841"/>
                    <a:pt x="221821" y="627221"/>
                    <a:pt x="206581" y="617696"/>
                  </a:cubicBezTo>
                  <a:cubicBezTo>
                    <a:pt x="190389" y="608171"/>
                    <a:pt x="179911" y="596741"/>
                    <a:pt x="171339" y="586264"/>
                  </a:cubicBezTo>
                  <a:cubicBezTo>
                    <a:pt x="165624" y="579596"/>
                    <a:pt x="160861" y="571976"/>
                    <a:pt x="157051" y="565309"/>
                  </a:cubicBezTo>
                  <a:cubicBezTo>
                    <a:pt x="158004" y="589121"/>
                    <a:pt x="158004" y="612934"/>
                    <a:pt x="158956" y="636746"/>
                  </a:cubicBezTo>
                  <a:lnTo>
                    <a:pt x="20844" y="627221"/>
                  </a:lnTo>
                  <a:cubicBezTo>
                    <a:pt x="11319" y="626269"/>
                    <a:pt x="5604" y="616744"/>
                    <a:pt x="7509" y="605314"/>
                  </a:cubicBezTo>
                  <a:lnTo>
                    <a:pt x="79899" y="272891"/>
                  </a:lnTo>
                  <a:lnTo>
                    <a:pt x="120856" y="85249"/>
                  </a:lnTo>
                  <a:lnTo>
                    <a:pt x="133239" y="27146"/>
                  </a:lnTo>
                  <a:cubicBezTo>
                    <a:pt x="136096" y="15716"/>
                    <a:pt x="145621" y="7144"/>
                    <a:pt x="155146" y="7144"/>
                  </a:cubicBezTo>
                  <a:lnTo>
                    <a:pt x="162766" y="7144"/>
                  </a:lnTo>
                  <a:cubicBezTo>
                    <a:pt x="162766" y="8096"/>
                    <a:pt x="162766" y="9049"/>
                    <a:pt x="163719" y="10001"/>
                  </a:cubicBezTo>
                  <a:cubicBezTo>
                    <a:pt x="172291" y="38576"/>
                    <a:pt x="179911" y="69056"/>
                    <a:pt x="186579" y="101441"/>
                  </a:cubicBezTo>
                  <a:cubicBezTo>
                    <a:pt x="193246" y="133826"/>
                    <a:pt x="199914" y="165259"/>
                    <a:pt x="205629" y="197644"/>
                  </a:cubicBezTo>
                  <a:cubicBezTo>
                    <a:pt x="212296" y="230029"/>
                    <a:pt x="218964" y="262414"/>
                    <a:pt x="225631" y="293846"/>
                  </a:cubicBezTo>
                  <a:cubicBezTo>
                    <a:pt x="232299" y="325279"/>
                    <a:pt x="239919" y="356711"/>
                    <a:pt x="248491" y="386239"/>
                  </a:cubicBezTo>
                  <a:cubicBezTo>
                    <a:pt x="256111" y="413861"/>
                    <a:pt x="264684" y="439579"/>
                    <a:pt x="274209" y="459581"/>
                  </a:cubicBezTo>
                  <a:cubicBezTo>
                    <a:pt x="284686" y="446246"/>
                    <a:pt x="295164" y="429101"/>
                    <a:pt x="303736" y="414814"/>
                  </a:cubicBezTo>
                  <a:cubicBezTo>
                    <a:pt x="312309" y="399574"/>
                    <a:pt x="320881" y="385286"/>
                    <a:pt x="326596" y="372904"/>
                  </a:cubicBezTo>
                  <a:cubicBezTo>
                    <a:pt x="332311" y="360521"/>
                    <a:pt x="337074" y="350996"/>
                    <a:pt x="340884" y="344329"/>
                  </a:cubicBezTo>
                  <a:cubicBezTo>
                    <a:pt x="343741" y="337661"/>
                    <a:pt x="345646" y="333851"/>
                    <a:pt x="345646" y="333851"/>
                  </a:cubicBezTo>
                  <a:lnTo>
                    <a:pt x="345646" y="332899"/>
                  </a:lnTo>
                  <a:cubicBezTo>
                    <a:pt x="366601" y="290036"/>
                    <a:pt x="417084" y="271939"/>
                    <a:pt x="459946" y="292894"/>
                  </a:cubicBezTo>
                  <a:cubicBezTo>
                    <a:pt x="464709" y="297656"/>
                    <a:pt x="468519" y="299561"/>
                    <a:pt x="472329" y="3024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1">
              <a:extLst>
                <a:ext uri="{FF2B5EF4-FFF2-40B4-BE49-F238E27FC236}">
                  <a16:creationId xmlns:a16="http://schemas.microsoft.com/office/drawing/2014/main" id="{560CA8C2-E3FE-FC4A-A72B-EEBEEBE613A8}"/>
                </a:ext>
              </a:extLst>
            </p:cNvPr>
            <p:cNvSpPr/>
            <p:nvPr/>
          </p:nvSpPr>
          <p:spPr>
            <a:xfrm>
              <a:off x="5428394" y="2938873"/>
              <a:ext cx="533398" cy="657225"/>
            </a:xfrm>
            <a:custGeom>
              <a:avLst/>
              <a:gdLst>
                <a:gd name="connsiteX0" fmla="*/ 20844 w 533400"/>
                <a:gd name="connsiteY0" fmla="*/ 627287 h 657225"/>
                <a:gd name="connsiteX1" fmla="*/ 379936 w 533400"/>
                <a:gd name="connsiteY1" fmla="*/ 651099 h 657225"/>
                <a:gd name="connsiteX2" fmla="*/ 401844 w 533400"/>
                <a:gd name="connsiteY2" fmla="*/ 631097 h 657225"/>
                <a:gd name="connsiteX3" fmla="*/ 527574 w 533400"/>
                <a:gd name="connsiteY3" fmla="*/ 52930 h 657225"/>
                <a:gd name="connsiteX4" fmla="*/ 514239 w 533400"/>
                <a:gd name="connsiteY4" fmla="*/ 31022 h 657225"/>
                <a:gd name="connsiteX5" fmla="*/ 155146 w 533400"/>
                <a:gd name="connsiteY5" fmla="*/ 7210 h 657225"/>
                <a:gd name="connsiteX6" fmla="*/ 133239 w 533400"/>
                <a:gd name="connsiteY6" fmla="*/ 27212 h 657225"/>
                <a:gd name="connsiteX7" fmla="*/ 7509 w 533400"/>
                <a:gd name="connsiteY7" fmla="*/ 605380 h 657225"/>
                <a:gd name="connsiteX8" fmla="*/ 20844 w 533400"/>
                <a:gd name="connsiteY8" fmla="*/ 627287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657225">
                  <a:moveTo>
                    <a:pt x="20844" y="627287"/>
                  </a:moveTo>
                  <a:lnTo>
                    <a:pt x="379936" y="651099"/>
                  </a:lnTo>
                  <a:cubicBezTo>
                    <a:pt x="389461" y="652052"/>
                    <a:pt x="399939" y="642527"/>
                    <a:pt x="401844" y="631097"/>
                  </a:cubicBezTo>
                  <a:lnTo>
                    <a:pt x="527574" y="52930"/>
                  </a:lnTo>
                  <a:cubicBezTo>
                    <a:pt x="530431" y="41499"/>
                    <a:pt x="524716" y="31022"/>
                    <a:pt x="514239" y="31022"/>
                  </a:cubicBezTo>
                  <a:lnTo>
                    <a:pt x="155146" y="7210"/>
                  </a:lnTo>
                  <a:cubicBezTo>
                    <a:pt x="145621" y="6257"/>
                    <a:pt x="135144" y="15782"/>
                    <a:pt x="133239" y="27212"/>
                  </a:cubicBezTo>
                  <a:lnTo>
                    <a:pt x="7509" y="605380"/>
                  </a:lnTo>
                  <a:cubicBezTo>
                    <a:pt x="5604" y="616810"/>
                    <a:pt x="11319" y="626335"/>
                    <a:pt x="20844" y="62728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solidFill>
                  <a:schemeClr val="accent1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87" name="Freeform: Shape 92">
              <a:extLst>
                <a:ext uri="{FF2B5EF4-FFF2-40B4-BE49-F238E27FC236}">
                  <a16:creationId xmlns:a16="http://schemas.microsoft.com/office/drawing/2014/main" id="{61189CCC-9265-4742-8B70-48A9F4C398CF}"/>
                </a:ext>
              </a:extLst>
            </p:cNvPr>
            <p:cNvSpPr/>
            <p:nvPr/>
          </p:nvSpPr>
          <p:spPr>
            <a:xfrm>
              <a:off x="5676161" y="2874169"/>
              <a:ext cx="161925" cy="123825"/>
            </a:xfrm>
            <a:custGeom>
              <a:avLst/>
              <a:gdLst>
                <a:gd name="connsiteX0" fmla="*/ 62637 w 161925"/>
                <a:gd name="connsiteY0" fmla="*/ 70009 h 123825"/>
                <a:gd name="connsiteX1" fmla="*/ 74066 w 161925"/>
                <a:gd name="connsiteY1" fmla="*/ 63341 h 123825"/>
                <a:gd name="connsiteX2" fmla="*/ 95974 w 161925"/>
                <a:gd name="connsiteY2" fmla="*/ 12859 h 123825"/>
                <a:gd name="connsiteX3" fmla="*/ 104546 w 161925"/>
                <a:gd name="connsiteY3" fmla="*/ 7144 h 123825"/>
                <a:gd name="connsiteX4" fmla="*/ 107404 w 161925"/>
                <a:gd name="connsiteY4" fmla="*/ 7144 h 123825"/>
                <a:gd name="connsiteX5" fmla="*/ 113119 w 161925"/>
                <a:gd name="connsiteY5" fmla="*/ 13811 h 123825"/>
                <a:gd name="connsiteX6" fmla="*/ 113119 w 161925"/>
                <a:gd name="connsiteY6" fmla="*/ 65246 h 123825"/>
                <a:gd name="connsiteX7" fmla="*/ 120739 w 161925"/>
                <a:gd name="connsiteY7" fmla="*/ 73819 h 123825"/>
                <a:gd name="connsiteX8" fmla="*/ 145504 w 161925"/>
                <a:gd name="connsiteY8" fmla="*/ 75724 h 123825"/>
                <a:gd name="connsiteX9" fmla="*/ 162649 w 161925"/>
                <a:gd name="connsiteY9" fmla="*/ 104299 h 123825"/>
                <a:gd name="connsiteX10" fmla="*/ 159791 w 161925"/>
                <a:gd name="connsiteY10" fmla="*/ 117634 h 123825"/>
                <a:gd name="connsiteX11" fmla="*/ 153124 w 161925"/>
                <a:gd name="connsiteY11" fmla="*/ 124301 h 123825"/>
                <a:gd name="connsiteX12" fmla="*/ 11202 w 161925"/>
                <a:gd name="connsiteY12" fmla="*/ 114776 h 123825"/>
                <a:gd name="connsiteX13" fmla="*/ 7391 w 161925"/>
                <a:gd name="connsiteY13" fmla="*/ 108109 h 123825"/>
                <a:gd name="connsiteX14" fmla="*/ 10249 w 161925"/>
                <a:gd name="connsiteY14" fmla="*/ 94774 h 123825"/>
                <a:gd name="connsiteX15" fmla="*/ 38824 w 161925"/>
                <a:gd name="connsiteY15" fmla="*/ 69056 h 123825"/>
                <a:gd name="connsiteX16" fmla="*/ 62637 w 161925"/>
                <a:gd name="connsiteY16" fmla="*/ 7000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925" h="123825">
                  <a:moveTo>
                    <a:pt x="62637" y="70009"/>
                  </a:moveTo>
                  <a:cubicBezTo>
                    <a:pt x="66446" y="70009"/>
                    <a:pt x="71209" y="67151"/>
                    <a:pt x="74066" y="63341"/>
                  </a:cubicBezTo>
                  <a:cubicBezTo>
                    <a:pt x="84544" y="45244"/>
                    <a:pt x="89307" y="26194"/>
                    <a:pt x="95974" y="12859"/>
                  </a:cubicBezTo>
                  <a:cubicBezTo>
                    <a:pt x="97879" y="9049"/>
                    <a:pt x="101689" y="7144"/>
                    <a:pt x="104546" y="7144"/>
                  </a:cubicBezTo>
                  <a:cubicBezTo>
                    <a:pt x="105499" y="7144"/>
                    <a:pt x="106452" y="7144"/>
                    <a:pt x="107404" y="7144"/>
                  </a:cubicBezTo>
                  <a:cubicBezTo>
                    <a:pt x="111214" y="7144"/>
                    <a:pt x="113119" y="10001"/>
                    <a:pt x="113119" y="13811"/>
                  </a:cubicBezTo>
                  <a:cubicBezTo>
                    <a:pt x="114071" y="27146"/>
                    <a:pt x="110262" y="46196"/>
                    <a:pt x="113119" y="65246"/>
                  </a:cubicBezTo>
                  <a:cubicBezTo>
                    <a:pt x="114071" y="70009"/>
                    <a:pt x="116929" y="72866"/>
                    <a:pt x="120739" y="73819"/>
                  </a:cubicBezTo>
                  <a:lnTo>
                    <a:pt x="145504" y="75724"/>
                  </a:lnTo>
                  <a:cubicBezTo>
                    <a:pt x="157887" y="76676"/>
                    <a:pt x="165507" y="89059"/>
                    <a:pt x="162649" y="104299"/>
                  </a:cubicBezTo>
                  <a:lnTo>
                    <a:pt x="159791" y="117634"/>
                  </a:lnTo>
                  <a:cubicBezTo>
                    <a:pt x="158839" y="121444"/>
                    <a:pt x="155982" y="124301"/>
                    <a:pt x="153124" y="124301"/>
                  </a:cubicBezTo>
                  <a:lnTo>
                    <a:pt x="11202" y="114776"/>
                  </a:lnTo>
                  <a:cubicBezTo>
                    <a:pt x="8344" y="114776"/>
                    <a:pt x="6439" y="111919"/>
                    <a:pt x="7391" y="108109"/>
                  </a:cubicBezTo>
                  <a:lnTo>
                    <a:pt x="10249" y="94774"/>
                  </a:lnTo>
                  <a:cubicBezTo>
                    <a:pt x="13107" y="79534"/>
                    <a:pt x="26441" y="68104"/>
                    <a:pt x="38824" y="69056"/>
                  </a:cubicBezTo>
                  <a:lnTo>
                    <a:pt x="62637" y="70009"/>
                  </a:lnTo>
                  <a:close/>
                </a:path>
              </a:pathLst>
            </a:custGeom>
            <a:solidFill>
              <a:srgbClr val="959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8" name="Freeform: Shape 93">
              <a:extLst>
                <a:ext uri="{FF2B5EF4-FFF2-40B4-BE49-F238E27FC236}">
                  <a16:creationId xmlns:a16="http://schemas.microsoft.com/office/drawing/2014/main" id="{E78A54B1-6A5A-E04F-A6AB-60EEB23A8C41}"/>
                </a:ext>
              </a:extLst>
            </p:cNvPr>
            <p:cNvSpPr/>
            <p:nvPr/>
          </p:nvSpPr>
          <p:spPr>
            <a:xfrm>
              <a:off x="5804753" y="296069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9" name="Freeform: Shape 94">
              <a:extLst>
                <a:ext uri="{FF2B5EF4-FFF2-40B4-BE49-F238E27FC236}">
                  <a16:creationId xmlns:a16="http://schemas.microsoft.com/office/drawing/2014/main" id="{8F99E1E4-37EA-414B-B63D-B7F9EDF10C8D}"/>
                </a:ext>
              </a:extLst>
            </p:cNvPr>
            <p:cNvSpPr/>
            <p:nvPr/>
          </p:nvSpPr>
          <p:spPr>
            <a:xfrm>
              <a:off x="5690454" y="295307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id="{4BA38DBC-B587-C640-8A9F-4B16C9125922}"/>
                </a:ext>
              </a:extLst>
            </p:cNvPr>
            <p:cNvSpPr/>
            <p:nvPr/>
          </p:nvSpPr>
          <p:spPr>
            <a:xfrm>
              <a:off x="5716159" y="2967514"/>
              <a:ext cx="85725" cy="19050"/>
            </a:xfrm>
            <a:custGeom>
              <a:avLst/>
              <a:gdLst>
                <a:gd name="connsiteX0" fmla="*/ 10255 w 85725"/>
                <a:gd name="connsiteY0" fmla="*/ 15716 h 19050"/>
                <a:gd name="connsiteX1" fmla="*/ 75025 w 85725"/>
                <a:gd name="connsiteY1" fmla="*/ 20479 h 19050"/>
                <a:gd name="connsiteX2" fmla="*/ 79787 w 85725"/>
                <a:gd name="connsiteY2" fmla="*/ 16669 h 19050"/>
                <a:gd name="connsiteX3" fmla="*/ 76930 w 85725"/>
                <a:gd name="connsiteY3" fmla="*/ 11906 h 19050"/>
                <a:gd name="connsiteX4" fmla="*/ 12160 w 85725"/>
                <a:gd name="connsiteY4" fmla="*/ 7144 h 19050"/>
                <a:gd name="connsiteX5" fmla="*/ 7397 w 85725"/>
                <a:gd name="connsiteY5" fmla="*/ 10954 h 19050"/>
                <a:gd name="connsiteX6" fmla="*/ 10255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255" y="15716"/>
                  </a:moveTo>
                  <a:lnTo>
                    <a:pt x="75025" y="20479"/>
                  </a:lnTo>
                  <a:cubicBezTo>
                    <a:pt x="76930" y="20479"/>
                    <a:pt x="78835" y="18574"/>
                    <a:pt x="79787" y="16669"/>
                  </a:cubicBezTo>
                  <a:cubicBezTo>
                    <a:pt x="80740" y="13811"/>
                    <a:pt x="78835" y="11906"/>
                    <a:pt x="76930" y="11906"/>
                  </a:cubicBezTo>
                  <a:lnTo>
                    <a:pt x="12160" y="7144"/>
                  </a:lnTo>
                  <a:cubicBezTo>
                    <a:pt x="10255" y="7144"/>
                    <a:pt x="8350" y="9049"/>
                    <a:pt x="7397" y="10954"/>
                  </a:cubicBezTo>
                  <a:cubicBezTo>
                    <a:pt x="6445" y="12859"/>
                    <a:pt x="8350" y="15716"/>
                    <a:pt x="10255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1" name="Freeform: Shape 96">
              <a:extLst>
                <a:ext uri="{FF2B5EF4-FFF2-40B4-BE49-F238E27FC236}">
                  <a16:creationId xmlns:a16="http://schemas.microsoft.com/office/drawing/2014/main" id="{77634DF9-52DF-D54C-B8E2-D129EC55DE09}"/>
                </a:ext>
              </a:extLst>
            </p:cNvPr>
            <p:cNvSpPr/>
            <p:nvPr/>
          </p:nvSpPr>
          <p:spPr>
            <a:xfrm>
              <a:off x="5718318" y="295608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5716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2" name="Freeform: Shape 97">
              <a:extLst>
                <a:ext uri="{FF2B5EF4-FFF2-40B4-BE49-F238E27FC236}">
                  <a16:creationId xmlns:a16="http://schemas.microsoft.com/office/drawing/2014/main" id="{F9B38F8D-E0FD-0749-A639-83D03D3E086A}"/>
                </a:ext>
              </a:extLst>
            </p:cNvPr>
            <p:cNvSpPr/>
            <p:nvPr/>
          </p:nvSpPr>
          <p:spPr>
            <a:xfrm>
              <a:off x="5721176" y="294465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4764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3" name="Freeform: Shape 98">
              <a:extLst>
                <a:ext uri="{FF2B5EF4-FFF2-40B4-BE49-F238E27FC236}">
                  <a16:creationId xmlns:a16="http://schemas.microsoft.com/office/drawing/2014/main" id="{30C739C1-24B7-F740-9534-9C3B509507EF}"/>
                </a:ext>
              </a:extLst>
            </p:cNvPr>
            <p:cNvSpPr/>
            <p:nvPr/>
          </p:nvSpPr>
          <p:spPr>
            <a:xfrm>
              <a:off x="5832589" y="3244691"/>
              <a:ext cx="104775" cy="66675"/>
            </a:xfrm>
            <a:custGeom>
              <a:avLst/>
              <a:gdLst>
                <a:gd name="connsiteX0" fmla="*/ 8124 w 104775"/>
                <a:gd name="connsiteY0" fmla="*/ 33814 h 66675"/>
                <a:gd name="connsiteX1" fmla="*/ 8124 w 104775"/>
                <a:gd name="connsiteY1" fmla="*/ 33814 h 66675"/>
                <a:gd name="connsiteX2" fmla="*/ 36699 w 104775"/>
                <a:gd name="connsiteY2" fmla="*/ 7144 h 66675"/>
                <a:gd name="connsiteX3" fmla="*/ 86229 w 104775"/>
                <a:gd name="connsiteY3" fmla="*/ 10001 h 66675"/>
                <a:gd name="connsiteX4" fmla="*/ 103374 w 104775"/>
                <a:gd name="connsiteY4" fmla="*/ 38576 h 66675"/>
                <a:gd name="connsiteX5" fmla="*/ 103374 w 104775"/>
                <a:gd name="connsiteY5" fmla="*/ 39529 h 66675"/>
                <a:gd name="connsiteX6" fmla="*/ 74799 w 104775"/>
                <a:gd name="connsiteY6" fmla="*/ 65246 h 66675"/>
                <a:gd name="connsiteX7" fmla="*/ 25270 w 104775"/>
                <a:gd name="connsiteY7" fmla="*/ 62389 h 66675"/>
                <a:gd name="connsiteX8" fmla="*/ 8124 w 104775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86229" y="10001"/>
                  </a:lnTo>
                  <a:cubicBezTo>
                    <a:pt x="98612" y="10954"/>
                    <a:pt x="106232" y="23336"/>
                    <a:pt x="103374" y="38576"/>
                  </a:cubicBezTo>
                  <a:lnTo>
                    <a:pt x="103374" y="39529"/>
                  </a:lnTo>
                  <a:cubicBezTo>
                    <a:pt x="100517" y="54769"/>
                    <a:pt x="87182" y="66199"/>
                    <a:pt x="74799" y="65246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4" name="Freeform: Shape 99">
              <a:extLst>
                <a:ext uri="{FF2B5EF4-FFF2-40B4-BE49-F238E27FC236}">
                  <a16:creationId xmlns:a16="http://schemas.microsoft.com/office/drawing/2014/main" id="{41644C88-AE43-A94E-8681-B006E8E69051}"/>
                </a:ext>
              </a:extLst>
            </p:cNvPr>
            <p:cNvSpPr/>
            <p:nvPr/>
          </p:nvSpPr>
          <p:spPr>
            <a:xfrm>
              <a:off x="5820207" y="3299936"/>
              <a:ext cx="114300" cy="66675"/>
            </a:xfrm>
            <a:custGeom>
              <a:avLst/>
              <a:gdLst>
                <a:gd name="connsiteX0" fmla="*/ 8124 w 114300"/>
                <a:gd name="connsiteY0" fmla="*/ 33814 h 66675"/>
                <a:gd name="connsiteX1" fmla="*/ 8124 w 114300"/>
                <a:gd name="connsiteY1" fmla="*/ 33814 h 66675"/>
                <a:gd name="connsiteX2" fmla="*/ 36699 w 114300"/>
                <a:gd name="connsiteY2" fmla="*/ 7144 h 66675"/>
                <a:gd name="connsiteX3" fmla="*/ 96707 w 114300"/>
                <a:gd name="connsiteY3" fmla="*/ 10954 h 66675"/>
                <a:gd name="connsiteX4" fmla="*/ 113852 w 114300"/>
                <a:gd name="connsiteY4" fmla="*/ 39529 h 66675"/>
                <a:gd name="connsiteX5" fmla="*/ 113852 w 114300"/>
                <a:gd name="connsiteY5" fmla="*/ 40481 h 66675"/>
                <a:gd name="connsiteX6" fmla="*/ 85277 w 114300"/>
                <a:gd name="connsiteY6" fmla="*/ 66199 h 66675"/>
                <a:gd name="connsiteX7" fmla="*/ 25270 w 114300"/>
                <a:gd name="connsiteY7" fmla="*/ 62389 h 66675"/>
                <a:gd name="connsiteX8" fmla="*/ 812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96707" y="10954"/>
                  </a:lnTo>
                  <a:cubicBezTo>
                    <a:pt x="109090" y="11906"/>
                    <a:pt x="116710" y="24289"/>
                    <a:pt x="113852" y="39529"/>
                  </a:cubicBezTo>
                  <a:lnTo>
                    <a:pt x="113852" y="40481"/>
                  </a:lnTo>
                  <a:cubicBezTo>
                    <a:pt x="110995" y="55721"/>
                    <a:pt x="97660" y="67151"/>
                    <a:pt x="85277" y="66199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5" name="Freeform: Shape 100">
              <a:extLst>
                <a:ext uri="{FF2B5EF4-FFF2-40B4-BE49-F238E27FC236}">
                  <a16:creationId xmlns:a16="http://schemas.microsoft.com/office/drawing/2014/main" id="{AF5E4D25-A5E7-DE4C-8341-B24F0D904CDE}"/>
                </a:ext>
              </a:extLst>
            </p:cNvPr>
            <p:cNvSpPr/>
            <p:nvPr/>
          </p:nvSpPr>
          <p:spPr>
            <a:xfrm>
              <a:off x="5808205" y="3355181"/>
              <a:ext cx="114300" cy="66675"/>
            </a:xfrm>
            <a:custGeom>
              <a:avLst/>
              <a:gdLst>
                <a:gd name="connsiteX0" fmla="*/ 7744 w 114300"/>
                <a:gd name="connsiteY0" fmla="*/ 33814 h 66675"/>
                <a:gd name="connsiteX1" fmla="*/ 7744 w 114300"/>
                <a:gd name="connsiteY1" fmla="*/ 33814 h 66675"/>
                <a:gd name="connsiteX2" fmla="*/ 36319 w 114300"/>
                <a:gd name="connsiteY2" fmla="*/ 7144 h 66675"/>
                <a:gd name="connsiteX3" fmla="*/ 94421 w 114300"/>
                <a:gd name="connsiteY3" fmla="*/ 10954 h 66675"/>
                <a:gd name="connsiteX4" fmla="*/ 111566 w 114300"/>
                <a:gd name="connsiteY4" fmla="*/ 39529 h 66675"/>
                <a:gd name="connsiteX5" fmla="*/ 111566 w 114300"/>
                <a:gd name="connsiteY5" fmla="*/ 40481 h 66675"/>
                <a:gd name="connsiteX6" fmla="*/ 82991 w 114300"/>
                <a:gd name="connsiteY6" fmla="*/ 66199 h 66675"/>
                <a:gd name="connsiteX7" fmla="*/ 24888 w 114300"/>
                <a:gd name="connsiteY7" fmla="*/ 62389 h 66675"/>
                <a:gd name="connsiteX8" fmla="*/ 774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7744" y="33814"/>
                  </a:moveTo>
                  <a:lnTo>
                    <a:pt x="7744" y="33814"/>
                  </a:lnTo>
                  <a:cubicBezTo>
                    <a:pt x="11554" y="18574"/>
                    <a:pt x="23936" y="7144"/>
                    <a:pt x="36319" y="7144"/>
                  </a:cubicBezTo>
                  <a:lnTo>
                    <a:pt x="94421" y="10954"/>
                  </a:lnTo>
                  <a:cubicBezTo>
                    <a:pt x="106804" y="11906"/>
                    <a:pt x="114424" y="24289"/>
                    <a:pt x="111566" y="39529"/>
                  </a:cubicBezTo>
                  <a:lnTo>
                    <a:pt x="111566" y="40481"/>
                  </a:lnTo>
                  <a:cubicBezTo>
                    <a:pt x="108709" y="55721"/>
                    <a:pt x="95374" y="67151"/>
                    <a:pt x="82991" y="66199"/>
                  </a:cubicBezTo>
                  <a:lnTo>
                    <a:pt x="24888" y="62389"/>
                  </a:lnTo>
                  <a:cubicBezTo>
                    <a:pt x="12506" y="61436"/>
                    <a:pt x="4886" y="48101"/>
                    <a:pt x="774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6" name="Freeform: Shape 101">
              <a:extLst>
                <a:ext uri="{FF2B5EF4-FFF2-40B4-BE49-F238E27FC236}">
                  <a16:creationId xmlns:a16="http://schemas.microsoft.com/office/drawing/2014/main" id="{CBDC53D1-F8C6-444E-83C4-418321F556CD}"/>
                </a:ext>
              </a:extLst>
            </p:cNvPr>
            <p:cNvSpPr/>
            <p:nvPr/>
          </p:nvSpPr>
          <p:spPr>
            <a:xfrm>
              <a:off x="5802430" y="3410366"/>
              <a:ext cx="95250" cy="66675"/>
            </a:xfrm>
            <a:custGeom>
              <a:avLst/>
              <a:gdLst>
                <a:gd name="connsiteX0" fmla="*/ 7804 w 95250"/>
                <a:gd name="connsiteY0" fmla="*/ 30064 h 66675"/>
                <a:gd name="connsiteX1" fmla="*/ 7804 w 95250"/>
                <a:gd name="connsiteY1" fmla="*/ 30064 h 66675"/>
                <a:gd name="connsiteX2" fmla="*/ 33521 w 95250"/>
                <a:gd name="connsiteY2" fmla="*/ 7204 h 66675"/>
                <a:gd name="connsiteX3" fmla="*/ 77336 w 95250"/>
                <a:gd name="connsiteY3" fmla="*/ 10061 h 66675"/>
                <a:gd name="connsiteX4" fmla="*/ 92576 w 95250"/>
                <a:gd name="connsiteY4" fmla="*/ 35779 h 66675"/>
                <a:gd name="connsiteX5" fmla="*/ 92576 w 95250"/>
                <a:gd name="connsiteY5" fmla="*/ 36731 h 66675"/>
                <a:gd name="connsiteX6" fmla="*/ 66859 w 95250"/>
                <a:gd name="connsiteY6" fmla="*/ 59591 h 66675"/>
                <a:gd name="connsiteX7" fmla="*/ 23044 w 95250"/>
                <a:gd name="connsiteY7" fmla="*/ 56734 h 66675"/>
                <a:gd name="connsiteX8" fmla="*/ 7804 w 95250"/>
                <a:gd name="connsiteY8" fmla="*/ 30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7804" y="30064"/>
                  </a:moveTo>
                  <a:lnTo>
                    <a:pt x="7804" y="30064"/>
                  </a:lnTo>
                  <a:cubicBezTo>
                    <a:pt x="10661" y="16729"/>
                    <a:pt x="22091" y="6251"/>
                    <a:pt x="33521" y="7204"/>
                  </a:cubicBezTo>
                  <a:lnTo>
                    <a:pt x="77336" y="10061"/>
                  </a:lnTo>
                  <a:cubicBezTo>
                    <a:pt x="88766" y="11014"/>
                    <a:pt x="95434" y="22444"/>
                    <a:pt x="92576" y="35779"/>
                  </a:cubicBezTo>
                  <a:lnTo>
                    <a:pt x="92576" y="36731"/>
                  </a:lnTo>
                  <a:cubicBezTo>
                    <a:pt x="89719" y="50066"/>
                    <a:pt x="78289" y="60544"/>
                    <a:pt x="66859" y="59591"/>
                  </a:cubicBezTo>
                  <a:lnTo>
                    <a:pt x="23044" y="56734"/>
                  </a:lnTo>
                  <a:cubicBezTo>
                    <a:pt x="11614" y="54829"/>
                    <a:pt x="4946" y="43399"/>
                    <a:pt x="7804" y="3006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7" name="Freeform: Shape 102">
              <a:extLst>
                <a:ext uri="{FF2B5EF4-FFF2-40B4-BE49-F238E27FC236}">
                  <a16:creationId xmlns:a16="http://schemas.microsoft.com/office/drawing/2014/main" id="{A1ABBF64-CA50-1D40-9953-99BBA1D75471}"/>
                </a:ext>
              </a:extLst>
            </p:cNvPr>
            <p:cNvSpPr/>
            <p:nvPr/>
          </p:nvSpPr>
          <p:spPr>
            <a:xfrm>
              <a:off x="5428979" y="3310414"/>
              <a:ext cx="419099" cy="285750"/>
            </a:xfrm>
            <a:custGeom>
              <a:avLst/>
              <a:gdLst>
                <a:gd name="connsiteX0" fmla="*/ 57407 w 419100"/>
                <a:gd name="connsiteY0" fmla="*/ 7144 h 285750"/>
                <a:gd name="connsiteX1" fmla="*/ 7877 w 419100"/>
                <a:gd name="connsiteY1" fmla="*/ 232886 h 285750"/>
                <a:gd name="connsiteX2" fmla="*/ 21212 w 419100"/>
                <a:gd name="connsiteY2" fmla="*/ 254794 h 285750"/>
                <a:gd name="connsiteX3" fmla="*/ 380304 w 419100"/>
                <a:gd name="connsiteY3" fmla="*/ 278606 h 285750"/>
                <a:gd name="connsiteX4" fmla="*/ 402212 w 419100"/>
                <a:gd name="connsiteY4" fmla="*/ 258604 h 285750"/>
                <a:gd name="connsiteX5" fmla="*/ 418404 w 419100"/>
                <a:gd name="connsiteY5" fmla="*/ 183356 h 285750"/>
                <a:gd name="connsiteX6" fmla="*/ 57407 w 419100"/>
                <a:gd name="connsiteY6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100" h="285750">
                  <a:moveTo>
                    <a:pt x="57407" y="7144"/>
                  </a:moveTo>
                  <a:lnTo>
                    <a:pt x="7877" y="232886"/>
                  </a:lnTo>
                  <a:cubicBezTo>
                    <a:pt x="5019" y="244316"/>
                    <a:pt x="10734" y="254794"/>
                    <a:pt x="21212" y="254794"/>
                  </a:cubicBezTo>
                  <a:lnTo>
                    <a:pt x="380304" y="278606"/>
                  </a:lnTo>
                  <a:cubicBezTo>
                    <a:pt x="389829" y="279559"/>
                    <a:pt x="400307" y="270034"/>
                    <a:pt x="402212" y="258604"/>
                  </a:cubicBezTo>
                  <a:lnTo>
                    <a:pt x="418404" y="183356"/>
                  </a:lnTo>
                  <a:cubicBezTo>
                    <a:pt x="274577" y="175736"/>
                    <a:pt x="146942" y="109061"/>
                    <a:pt x="57407" y="71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8" name="Freeform: Shape 103">
              <a:extLst>
                <a:ext uri="{FF2B5EF4-FFF2-40B4-BE49-F238E27FC236}">
                  <a16:creationId xmlns:a16="http://schemas.microsoft.com/office/drawing/2014/main" id="{5AFD5750-8AA5-0F4C-B6FA-8DFD98C926FD}"/>
                </a:ext>
              </a:extLst>
            </p:cNvPr>
            <p:cNvSpPr/>
            <p:nvPr/>
          </p:nvSpPr>
          <p:spPr>
            <a:xfrm>
              <a:off x="4641896" y="2950957"/>
              <a:ext cx="238124" cy="438150"/>
            </a:xfrm>
            <a:custGeom>
              <a:avLst/>
              <a:gdLst>
                <a:gd name="connsiteX0" fmla="*/ 147262 w 238125"/>
                <a:gd name="connsiteY0" fmla="*/ 438990 h 438150"/>
                <a:gd name="connsiteX1" fmla="*/ 110115 w 238125"/>
                <a:gd name="connsiteY1" fmla="*/ 421845 h 438150"/>
                <a:gd name="connsiteX2" fmla="*/ 82492 w 238125"/>
                <a:gd name="connsiteY2" fmla="*/ 363743 h 438150"/>
                <a:gd name="connsiteX3" fmla="*/ 25342 w 238125"/>
                <a:gd name="connsiteY3" fmla="*/ 184673 h 438150"/>
                <a:gd name="connsiteX4" fmla="*/ 8197 w 238125"/>
                <a:gd name="connsiteY4" fmla="*/ 80850 h 438150"/>
                <a:gd name="connsiteX5" fmla="*/ 34867 w 238125"/>
                <a:gd name="connsiteY5" fmla="*/ 27510 h 438150"/>
                <a:gd name="connsiteX6" fmla="*/ 70110 w 238125"/>
                <a:gd name="connsiteY6" fmla="*/ 18938 h 438150"/>
                <a:gd name="connsiteX7" fmla="*/ 68205 w 238125"/>
                <a:gd name="connsiteY7" fmla="*/ 31320 h 438150"/>
                <a:gd name="connsiteX8" fmla="*/ 40582 w 238125"/>
                <a:gd name="connsiteY8" fmla="*/ 37988 h 438150"/>
                <a:gd name="connsiteX9" fmla="*/ 17722 w 238125"/>
                <a:gd name="connsiteY9" fmla="*/ 82755 h 438150"/>
                <a:gd name="connsiteX10" fmla="*/ 33915 w 238125"/>
                <a:gd name="connsiteY10" fmla="*/ 179910 h 438150"/>
                <a:gd name="connsiteX11" fmla="*/ 91065 w 238125"/>
                <a:gd name="connsiteY11" fmla="*/ 358980 h 438150"/>
                <a:gd name="connsiteX12" fmla="*/ 115830 w 238125"/>
                <a:gd name="connsiteY12" fmla="*/ 412320 h 438150"/>
                <a:gd name="connsiteX13" fmla="*/ 152025 w 238125"/>
                <a:gd name="connsiteY13" fmla="*/ 423750 h 438150"/>
                <a:gd name="connsiteX14" fmla="*/ 153930 w 238125"/>
                <a:gd name="connsiteY14" fmla="*/ 422798 h 438150"/>
                <a:gd name="connsiteX15" fmla="*/ 155835 w 238125"/>
                <a:gd name="connsiteY15" fmla="*/ 422798 h 438150"/>
                <a:gd name="connsiteX16" fmla="*/ 189172 w 238125"/>
                <a:gd name="connsiteY16" fmla="*/ 403748 h 438150"/>
                <a:gd name="connsiteX17" fmla="*/ 201555 w 238125"/>
                <a:gd name="connsiteY17" fmla="*/ 346598 h 438150"/>
                <a:gd name="connsiteX18" fmla="*/ 218700 w 238125"/>
                <a:gd name="connsiteY18" fmla="*/ 159908 h 438150"/>
                <a:gd name="connsiteX19" fmla="*/ 213937 w 238125"/>
                <a:gd name="connsiteY19" fmla="*/ 61800 h 438150"/>
                <a:gd name="connsiteX20" fmla="*/ 182505 w 238125"/>
                <a:gd name="connsiteY20" fmla="*/ 22748 h 438150"/>
                <a:gd name="connsiteX21" fmla="*/ 153930 w 238125"/>
                <a:gd name="connsiteY21" fmla="*/ 21795 h 438150"/>
                <a:gd name="connsiteX22" fmla="*/ 149167 w 238125"/>
                <a:gd name="connsiteY22" fmla="*/ 11318 h 438150"/>
                <a:gd name="connsiteX23" fmla="*/ 185362 w 238125"/>
                <a:gd name="connsiteY23" fmla="*/ 12270 h 438150"/>
                <a:gd name="connsiteX24" fmla="*/ 222510 w 238125"/>
                <a:gd name="connsiteY24" fmla="*/ 57990 h 438150"/>
                <a:gd name="connsiteX25" fmla="*/ 228225 w 238125"/>
                <a:gd name="connsiteY25" fmla="*/ 162765 h 438150"/>
                <a:gd name="connsiteX26" fmla="*/ 211080 w 238125"/>
                <a:gd name="connsiteY26" fmla="*/ 349455 h 438150"/>
                <a:gd name="connsiteX27" fmla="*/ 196792 w 238125"/>
                <a:gd name="connsiteY27" fmla="*/ 412320 h 438150"/>
                <a:gd name="connsiteX28" fmla="*/ 154882 w 238125"/>
                <a:gd name="connsiteY28" fmla="*/ 436133 h 438150"/>
                <a:gd name="connsiteX29" fmla="*/ 147262 w 238125"/>
                <a:gd name="connsiteY29" fmla="*/ 43899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438150">
                  <a:moveTo>
                    <a:pt x="147262" y="438990"/>
                  </a:moveTo>
                  <a:cubicBezTo>
                    <a:pt x="134880" y="439943"/>
                    <a:pt x="120592" y="434228"/>
                    <a:pt x="110115" y="421845"/>
                  </a:cubicBezTo>
                  <a:cubicBezTo>
                    <a:pt x="95827" y="405653"/>
                    <a:pt x="89160" y="383745"/>
                    <a:pt x="82492" y="363743"/>
                  </a:cubicBezTo>
                  <a:lnTo>
                    <a:pt x="25342" y="184673"/>
                  </a:lnTo>
                  <a:cubicBezTo>
                    <a:pt x="15817" y="154193"/>
                    <a:pt x="3435" y="117045"/>
                    <a:pt x="8197" y="80850"/>
                  </a:cubicBezTo>
                  <a:cubicBezTo>
                    <a:pt x="11055" y="59895"/>
                    <a:pt x="20580" y="38940"/>
                    <a:pt x="34867" y="27510"/>
                  </a:cubicBezTo>
                  <a:cubicBezTo>
                    <a:pt x="45345" y="17985"/>
                    <a:pt x="57727" y="15128"/>
                    <a:pt x="70110" y="18938"/>
                  </a:cubicBezTo>
                  <a:lnTo>
                    <a:pt x="68205" y="31320"/>
                  </a:lnTo>
                  <a:cubicBezTo>
                    <a:pt x="56775" y="28463"/>
                    <a:pt x="47250" y="33225"/>
                    <a:pt x="40582" y="37988"/>
                  </a:cubicBezTo>
                  <a:cubicBezTo>
                    <a:pt x="29152" y="47513"/>
                    <a:pt x="20580" y="64658"/>
                    <a:pt x="17722" y="82755"/>
                  </a:cubicBezTo>
                  <a:cubicBezTo>
                    <a:pt x="13912" y="116093"/>
                    <a:pt x="24390" y="149430"/>
                    <a:pt x="33915" y="179910"/>
                  </a:cubicBezTo>
                  <a:lnTo>
                    <a:pt x="91065" y="358980"/>
                  </a:lnTo>
                  <a:cubicBezTo>
                    <a:pt x="96780" y="377078"/>
                    <a:pt x="103447" y="398033"/>
                    <a:pt x="115830" y="412320"/>
                  </a:cubicBezTo>
                  <a:cubicBezTo>
                    <a:pt x="126307" y="424703"/>
                    <a:pt x="141547" y="429465"/>
                    <a:pt x="152025" y="423750"/>
                  </a:cubicBezTo>
                  <a:lnTo>
                    <a:pt x="153930" y="422798"/>
                  </a:lnTo>
                  <a:lnTo>
                    <a:pt x="155835" y="422798"/>
                  </a:lnTo>
                  <a:cubicBezTo>
                    <a:pt x="167265" y="425655"/>
                    <a:pt x="180600" y="418035"/>
                    <a:pt x="189172" y="403748"/>
                  </a:cubicBezTo>
                  <a:cubicBezTo>
                    <a:pt x="197745" y="387555"/>
                    <a:pt x="199650" y="365648"/>
                    <a:pt x="201555" y="346598"/>
                  </a:cubicBezTo>
                  <a:lnTo>
                    <a:pt x="218700" y="159908"/>
                  </a:lnTo>
                  <a:cubicBezTo>
                    <a:pt x="221557" y="128475"/>
                    <a:pt x="224415" y="93233"/>
                    <a:pt x="213937" y="61800"/>
                  </a:cubicBezTo>
                  <a:cubicBezTo>
                    <a:pt x="208222" y="44655"/>
                    <a:pt x="195840" y="29415"/>
                    <a:pt x="182505" y="22748"/>
                  </a:cubicBezTo>
                  <a:cubicBezTo>
                    <a:pt x="175837" y="18938"/>
                    <a:pt x="165360" y="16080"/>
                    <a:pt x="153930" y="21795"/>
                  </a:cubicBezTo>
                  <a:lnTo>
                    <a:pt x="149167" y="11318"/>
                  </a:lnTo>
                  <a:cubicBezTo>
                    <a:pt x="159645" y="5603"/>
                    <a:pt x="172980" y="5603"/>
                    <a:pt x="185362" y="12270"/>
                  </a:cubicBezTo>
                  <a:cubicBezTo>
                    <a:pt x="201555" y="20843"/>
                    <a:pt x="215842" y="37988"/>
                    <a:pt x="222510" y="57990"/>
                  </a:cubicBezTo>
                  <a:cubicBezTo>
                    <a:pt x="234892" y="92280"/>
                    <a:pt x="231082" y="131333"/>
                    <a:pt x="228225" y="162765"/>
                  </a:cubicBezTo>
                  <a:lnTo>
                    <a:pt x="211080" y="349455"/>
                  </a:lnTo>
                  <a:cubicBezTo>
                    <a:pt x="209175" y="370410"/>
                    <a:pt x="207270" y="393270"/>
                    <a:pt x="196792" y="412320"/>
                  </a:cubicBezTo>
                  <a:cubicBezTo>
                    <a:pt x="187267" y="430418"/>
                    <a:pt x="170122" y="439943"/>
                    <a:pt x="154882" y="436133"/>
                  </a:cubicBezTo>
                  <a:cubicBezTo>
                    <a:pt x="152977" y="438038"/>
                    <a:pt x="150120" y="438990"/>
                    <a:pt x="147262" y="43899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9" name="Freeform: Shape 104">
              <a:extLst>
                <a:ext uri="{FF2B5EF4-FFF2-40B4-BE49-F238E27FC236}">
                  <a16:creationId xmlns:a16="http://schemas.microsoft.com/office/drawing/2014/main" id="{8D3652AD-5F63-3F4F-93AA-8EB5E1F7C28E}"/>
                </a:ext>
              </a:extLst>
            </p:cNvPr>
            <p:cNvSpPr/>
            <p:nvPr/>
          </p:nvSpPr>
          <p:spPr>
            <a:xfrm>
              <a:off x="4694384" y="2951139"/>
              <a:ext cx="47625" cy="38100"/>
            </a:xfrm>
            <a:custGeom>
              <a:avLst/>
              <a:gdLst>
                <a:gd name="connsiteX0" fmla="*/ 37624 w 47625"/>
                <a:gd name="connsiteY0" fmla="*/ 34949 h 38100"/>
                <a:gd name="connsiteX1" fmla="*/ 13811 w 47625"/>
                <a:gd name="connsiteY1" fmla="*/ 35901 h 38100"/>
                <a:gd name="connsiteX2" fmla="*/ 8096 w 47625"/>
                <a:gd name="connsiteY2" fmla="*/ 29234 h 38100"/>
                <a:gd name="connsiteX3" fmla="*/ 7144 w 47625"/>
                <a:gd name="connsiteY3" fmla="*/ 19709 h 38100"/>
                <a:gd name="connsiteX4" fmla="*/ 11906 w 47625"/>
                <a:gd name="connsiteY4" fmla="*/ 12089 h 38100"/>
                <a:gd name="connsiteX5" fmla="*/ 35719 w 47625"/>
                <a:gd name="connsiteY5" fmla="*/ 7326 h 38100"/>
                <a:gd name="connsiteX6" fmla="*/ 42386 w 47625"/>
                <a:gd name="connsiteY6" fmla="*/ 13994 h 38100"/>
                <a:gd name="connsiteX7" fmla="*/ 44291 w 47625"/>
                <a:gd name="connsiteY7" fmla="*/ 27329 h 38100"/>
                <a:gd name="connsiteX8" fmla="*/ 37624 w 47625"/>
                <a:gd name="connsiteY8" fmla="*/ 349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37624" y="34949"/>
                  </a:moveTo>
                  <a:lnTo>
                    <a:pt x="13811" y="35901"/>
                  </a:lnTo>
                  <a:cubicBezTo>
                    <a:pt x="10954" y="35901"/>
                    <a:pt x="8096" y="33044"/>
                    <a:pt x="8096" y="29234"/>
                  </a:cubicBezTo>
                  <a:lnTo>
                    <a:pt x="7144" y="19709"/>
                  </a:lnTo>
                  <a:cubicBezTo>
                    <a:pt x="7144" y="15899"/>
                    <a:pt x="9049" y="13041"/>
                    <a:pt x="11906" y="12089"/>
                  </a:cubicBezTo>
                  <a:lnTo>
                    <a:pt x="35719" y="7326"/>
                  </a:lnTo>
                  <a:cubicBezTo>
                    <a:pt x="38576" y="6374"/>
                    <a:pt x="41434" y="9231"/>
                    <a:pt x="42386" y="13994"/>
                  </a:cubicBezTo>
                  <a:lnTo>
                    <a:pt x="44291" y="27329"/>
                  </a:lnTo>
                  <a:cubicBezTo>
                    <a:pt x="43339" y="31139"/>
                    <a:pt x="40481" y="33996"/>
                    <a:pt x="37624" y="3494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0" name="Freeform: Shape 105">
              <a:extLst>
                <a:ext uri="{FF2B5EF4-FFF2-40B4-BE49-F238E27FC236}">
                  <a16:creationId xmlns:a16="http://schemas.microsoft.com/office/drawing/2014/main" id="{AC761F67-3C08-BF42-9BF4-04E31C48B260}"/>
                </a:ext>
              </a:extLst>
            </p:cNvPr>
            <p:cNvSpPr/>
            <p:nvPr/>
          </p:nvSpPr>
          <p:spPr>
            <a:xfrm>
              <a:off x="4761825" y="2944654"/>
              <a:ext cx="47625" cy="38100"/>
            </a:xfrm>
            <a:custGeom>
              <a:avLst/>
              <a:gdLst>
                <a:gd name="connsiteX0" fmla="*/ 13998 w 47625"/>
                <a:gd name="connsiteY0" fmla="*/ 35719 h 38100"/>
                <a:gd name="connsiteX1" fmla="*/ 37811 w 47625"/>
                <a:gd name="connsiteY1" fmla="*/ 30956 h 38100"/>
                <a:gd name="connsiteX2" fmla="*/ 42573 w 47625"/>
                <a:gd name="connsiteY2" fmla="*/ 23336 h 38100"/>
                <a:gd name="connsiteX3" fmla="*/ 41621 w 47625"/>
                <a:gd name="connsiteY3" fmla="*/ 13811 h 38100"/>
                <a:gd name="connsiteX4" fmla="*/ 35906 w 47625"/>
                <a:gd name="connsiteY4" fmla="*/ 7144 h 38100"/>
                <a:gd name="connsiteX5" fmla="*/ 12093 w 47625"/>
                <a:gd name="connsiteY5" fmla="*/ 8096 h 38100"/>
                <a:gd name="connsiteX6" fmla="*/ 7331 w 47625"/>
                <a:gd name="connsiteY6" fmla="*/ 15716 h 38100"/>
                <a:gd name="connsiteX7" fmla="*/ 9236 w 47625"/>
                <a:gd name="connsiteY7" fmla="*/ 29051 h 38100"/>
                <a:gd name="connsiteX8" fmla="*/ 13998 w 47625"/>
                <a:gd name="connsiteY8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3998" y="35719"/>
                  </a:moveTo>
                  <a:lnTo>
                    <a:pt x="37811" y="30956"/>
                  </a:lnTo>
                  <a:cubicBezTo>
                    <a:pt x="40668" y="30004"/>
                    <a:pt x="42573" y="27146"/>
                    <a:pt x="42573" y="23336"/>
                  </a:cubicBezTo>
                  <a:lnTo>
                    <a:pt x="41621" y="13811"/>
                  </a:lnTo>
                  <a:cubicBezTo>
                    <a:pt x="41621" y="10001"/>
                    <a:pt x="38763" y="7144"/>
                    <a:pt x="35906" y="7144"/>
                  </a:cubicBezTo>
                  <a:lnTo>
                    <a:pt x="12093" y="8096"/>
                  </a:lnTo>
                  <a:cubicBezTo>
                    <a:pt x="9236" y="8096"/>
                    <a:pt x="6378" y="11906"/>
                    <a:pt x="7331" y="15716"/>
                  </a:cubicBezTo>
                  <a:lnTo>
                    <a:pt x="9236" y="29051"/>
                  </a:lnTo>
                  <a:cubicBezTo>
                    <a:pt x="7331" y="33814"/>
                    <a:pt x="11141" y="36671"/>
                    <a:pt x="13998" y="3571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1" name="Freeform: Shape 106">
              <a:extLst>
                <a:ext uri="{FF2B5EF4-FFF2-40B4-BE49-F238E27FC236}">
                  <a16:creationId xmlns:a16="http://schemas.microsoft.com/office/drawing/2014/main" id="{E3F2C90D-2F8C-D841-9055-E2C2DA067035}"/>
                </a:ext>
              </a:extLst>
            </p:cNvPr>
            <p:cNvSpPr/>
            <p:nvPr/>
          </p:nvSpPr>
          <p:spPr>
            <a:xfrm>
              <a:off x="4766177" y="3353276"/>
              <a:ext cx="57150" cy="85725"/>
            </a:xfrm>
            <a:custGeom>
              <a:avLst/>
              <a:gdLst>
                <a:gd name="connsiteX0" fmla="*/ 32505 w 57150"/>
                <a:gd name="connsiteY0" fmla="*/ 82391 h 85725"/>
                <a:gd name="connsiteX1" fmla="*/ 23933 w 57150"/>
                <a:gd name="connsiteY1" fmla="*/ 75724 h 85725"/>
                <a:gd name="connsiteX2" fmla="*/ 7740 w 57150"/>
                <a:gd name="connsiteY2" fmla="*/ 23336 h 85725"/>
                <a:gd name="connsiteX3" fmla="*/ 13455 w 57150"/>
                <a:gd name="connsiteY3" fmla="*/ 10001 h 85725"/>
                <a:gd name="connsiteX4" fmla="*/ 29648 w 57150"/>
                <a:gd name="connsiteY4" fmla="*/ 8096 h 85725"/>
                <a:gd name="connsiteX5" fmla="*/ 45840 w 57150"/>
                <a:gd name="connsiteY5" fmla="*/ 7144 h 85725"/>
                <a:gd name="connsiteX6" fmla="*/ 54413 w 57150"/>
                <a:gd name="connsiteY6" fmla="*/ 18574 h 85725"/>
                <a:gd name="connsiteX7" fmla="*/ 49650 w 57150"/>
                <a:gd name="connsiteY7" fmla="*/ 72866 h 85725"/>
                <a:gd name="connsiteX8" fmla="*/ 42983 w 57150"/>
                <a:gd name="connsiteY8" fmla="*/ 81439 h 85725"/>
                <a:gd name="connsiteX9" fmla="*/ 32505 w 57150"/>
                <a:gd name="connsiteY9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85725">
                  <a:moveTo>
                    <a:pt x="32505" y="82391"/>
                  </a:moveTo>
                  <a:cubicBezTo>
                    <a:pt x="28695" y="82391"/>
                    <a:pt x="25838" y="80486"/>
                    <a:pt x="23933" y="75724"/>
                  </a:cubicBezTo>
                  <a:lnTo>
                    <a:pt x="7740" y="23336"/>
                  </a:lnTo>
                  <a:cubicBezTo>
                    <a:pt x="5835" y="17621"/>
                    <a:pt x="8693" y="10954"/>
                    <a:pt x="13455" y="10001"/>
                  </a:cubicBezTo>
                  <a:lnTo>
                    <a:pt x="29648" y="8096"/>
                  </a:lnTo>
                  <a:lnTo>
                    <a:pt x="45840" y="7144"/>
                  </a:lnTo>
                  <a:cubicBezTo>
                    <a:pt x="50603" y="7144"/>
                    <a:pt x="55365" y="11906"/>
                    <a:pt x="54413" y="18574"/>
                  </a:cubicBezTo>
                  <a:lnTo>
                    <a:pt x="49650" y="72866"/>
                  </a:lnTo>
                  <a:cubicBezTo>
                    <a:pt x="49650" y="77629"/>
                    <a:pt x="46793" y="80486"/>
                    <a:pt x="42983" y="81439"/>
                  </a:cubicBezTo>
                  <a:lnTo>
                    <a:pt x="32505" y="82391"/>
                  </a:ln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2" name="Freeform: Shape 107">
              <a:extLst>
                <a:ext uri="{FF2B5EF4-FFF2-40B4-BE49-F238E27FC236}">
                  <a16:creationId xmlns:a16="http://schemas.microsoft.com/office/drawing/2014/main" id="{64A264E7-446E-CB45-8967-4B5290C368BE}"/>
                </a:ext>
              </a:extLst>
            </p:cNvPr>
            <p:cNvSpPr/>
            <p:nvPr/>
          </p:nvSpPr>
          <p:spPr>
            <a:xfrm>
              <a:off x="4712720" y="3101113"/>
              <a:ext cx="133350" cy="238125"/>
            </a:xfrm>
            <a:custGeom>
              <a:avLst/>
              <a:gdLst>
                <a:gd name="connsiteX0" fmla="*/ 121206 w 133350"/>
                <a:gd name="connsiteY0" fmla="*/ 233590 h 238125"/>
                <a:gd name="connsiteX1" fmla="*/ 106918 w 133350"/>
                <a:gd name="connsiteY1" fmla="*/ 178345 h 238125"/>
                <a:gd name="connsiteX2" fmla="*/ 106918 w 133350"/>
                <a:gd name="connsiteY2" fmla="*/ 164057 h 238125"/>
                <a:gd name="connsiteX3" fmla="*/ 105966 w 133350"/>
                <a:gd name="connsiteY3" fmla="*/ 126909 h 238125"/>
                <a:gd name="connsiteX4" fmla="*/ 105013 w 133350"/>
                <a:gd name="connsiteY4" fmla="*/ 94525 h 238125"/>
                <a:gd name="connsiteX5" fmla="*/ 84058 w 133350"/>
                <a:gd name="connsiteY5" fmla="*/ 26897 h 238125"/>
                <a:gd name="connsiteX6" fmla="*/ 50721 w 133350"/>
                <a:gd name="connsiteY6" fmla="*/ 22134 h 238125"/>
                <a:gd name="connsiteX7" fmla="*/ 26908 w 133350"/>
                <a:gd name="connsiteY7" fmla="*/ 38327 h 238125"/>
                <a:gd name="connsiteX8" fmla="*/ 22146 w 133350"/>
                <a:gd name="connsiteY8" fmla="*/ 76427 h 238125"/>
                <a:gd name="connsiteX9" fmla="*/ 32623 w 133350"/>
                <a:gd name="connsiteY9" fmla="*/ 178345 h 238125"/>
                <a:gd name="connsiteX10" fmla="*/ 18336 w 133350"/>
                <a:gd name="connsiteY10" fmla="*/ 180250 h 238125"/>
                <a:gd name="connsiteX11" fmla="*/ 7858 w 133350"/>
                <a:gd name="connsiteY11" fmla="*/ 78332 h 238125"/>
                <a:gd name="connsiteX12" fmla="*/ 13573 w 133350"/>
                <a:gd name="connsiteY12" fmla="*/ 32612 h 238125"/>
                <a:gd name="connsiteX13" fmla="*/ 46911 w 133350"/>
                <a:gd name="connsiteY13" fmla="*/ 8800 h 238125"/>
                <a:gd name="connsiteX14" fmla="*/ 92631 w 133350"/>
                <a:gd name="connsiteY14" fmla="*/ 16420 h 238125"/>
                <a:gd name="connsiteX15" fmla="*/ 119301 w 133350"/>
                <a:gd name="connsiteY15" fmla="*/ 94525 h 238125"/>
                <a:gd name="connsiteX16" fmla="*/ 120253 w 133350"/>
                <a:gd name="connsiteY16" fmla="*/ 125957 h 238125"/>
                <a:gd name="connsiteX17" fmla="*/ 121206 w 133350"/>
                <a:gd name="connsiteY17" fmla="*/ 163104 h 238125"/>
                <a:gd name="connsiteX18" fmla="*/ 121206 w 133350"/>
                <a:gd name="connsiteY18" fmla="*/ 178345 h 238125"/>
                <a:gd name="connsiteX19" fmla="*/ 130731 w 133350"/>
                <a:gd name="connsiteY19" fmla="*/ 222159 h 238125"/>
                <a:gd name="connsiteX20" fmla="*/ 121206 w 133350"/>
                <a:gd name="connsiteY20" fmla="*/ 23359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350" h="238125">
                  <a:moveTo>
                    <a:pt x="121206" y="233590"/>
                  </a:moveTo>
                  <a:cubicBezTo>
                    <a:pt x="105013" y="219302"/>
                    <a:pt x="105966" y="198347"/>
                    <a:pt x="106918" y="178345"/>
                  </a:cubicBezTo>
                  <a:cubicBezTo>
                    <a:pt x="106918" y="173582"/>
                    <a:pt x="106918" y="168820"/>
                    <a:pt x="106918" y="164057"/>
                  </a:cubicBezTo>
                  <a:cubicBezTo>
                    <a:pt x="106918" y="151675"/>
                    <a:pt x="105966" y="139292"/>
                    <a:pt x="105966" y="126909"/>
                  </a:cubicBezTo>
                  <a:cubicBezTo>
                    <a:pt x="105966" y="116432"/>
                    <a:pt x="105013" y="105954"/>
                    <a:pt x="105013" y="94525"/>
                  </a:cubicBezTo>
                  <a:cubicBezTo>
                    <a:pt x="105013" y="70712"/>
                    <a:pt x="99298" y="40232"/>
                    <a:pt x="84058" y="26897"/>
                  </a:cubicBezTo>
                  <a:cubicBezTo>
                    <a:pt x="76438" y="21182"/>
                    <a:pt x="64056" y="19277"/>
                    <a:pt x="50721" y="22134"/>
                  </a:cubicBezTo>
                  <a:cubicBezTo>
                    <a:pt x="39291" y="24992"/>
                    <a:pt x="30718" y="30707"/>
                    <a:pt x="26908" y="38327"/>
                  </a:cubicBezTo>
                  <a:cubicBezTo>
                    <a:pt x="22146" y="48804"/>
                    <a:pt x="21193" y="61187"/>
                    <a:pt x="22146" y="76427"/>
                  </a:cubicBezTo>
                  <a:lnTo>
                    <a:pt x="32623" y="178345"/>
                  </a:lnTo>
                  <a:lnTo>
                    <a:pt x="18336" y="180250"/>
                  </a:lnTo>
                  <a:lnTo>
                    <a:pt x="7858" y="78332"/>
                  </a:lnTo>
                  <a:cubicBezTo>
                    <a:pt x="5953" y="60234"/>
                    <a:pt x="7858" y="44995"/>
                    <a:pt x="13573" y="32612"/>
                  </a:cubicBezTo>
                  <a:cubicBezTo>
                    <a:pt x="18336" y="21182"/>
                    <a:pt x="30718" y="12609"/>
                    <a:pt x="46911" y="8800"/>
                  </a:cubicBezTo>
                  <a:cubicBezTo>
                    <a:pt x="64056" y="4990"/>
                    <a:pt x="82153" y="7847"/>
                    <a:pt x="92631" y="16420"/>
                  </a:cubicBezTo>
                  <a:cubicBezTo>
                    <a:pt x="116443" y="36422"/>
                    <a:pt x="119301" y="81190"/>
                    <a:pt x="119301" y="94525"/>
                  </a:cubicBezTo>
                  <a:cubicBezTo>
                    <a:pt x="119301" y="105002"/>
                    <a:pt x="120253" y="115479"/>
                    <a:pt x="120253" y="125957"/>
                  </a:cubicBezTo>
                  <a:cubicBezTo>
                    <a:pt x="120253" y="138340"/>
                    <a:pt x="121206" y="150722"/>
                    <a:pt x="121206" y="163104"/>
                  </a:cubicBezTo>
                  <a:cubicBezTo>
                    <a:pt x="121206" y="167867"/>
                    <a:pt x="121206" y="172629"/>
                    <a:pt x="121206" y="178345"/>
                  </a:cubicBezTo>
                  <a:cubicBezTo>
                    <a:pt x="120253" y="196442"/>
                    <a:pt x="119301" y="211682"/>
                    <a:pt x="130731" y="222159"/>
                  </a:cubicBezTo>
                  <a:lnTo>
                    <a:pt x="121206" y="233590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3" name="Freeform: Shape 108">
              <a:extLst>
                <a:ext uri="{FF2B5EF4-FFF2-40B4-BE49-F238E27FC236}">
                  <a16:creationId xmlns:a16="http://schemas.microsoft.com/office/drawing/2014/main" id="{819544FB-165C-DA48-B3A3-3FD301ECB331}"/>
                </a:ext>
              </a:extLst>
            </p:cNvPr>
            <p:cNvSpPr/>
            <p:nvPr/>
          </p:nvSpPr>
          <p:spPr>
            <a:xfrm>
              <a:off x="4745271" y="3164456"/>
              <a:ext cx="66675" cy="142875"/>
            </a:xfrm>
            <a:custGeom>
              <a:avLst/>
              <a:gdLst>
                <a:gd name="connsiteX0" fmla="*/ 54365 w 66675"/>
                <a:gd name="connsiteY0" fmla="*/ 138814 h 142875"/>
                <a:gd name="connsiteX1" fmla="*/ 51507 w 66675"/>
                <a:gd name="connsiteY1" fmla="*/ 95951 h 142875"/>
                <a:gd name="connsiteX2" fmla="*/ 48650 w 66675"/>
                <a:gd name="connsiteY2" fmla="*/ 57851 h 142875"/>
                <a:gd name="connsiteX3" fmla="*/ 47697 w 66675"/>
                <a:gd name="connsiteY3" fmla="*/ 50231 h 142875"/>
                <a:gd name="connsiteX4" fmla="*/ 44840 w 66675"/>
                <a:gd name="connsiteY4" fmla="*/ 30229 h 142875"/>
                <a:gd name="connsiteX5" fmla="*/ 32457 w 66675"/>
                <a:gd name="connsiteY5" fmla="*/ 21656 h 142875"/>
                <a:gd name="connsiteX6" fmla="*/ 26742 w 66675"/>
                <a:gd name="connsiteY6" fmla="*/ 96904 h 142875"/>
                <a:gd name="connsiteX7" fmla="*/ 12455 w 66675"/>
                <a:gd name="connsiteY7" fmla="*/ 99761 h 142875"/>
                <a:gd name="connsiteX8" fmla="*/ 27695 w 66675"/>
                <a:gd name="connsiteY8" fmla="*/ 8322 h 142875"/>
                <a:gd name="connsiteX9" fmla="*/ 58175 w 66675"/>
                <a:gd name="connsiteY9" fmla="*/ 25466 h 142875"/>
                <a:gd name="connsiteX10" fmla="*/ 61985 w 66675"/>
                <a:gd name="connsiteY10" fmla="*/ 49279 h 142875"/>
                <a:gd name="connsiteX11" fmla="*/ 62937 w 66675"/>
                <a:gd name="connsiteY11" fmla="*/ 56899 h 142875"/>
                <a:gd name="connsiteX12" fmla="*/ 65795 w 66675"/>
                <a:gd name="connsiteY12" fmla="*/ 96904 h 142875"/>
                <a:gd name="connsiteX13" fmla="*/ 68652 w 66675"/>
                <a:gd name="connsiteY13" fmla="*/ 137861 h 142875"/>
                <a:gd name="connsiteX14" fmla="*/ 54365 w 66675"/>
                <a:gd name="connsiteY14" fmla="*/ 1388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42875">
                  <a:moveTo>
                    <a:pt x="54365" y="138814"/>
                  </a:moveTo>
                  <a:cubicBezTo>
                    <a:pt x="52460" y="124526"/>
                    <a:pt x="51507" y="110239"/>
                    <a:pt x="51507" y="95951"/>
                  </a:cubicBezTo>
                  <a:cubicBezTo>
                    <a:pt x="51507" y="83569"/>
                    <a:pt x="50555" y="70234"/>
                    <a:pt x="48650" y="57851"/>
                  </a:cubicBezTo>
                  <a:cubicBezTo>
                    <a:pt x="48650" y="54994"/>
                    <a:pt x="47697" y="53089"/>
                    <a:pt x="47697" y="50231"/>
                  </a:cubicBezTo>
                  <a:cubicBezTo>
                    <a:pt x="46745" y="43564"/>
                    <a:pt x="46745" y="35944"/>
                    <a:pt x="44840" y="30229"/>
                  </a:cubicBezTo>
                  <a:cubicBezTo>
                    <a:pt x="42935" y="25466"/>
                    <a:pt x="37220" y="20704"/>
                    <a:pt x="32457" y="21656"/>
                  </a:cubicBezTo>
                  <a:cubicBezTo>
                    <a:pt x="16265" y="26419"/>
                    <a:pt x="21980" y="71186"/>
                    <a:pt x="26742" y="96904"/>
                  </a:cubicBezTo>
                  <a:lnTo>
                    <a:pt x="12455" y="99761"/>
                  </a:lnTo>
                  <a:cubicBezTo>
                    <a:pt x="-880" y="26419"/>
                    <a:pt x="13407" y="12131"/>
                    <a:pt x="27695" y="8322"/>
                  </a:cubicBezTo>
                  <a:cubicBezTo>
                    <a:pt x="41030" y="3559"/>
                    <a:pt x="54365" y="14036"/>
                    <a:pt x="58175" y="25466"/>
                  </a:cubicBezTo>
                  <a:cubicBezTo>
                    <a:pt x="61032" y="33086"/>
                    <a:pt x="61985" y="41659"/>
                    <a:pt x="61985" y="49279"/>
                  </a:cubicBezTo>
                  <a:cubicBezTo>
                    <a:pt x="61985" y="52136"/>
                    <a:pt x="61985" y="54041"/>
                    <a:pt x="62937" y="56899"/>
                  </a:cubicBezTo>
                  <a:cubicBezTo>
                    <a:pt x="64842" y="70234"/>
                    <a:pt x="64842" y="83569"/>
                    <a:pt x="65795" y="96904"/>
                  </a:cubicBezTo>
                  <a:cubicBezTo>
                    <a:pt x="66747" y="111191"/>
                    <a:pt x="66747" y="124526"/>
                    <a:pt x="68652" y="137861"/>
                  </a:cubicBezTo>
                  <a:lnTo>
                    <a:pt x="54365" y="138814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4" name="Freeform: Shape 109">
              <a:extLst>
                <a:ext uri="{FF2B5EF4-FFF2-40B4-BE49-F238E27FC236}">
                  <a16:creationId xmlns:a16="http://schemas.microsoft.com/office/drawing/2014/main" id="{47F4BBD2-352C-0240-BE1A-61A92E0528B8}"/>
                </a:ext>
              </a:extLst>
            </p:cNvPr>
            <p:cNvSpPr/>
            <p:nvPr/>
          </p:nvSpPr>
          <p:spPr>
            <a:xfrm>
              <a:off x="4678192" y="3228499"/>
              <a:ext cx="200024" cy="257175"/>
            </a:xfrm>
            <a:custGeom>
              <a:avLst/>
              <a:gdLst>
                <a:gd name="connsiteX0" fmla="*/ 7144 w 200025"/>
                <a:gd name="connsiteY0" fmla="*/ 7144 h 257175"/>
                <a:gd name="connsiteX1" fmla="*/ 7144 w 200025"/>
                <a:gd name="connsiteY1" fmla="*/ 190024 h 257175"/>
                <a:gd name="connsiteX2" fmla="*/ 67151 w 200025"/>
                <a:gd name="connsiteY2" fmla="*/ 250031 h 257175"/>
                <a:gd name="connsiteX3" fmla="*/ 135731 w 200025"/>
                <a:gd name="connsiteY3" fmla="*/ 250031 h 257175"/>
                <a:gd name="connsiteX4" fmla="*/ 195739 w 200025"/>
                <a:gd name="connsiteY4" fmla="*/ 190024 h 257175"/>
                <a:gd name="connsiteX5" fmla="*/ 195739 w 200025"/>
                <a:gd name="connsiteY5" fmla="*/ 7144 h 257175"/>
                <a:gd name="connsiteX6" fmla="*/ 7144 w 20002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57175">
                  <a:moveTo>
                    <a:pt x="7144" y="7144"/>
                  </a:moveTo>
                  <a:lnTo>
                    <a:pt x="7144" y="190024"/>
                  </a:lnTo>
                  <a:cubicBezTo>
                    <a:pt x="7144" y="223361"/>
                    <a:pt x="33814" y="250031"/>
                    <a:pt x="67151" y="250031"/>
                  </a:cubicBezTo>
                  <a:lnTo>
                    <a:pt x="135731" y="250031"/>
                  </a:lnTo>
                  <a:cubicBezTo>
                    <a:pt x="169069" y="250031"/>
                    <a:pt x="195739" y="223361"/>
                    <a:pt x="195739" y="190024"/>
                  </a:cubicBezTo>
                  <a:lnTo>
                    <a:pt x="19573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5" name="Freeform: Shape 110">
              <a:extLst>
                <a:ext uri="{FF2B5EF4-FFF2-40B4-BE49-F238E27FC236}">
                  <a16:creationId xmlns:a16="http://schemas.microsoft.com/office/drawing/2014/main" id="{F9B5A624-C76A-FB4B-A041-FFF9A7E6BF34}"/>
                </a:ext>
              </a:extLst>
            </p:cNvPr>
            <p:cNvSpPr/>
            <p:nvPr/>
          </p:nvSpPr>
          <p:spPr>
            <a:xfrm>
              <a:off x="4678192" y="3228499"/>
              <a:ext cx="200024" cy="57150"/>
            </a:xfrm>
            <a:custGeom>
              <a:avLst/>
              <a:gdLst>
                <a:gd name="connsiteX0" fmla="*/ 7144 w 200025"/>
                <a:gd name="connsiteY0" fmla="*/ 7144 h 57150"/>
                <a:gd name="connsiteX1" fmla="*/ 196691 w 200025"/>
                <a:gd name="connsiteY1" fmla="*/ 7144 h 57150"/>
                <a:gd name="connsiteX2" fmla="*/ 196691 w 200025"/>
                <a:gd name="connsiteY2" fmla="*/ 52864 h 57150"/>
                <a:gd name="connsiteX3" fmla="*/ 7144 w 200025"/>
                <a:gd name="connsiteY3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57150">
                  <a:moveTo>
                    <a:pt x="7144" y="7144"/>
                  </a:moveTo>
                  <a:lnTo>
                    <a:pt x="196691" y="7144"/>
                  </a:lnTo>
                  <a:lnTo>
                    <a:pt x="196691" y="52864"/>
                  </a:lnTo>
                  <a:lnTo>
                    <a:pt x="7144" y="5286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6" name="Freeform: Shape 111">
              <a:extLst>
                <a:ext uri="{FF2B5EF4-FFF2-40B4-BE49-F238E27FC236}">
                  <a16:creationId xmlns:a16="http://schemas.microsoft.com/office/drawing/2014/main" id="{5A572F2B-314D-404F-A3B5-72C6719482D5}"/>
                </a:ext>
              </a:extLst>
            </p:cNvPr>
            <p:cNvSpPr/>
            <p:nvPr/>
          </p:nvSpPr>
          <p:spPr>
            <a:xfrm>
              <a:off x="4693595" y="3203983"/>
              <a:ext cx="66675" cy="190500"/>
            </a:xfrm>
            <a:custGeom>
              <a:avLst/>
              <a:gdLst>
                <a:gd name="connsiteX0" fmla="*/ 41271 w 66675"/>
                <a:gd name="connsiteY0" fmla="*/ 191680 h 190500"/>
                <a:gd name="connsiteX1" fmla="*/ 26983 w 66675"/>
                <a:gd name="connsiteY1" fmla="*/ 189775 h 190500"/>
                <a:gd name="connsiteX2" fmla="*/ 19363 w 66675"/>
                <a:gd name="connsiteY2" fmla="*/ 105002 h 190500"/>
                <a:gd name="connsiteX3" fmla="*/ 16506 w 66675"/>
                <a:gd name="connsiteY3" fmla="*/ 95477 h 190500"/>
                <a:gd name="connsiteX4" fmla="*/ 7933 w 66675"/>
                <a:gd name="connsiteY4" fmla="*/ 64997 h 190500"/>
                <a:gd name="connsiteX5" fmla="*/ 17458 w 66675"/>
                <a:gd name="connsiteY5" fmla="*/ 16420 h 190500"/>
                <a:gd name="connsiteX6" fmla="*/ 49843 w 66675"/>
                <a:gd name="connsiteY6" fmla="*/ 8800 h 190500"/>
                <a:gd name="connsiteX7" fmla="*/ 68893 w 66675"/>
                <a:gd name="connsiteY7" fmla="*/ 30707 h 190500"/>
                <a:gd name="connsiteX8" fmla="*/ 54606 w 66675"/>
                <a:gd name="connsiteY8" fmla="*/ 30707 h 190500"/>
                <a:gd name="connsiteX9" fmla="*/ 45081 w 66675"/>
                <a:gd name="connsiteY9" fmla="*/ 22135 h 190500"/>
                <a:gd name="connsiteX10" fmla="*/ 28888 w 66675"/>
                <a:gd name="connsiteY10" fmla="*/ 24992 h 190500"/>
                <a:gd name="connsiteX11" fmla="*/ 22221 w 66675"/>
                <a:gd name="connsiteY11" fmla="*/ 63092 h 190500"/>
                <a:gd name="connsiteX12" fmla="*/ 29841 w 66675"/>
                <a:gd name="connsiteY12" fmla="*/ 90714 h 190500"/>
                <a:gd name="connsiteX13" fmla="*/ 33651 w 66675"/>
                <a:gd name="connsiteY13" fmla="*/ 100239 h 190500"/>
                <a:gd name="connsiteX14" fmla="*/ 41271 w 66675"/>
                <a:gd name="connsiteY14" fmla="*/ 19168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90500">
                  <a:moveTo>
                    <a:pt x="41271" y="191680"/>
                  </a:moveTo>
                  <a:lnTo>
                    <a:pt x="26983" y="189775"/>
                  </a:lnTo>
                  <a:cubicBezTo>
                    <a:pt x="30793" y="161200"/>
                    <a:pt x="27936" y="131672"/>
                    <a:pt x="19363" y="105002"/>
                  </a:cubicBezTo>
                  <a:cubicBezTo>
                    <a:pt x="18411" y="102145"/>
                    <a:pt x="17458" y="98335"/>
                    <a:pt x="16506" y="95477"/>
                  </a:cubicBezTo>
                  <a:cubicBezTo>
                    <a:pt x="12696" y="85952"/>
                    <a:pt x="9838" y="75475"/>
                    <a:pt x="7933" y="64997"/>
                  </a:cubicBezTo>
                  <a:cubicBezTo>
                    <a:pt x="6028" y="50710"/>
                    <a:pt x="6981" y="28802"/>
                    <a:pt x="17458" y="16420"/>
                  </a:cubicBezTo>
                  <a:cubicBezTo>
                    <a:pt x="24126" y="7847"/>
                    <a:pt x="36508" y="4989"/>
                    <a:pt x="49843" y="8800"/>
                  </a:cubicBezTo>
                  <a:cubicBezTo>
                    <a:pt x="61273" y="12610"/>
                    <a:pt x="68893" y="21182"/>
                    <a:pt x="68893" y="30707"/>
                  </a:cubicBezTo>
                  <a:lnTo>
                    <a:pt x="54606" y="30707"/>
                  </a:lnTo>
                  <a:cubicBezTo>
                    <a:pt x="54606" y="27850"/>
                    <a:pt x="50796" y="24039"/>
                    <a:pt x="45081" y="22135"/>
                  </a:cubicBezTo>
                  <a:cubicBezTo>
                    <a:pt x="40318" y="20230"/>
                    <a:pt x="32698" y="20230"/>
                    <a:pt x="28888" y="24992"/>
                  </a:cubicBezTo>
                  <a:cubicBezTo>
                    <a:pt x="22221" y="33564"/>
                    <a:pt x="21268" y="50710"/>
                    <a:pt x="22221" y="63092"/>
                  </a:cubicBezTo>
                  <a:cubicBezTo>
                    <a:pt x="23173" y="72617"/>
                    <a:pt x="26031" y="81189"/>
                    <a:pt x="29841" y="90714"/>
                  </a:cubicBezTo>
                  <a:cubicBezTo>
                    <a:pt x="30793" y="93572"/>
                    <a:pt x="31746" y="97382"/>
                    <a:pt x="33651" y="100239"/>
                  </a:cubicBezTo>
                  <a:cubicBezTo>
                    <a:pt x="42223" y="129767"/>
                    <a:pt x="45081" y="161200"/>
                    <a:pt x="41271" y="191680"/>
                  </a:cubicBezTo>
                  <a:close/>
                </a:path>
              </a:pathLst>
            </a:custGeom>
            <a:solidFill>
              <a:srgbClr val="C943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7" name="Freeform: Shape 112">
              <a:extLst>
                <a:ext uri="{FF2B5EF4-FFF2-40B4-BE49-F238E27FC236}">
                  <a16:creationId xmlns:a16="http://schemas.microsoft.com/office/drawing/2014/main" id="{49A60E47-47D6-864B-85E3-97F3D79F559B}"/>
                </a:ext>
              </a:extLst>
            </p:cNvPr>
            <p:cNvSpPr/>
            <p:nvPr/>
          </p:nvSpPr>
          <p:spPr>
            <a:xfrm>
              <a:off x="4708671" y="3377089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35719 w 38100"/>
                <a:gd name="connsiteY1" fmla="*/ 7144 h 47625"/>
                <a:gd name="connsiteX2" fmla="*/ 35719 w 38100"/>
                <a:gd name="connsiteY2" fmla="*/ 46196 h 47625"/>
                <a:gd name="connsiteX3" fmla="*/ 7144 w 38100"/>
                <a:gd name="connsiteY3" fmla="*/ 461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35719" y="7144"/>
                  </a:lnTo>
                  <a:lnTo>
                    <a:pt x="35719" y="46196"/>
                  </a:lnTo>
                  <a:lnTo>
                    <a:pt x="7144" y="46196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8" name="Freeform: Shape 113">
              <a:extLst>
                <a:ext uri="{FF2B5EF4-FFF2-40B4-BE49-F238E27FC236}">
                  <a16:creationId xmlns:a16="http://schemas.microsoft.com/office/drawing/2014/main" id="{325C17C5-5B31-0046-A09D-139C9AB5B579}"/>
                </a:ext>
              </a:extLst>
            </p:cNvPr>
            <p:cNvSpPr/>
            <p:nvPr/>
          </p:nvSpPr>
          <p:spPr>
            <a:xfrm>
              <a:off x="4665809" y="340566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9" name="Freeform: Shape 114">
              <a:extLst>
                <a:ext uri="{FF2B5EF4-FFF2-40B4-BE49-F238E27FC236}">
                  <a16:creationId xmlns:a16="http://schemas.microsoft.com/office/drawing/2014/main" id="{935698E2-48AC-1142-B857-7AEDFBA0CC0B}"/>
                </a:ext>
              </a:extLst>
            </p:cNvPr>
            <p:cNvSpPr/>
            <p:nvPr/>
          </p:nvSpPr>
          <p:spPr>
            <a:xfrm>
              <a:off x="4696289" y="3436144"/>
              <a:ext cx="66675" cy="66675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4" y="60484"/>
                    <a:pt x="7144" y="48543"/>
                    <a:pt x="7144" y="33814"/>
                  </a:cubicBezTo>
                  <a:cubicBezTo>
                    <a:pt x="7144" y="19084"/>
                    <a:pt x="19084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0" name="Freeform: Shape 115">
              <a:extLst>
                <a:ext uri="{FF2B5EF4-FFF2-40B4-BE49-F238E27FC236}">
                  <a16:creationId xmlns:a16="http://schemas.microsoft.com/office/drawing/2014/main" id="{E90F80C5-F1CC-CC4F-BD2E-0A4A43CDCCE7}"/>
                </a:ext>
              </a:extLst>
            </p:cNvPr>
            <p:cNvSpPr/>
            <p:nvPr/>
          </p:nvSpPr>
          <p:spPr>
            <a:xfrm>
              <a:off x="6941069" y="2830096"/>
              <a:ext cx="590548" cy="866774"/>
            </a:xfrm>
            <a:custGeom>
              <a:avLst/>
              <a:gdLst>
                <a:gd name="connsiteX0" fmla="*/ 174089 w 590550"/>
                <a:gd name="connsiteY0" fmla="*/ 73124 h 866775"/>
                <a:gd name="connsiteX1" fmla="*/ 208379 w 590550"/>
                <a:gd name="connsiteY1" fmla="*/ 212189 h 866775"/>
                <a:gd name="connsiteX2" fmla="*/ 243622 w 590550"/>
                <a:gd name="connsiteY2" fmla="*/ 355064 h 866775"/>
                <a:gd name="connsiteX3" fmla="*/ 263624 w 590550"/>
                <a:gd name="connsiteY3" fmla="*/ 435074 h 866775"/>
                <a:gd name="connsiteX4" fmla="*/ 274102 w 590550"/>
                <a:gd name="connsiteY4" fmla="*/ 476032 h 866775"/>
                <a:gd name="connsiteX5" fmla="*/ 278864 w 590550"/>
                <a:gd name="connsiteY5" fmla="*/ 496987 h 866775"/>
                <a:gd name="connsiteX6" fmla="*/ 281722 w 590550"/>
                <a:gd name="connsiteY6" fmla="*/ 507464 h 866775"/>
                <a:gd name="connsiteX7" fmla="*/ 282674 w 590550"/>
                <a:gd name="connsiteY7" fmla="*/ 512227 h 866775"/>
                <a:gd name="connsiteX8" fmla="*/ 282674 w 590550"/>
                <a:gd name="connsiteY8" fmla="*/ 512227 h 866775"/>
                <a:gd name="connsiteX9" fmla="*/ 284579 w 590550"/>
                <a:gd name="connsiteY9" fmla="*/ 517942 h 866775"/>
                <a:gd name="connsiteX10" fmla="*/ 284579 w 590550"/>
                <a:gd name="connsiteY10" fmla="*/ 518894 h 866775"/>
                <a:gd name="connsiteX11" fmla="*/ 284579 w 590550"/>
                <a:gd name="connsiteY11" fmla="*/ 518894 h 866775"/>
                <a:gd name="connsiteX12" fmla="*/ 284579 w 590550"/>
                <a:gd name="connsiteY12" fmla="*/ 518894 h 866775"/>
                <a:gd name="connsiteX13" fmla="*/ 284579 w 590550"/>
                <a:gd name="connsiteY13" fmla="*/ 518894 h 866775"/>
                <a:gd name="connsiteX14" fmla="*/ 283627 w 590550"/>
                <a:gd name="connsiteY14" fmla="*/ 517942 h 866775"/>
                <a:gd name="connsiteX15" fmla="*/ 287437 w 590550"/>
                <a:gd name="connsiteY15" fmla="*/ 521752 h 866775"/>
                <a:gd name="connsiteX16" fmla="*/ 294104 w 590550"/>
                <a:gd name="connsiteY16" fmla="*/ 529372 h 866775"/>
                <a:gd name="connsiteX17" fmla="*/ 322679 w 590550"/>
                <a:gd name="connsiteY17" fmla="*/ 560804 h 866775"/>
                <a:gd name="connsiteX18" fmla="*/ 378877 w 590550"/>
                <a:gd name="connsiteY18" fmla="*/ 619859 h 866775"/>
                <a:gd name="connsiteX19" fmla="*/ 480794 w 590550"/>
                <a:gd name="connsiteY19" fmla="*/ 724634 h 866775"/>
                <a:gd name="connsiteX20" fmla="*/ 581759 w 590550"/>
                <a:gd name="connsiteY20" fmla="*/ 825599 h 866775"/>
                <a:gd name="connsiteX21" fmla="*/ 581759 w 590550"/>
                <a:gd name="connsiteY21" fmla="*/ 825599 h 866775"/>
                <a:gd name="connsiteX22" fmla="*/ 581759 w 590550"/>
                <a:gd name="connsiteY22" fmla="*/ 859889 h 866775"/>
                <a:gd name="connsiteX23" fmla="*/ 550327 w 590550"/>
                <a:gd name="connsiteY23" fmla="*/ 861794 h 866775"/>
                <a:gd name="connsiteX24" fmla="*/ 436979 w 590550"/>
                <a:gd name="connsiteY24" fmla="*/ 774164 h 866775"/>
                <a:gd name="connsiteX25" fmla="*/ 320774 w 590550"/>
                <a:gd name="connsiteY25" fmla="*/ 682724 h 866775"/>
                <a:gd name="connsiteX26" fmla="*/ 255052 w 590550"/>
                <a:gd name="connsiteY26" fmla="*/ 629384 h 866775"/>
                <a:gd name="connsiteX27" fmla="*/ 222667 w 590550"/>
                <a:gd name="connsiteY27" fmla="*/ 601762 h 866775"/>
                <a:gd name="connsiteX28" fmla="*/ 214094 w 590550"/>
                <a:gd name="connsiteY28" fmla="*/ 595094 h 866775"/>
                <a:gd name="connsiteX29" fmla="*/ 210284 w 590550"/>
                <a:gd name="connsiteY29" fmla="*/ 591284 h 866775"/>
                <a:gd name="connsiteX30" fmla="*/ 206474 w 590550"/>
                <a:gd name="connsiteY30" fmla="*/ 587474 h 866775"/>
                <a:gd name="connsiteX31" fmla="*/ 203617 w 590550"/>
                <a:gd name="connsiteY31" fmla="*/ 583664 h 866775"/>
                <a:gd name="connsiteX32" fmla="*/ 182662 w 590550"/>
                <a:gd name="connsiteY32" fmla="*/ 553184 h 866775"/>
                <a:gd name="connsiteX33" fmla="*/ 178852 w 590550"/>
                <a:gd name="connsiteY33" fmla="*/ 543659 h 866775"/>
                <a:gd name="connsiteX34" fmla="*/ 176947 w 590550"/>
                <a:gd name="connsiteY34" fmla="*/ 538897 h 866775"/>
                <a:gd name="connsiteX35" fmla="*/ 173137 w 590550"/>
                <a:gd name="connsiteY35" fmla="*/ 529372 h 866775"/>
                <a:gd name="connsiteX36" fmla="*/ 165517 w 590550"/>
                <a:gd name="connsiteY36" fmla="*/ 509369 h 866775"/>
                <a:gd name="connsiteX37" fmla="*/ 150277 w 590550"/>
                <a:gd name="connsiteY37" fmla="*/ 469364 h 866775"/>
                <a:gd name="connsiteX38" fmla="*/ 119797 w 590550"/>
                <a:gd name="connsiteY38" fmla="*/ 392212 h 866775"/>
                <a:gd name="connsiteX39" fmla="*/ 65504 w 590550"/>
                <a:gd name="connsiteY39" fmla="*/ 256004 h 866775"/>
                <a:gd name="connsiteX40" fmla="*/ 13117 w 590550"/>
                <a:gd name="connsiteY40" fmla="*/ 122654 h 866775"/>
                <a:gd name="connsiteX41" fmla="*/ 60742 w 590550"/>
                <a:gd name="connsiteY41" fmla="*/ 13117 h 866775"/>
                <a:gd name="connsiteX42" fmla="*/ 170279 w 590550"/>
                <a:gd name="connsiteY42" fmla="*/ 60742 h 866775"/>
                <a:gd name="connsiteX43" fmla="*/ 174089 w 590550"/>
                <a:gd name="connsiteY43" fmla="*/ 7312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550" h="866775">
                  <a:moveTo>
                    <a:pt x="174089" y="73124"/>
                  </a:moveTo>
                  <a:cubicBezTo>
                    <a:pt x="174089" y="73124"/>
                    <a:pt x="188377" y="128369"/>
                    <a:pt x="208379" y="212189"/>
                  </a:cubicBezTo>
                  <a:cubicBezTo>
                    <a:pt x="218857" y="254099"/>
                    <a:pt x="231239" y="302677"/>
                    <a:pt x="243622" y="355064"/>
                  </a:cubicBezTo>
                  <a:cubicBezTo>
                    <a:pt x="250289" y="380782"/>
                    <a:pt x="256957" y="408404"/>
                    <a:pt x="263624" y="435074"/>
                  </a:cubicBezTo>
                  <a:cubicBezTo>
                    <a:pt x="267434" y="448409"/>
                    <a:pt x="270292" y="462697"/>
                    <a:pt x="274102" y="476032"/>
                  </a:cubicBezTo>
                  <a:lnTo>
                    <a:pt x="278864" y="496987"/>
                  </a:lnTo>
                  <a:lnTo>
                    <a:pt x="281722" y="507464"/>
                  </a:lnTo>
                  <a:lnTo>
                    <a:pt x="282674" y="512227"/>
                  </a:lnTo>
                  <a:cubicBezTo>
                    <a:pt x="282674" y="512227"/>
                    <a:pt x="282674" y="511274"/>
                    <a:pt x="282674" y="512227"/>
                  </a:cubicBezTo>
                  <a:cubicBezTo>
                    <a:pt x="282674" y="514132"/>
                    <a:pt x="283627" y="516037"/>
                    <a:pt x="284579" y="517942"/>
                  </a:cubicBezTo>
                  <a:cubicBezTo>
                    <a:pt x="284579" y="517942"/>
                    <a:pt x="284579" y="517942"/>
                    <a:pt x="284579" y="518894"/>
                  </a:cubicBezTo>
                  <a:lnTo>
                    <a:pt x="284579" y="518894"/>
                  </a:lnTo>
                  <a:lnTo>
                    <a:pt x="284579" y="518894"/>
                  </a:lnTo>
                  <a:lnTo>
                    <a:pt x="284579" y="518894"/>
                  </a:lnTo>
                  <a:cubicBezTo>
                    <a:pt x="284579" y="518894"/>
                    <a:pt x="283627" y="517942"/>
                    <a:pt x="283627" y="517942"/>
                  </a:cubicBezTo>
                  <a:lnTo>
                    <a:pt x="287437" y="521752"/>
                  </a:lnTo>
                  <a:lnTo>
                    <a:pt x="294104" y="529372"/>
                  </a:lnTo>
                  <a:cubicBezTo>
                    <a:pt x="303629" y="539849"/>
                    <a:pt x="313154" y="551279"/>
                    <a:pt x="322679" y="560804"/>
                  </a:cubicBezTo>
                  <a:cubicBezTo>
                    <a:pt x="341729" y="580807"/>
                    <a:pt x="359827" y="600809"/>
                    <a:pt x="378877" y="619859"/>
                  </a:cubicBezTo>
                  <a:cubicBezTo>
                    <a:pt x="416024" y="657959"/>
                    <a:pt x="451267" y="694154"/>
                    <a:pt x="480794" y="724634"/>
                  </a:cubicBezTo>
                  <a:cubicBezTo>
                    <a:pt x="541754" y="785594"/>
                    <a:pt x="581759" y="825599"/>
                    <a:pt x="581759" y="825599"/>
                  </a:cubicBezTo>
                  <a:lnTo>
                    <a:pt x="581759" y="825599"/>
                  </a:lnTo>
                  <a:cubicBezTo>
                    <a:pt x="591284" y="835124"/>
                    <a:pt x="591284" y="850364"/>
                    <a:pt x="581759" y="859889"/>
                  </a:cubicBezTo>
                  <a:cubicBezTo>
                    <a:pt x="573187" y="868462"/>
                    <a:pt x="559852" y="869414"/>
                    <a:pt x="550327" y="861794"/>
                  </a:cubicBezTo>
                  <a:cubicBezTo>
                    <a:pt x="550327" y="861794"/>
                    <a:pt x="504607" y="826552"/>
                    <a:pt x="436979" y="774164"/>
                  </a:cubicBezTo>
                  <a:cubicBezTo>
                    <a:pt x="402689" y="747494"/>
                    <a:pt x="363637" y="717014"/>
                    <a:pt x="320774" y="682724"/>
                  </a:cubicBezTo>
                  <a:cubicBezTo>
                    <a:pt x="299819" y="666532"/>
                    <a:pt x="277912" y="647482"/>
                    <a:pt x="255052" y="629384"/>
                  </a:cubicBezTo>
                  <a:cubicBezTo>
                    <a:pt x="243622" y="619859"/>
                    <a:pt x="233144" y="611287"/>
                    <a:pt x="222667" y="601762"/>
                  </a:cubicBezTo>
                  <a:lnTo>
                    <a:pt x="214094" y="595094"/>
                  </a:lnTo>
                  <a:lnTo>
                    <a:pt x="210284" y="591284"/>
                  </a:lnTo>
                  <a:lnTo>
                    <a:pt x="206474" y="587474"/>
                  </a:lnTo>
                  <a:cubicBezTo>
                    <a:pt x="205522" y="586522"/>
                    <a:pt x="204569" y="585569"/>
                    <a:pt x="203617" y="583664"/>
                  </a:cubicBezTo>
                  <a:cubicBezTo>
                    <a:pt x="195044" y="574139"/>
                    <a:pt x="188377" y="564614"/>
                    <a:pt x="182662" y="553184"/>
                  </a:cubicBezTo>
                  <a:cubicBezTo>
                    <a:pt x="181709" y="550327"/>
                    <a:pt x="179804" y="546517"/>
                    <a:pt x="178852" y="543659"/>
                  </a:cubicBezTo>
                  <a:lnTo>
                    <a:pt x="176947" y="538897"/>
                  </a:lnTo>
                  <a:lnTo>
                    <a:pt x="173137" y="529372"/>
                  </a:lnTo>
                  <a:lnTo>
                    <a:pt x="165517" y="509369"/>
                  </a:lnTo>
                  <a:cubicBezTo>
                    <a:pt x="160754" y="496034"/>
                    <a:pt x="155039" y="482699"/>
                    <a:pt x="150277" y="469364"/>
                  </a:cubicBezTo>
                  <a:cubicBezTo>
                    <a:pt x="139799" y="442694"/>
                    <a:pt x="129322" y="416977"/>
                    <a:pt x="119797" y="392212"/>
                  </a:cubicBezTo>
                  <a:cubicBezTo>
                    <a:pt x="99794" y="342682"/>
                    <a:pt x="81697" y="296009"/>
                    <a:pt x="65504" y="256004"/>
                  </a:cubicBezTo>
                  <a:cubicBezTo>
                    <a:pt x="34072" y="175994"/>
                    <a:pt x="13117" y="122654"/>
                    <a:pt x="13117" y="122654"/>
                  </a:cubicBezTo>
                  <a:cubicBezTo>
                    <a:pt x="-4028" y="78839"/>
                    <a:pt x="16927" y="30262"/>
                    <a:pt x="60742" y="13117"/>
                  </a:cubicBezTo>
                  <a:cubicBezTo>
                    <a:pt x="104557" y="-4028"/>
                    <a:pt x="153134" y="16927"/>
                    <a:pt x="170279" y="60742"/>
                  </a:cubicBezTo>
                  <a:cubicBezTo>
                    <a:pt x="172184" y="65504"/>
                    <a:pt x="173137" y="69314"/>
                    <a:pt x="174089" y="7312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1" name="Freeform: Shape 116">
              <a:extLst>
                <a:ext uri="{FF2B5EF4-FFF2-40B4-BE49-F238E27FC236}">
                  <a16:creationId xmlns:a16="http://schemas.microsoft.com/office/drawing/2014/main" id="{680EF0F1-1F31-564D-93B1-221E7FE74CDA}"/>
                </a:ext>
              </a:extLst>
            </p:cNvPr>
            <p:cNvSpPr/>
            <p:nvPr/>
          </p:nvSpPr>
          <p:spPr>
            <a:xfrm>
              <a:off x="5985190" y="2487454"/>
              <a:ext cx="752473" cy="552450"/>
            </a:xfrm>
            <a:custGeom>
              <a:avLst/>
              <a:gdLst>
                <a:gd name="connsiteX0" fmla="*/ 677532 w 752475"/>
                <a:gd name="connsiteY0" fmla="*/ 489109 h 552450"/>
                <a:gd name="connsiteX1" fmla="*/ 412737 w 752475"/>
                <a:gd name="connsiteY1" fmla="*/ 521494 h 552450"/>
                <a:gd name="connsiteX2" fmla="*/ 259385 w 752475"/>
                <a:gd name="connsiteY2" fmla="*/ 540544 h 552450"/>
                <a:gd name="connsiteX3" fmla="*/ 228905 w 752475"/>
                <a:gd name="connsiteY3" fmla="*/ 544354 h 552450"/>
                <a:gd name="connsiteX4" fmla="*/ 118415 w 752475"/>
                <a:gd name="connsiteY4" fmla="*/ 493871 h 552450"/>
                <a:gd name="connsiteX5" fmla="*/ 92697 w 752475"/>
                <a:gd name="connsiteY5" fmla="*/ 415766 h 552450"/>
                <a:gd name="connsiteX6" fmla="*/ 79362 w 752475"/>
                <a:gd name="connsiteY6" fmla="*/ 355759 h 552450"/>
                <a:gd name="connsiteX7" fmla="*/ 56502 w 752475"/>
                <a:gd name="connsiteY7" fmla="*/ 255746 h 552450"/>
                <a:gd name="connsiteX8" fmla="*/ 18402 w 752475"/>
                <a:gd name="connsiteY8" fmla="*/ 86201 h 552450"/>
                <a:gd name="connsiteX9" fmla="*/ 7925 w 752475"/>
                <a:gd name="connsiteY9" fmla="*/ 37624 h 552450"/>
                <a:gd name="connsiteX10" fmla="*/ 31737 w 752475"/>
                <a:gd name="connsiteY10" fmla="*/ 7144 h 552450"/>
                <a:gd name="connsiteX11" fmla="*/ 55550 w 752475"/>
                <a:gd name="connsiteY11" fmla="*/ 26194 h 552450"/>
                <a:gd name="connsiteX12" fmla="*/ 145085 w 752475"/>
                <a:gd name="connsiteY12" fmla="*/ 269081 h 552450"/>
                <a:gd name="connsiteX13" fmla="*/ 181280 w 752475"/>
                <a:gd name="connsiteY13" fmla="*/ 367189 h 552450"/>
                <a:gd name="connsiteX14" fmla="*/ 190805 w 752475"/>
                <a:gd name="connsiteY14" fmla="*/ 392906 h 552450"/>
                <a:gd name="connsiteX15" fmla="*/ 199377 w 752475"/>
                <a:gd name="connsiteY15" fmla="*/ 417671 h 552450"/>
                <a:gd name="connsiteX16" fmla="*/ 213665 w 752475"/>
                <a:gd name="connsiteY16" fmla="*/ 430054 h 552450"/>
                <a:gd name="connsiteX17" fmla="*/ 208902 w 752475"/>
                <a:gd name="connsiteY17" fmla="*/ 431006 h 552450"/>
                <a:gd name="connsiteX18" fmla="*/ 467982 w 752475"/>
                <a:gd name="connsiteY18" fmla="*/ 367189 h 552450"/>
                <a:gd name="connsiteX19" fmla="*/ 618477 w 752475"/>
                <a:gd name="connsiteY19" fmla="*/ 330041 h 552450"/>
                <a:gd name="connsiteX20" fmla="*/ 648005 w 752475"/>
                <a:gd name="connsiteY20" fmla="*/ 322421 h 552450"/>
                <a:gd name="connsiteX21" fmla="*/ 743255 w 752475"/>
                <a:gd name="connsiteY21" fmla="*/ 364331 h 552450"/>
                <a:gd name="connsiteX22" fmla="*/ 677532 w 752475"/>
                <a:gd name="connsiteY22" fmla="*/ 489109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2475" h="552450">
                  <a:moveTo>
                    <a:pt x="677532" y="489109"/>
                  </a:moveTo>
                  <a:cubicBezTo>
                    <a:pt x="588950" y="499586"/>
                    <a:pt x="501320" y="511016"/>
                    <a:pt x="412737" y="521494"/>
                  </a:cubicBezTo>
                  <a:cubicBezTo>
                    <a:pt x="361302" y="528161"/>
                    <a:pt x="310820" y="533876"/>
                    <a:pt x="259385" y="540544"/>
                  </a:cubicBezTo>
                  <a:cubicBezTo>
                    <a:pt x="248907" y="541496"/>
                    <a:pt x="239382" y="543401"/>
                    <a:pt x="228905" y="544354"/>
                  </a:cubicBezTo>
                  <a:cubicBezTo>
                    <a:pt x="186042" y="550069"/>
                    <a:pt x="142227" y="530066"/>
                    <a:pt x="118415" y="493871"/>
                  </a:cubicBezTo>
                  <a:cubicBezTo>
                    <a:pt x="103175" y="471011"/>
                    <a:pt x="99365" y="442436"/>
                    <a:pt x="92697" y="415766"/>
                  </a:cubicBezTo>
                  <a:cubicBezTo>
                    <a:pt x="87935" y="395764"/>
                    <a:pt x="83172" y="375761"/>
                    <a:pt x="79362" y="355759"/>
                  </a:cubicBezTo>
                  <a:cubicBezTo>
                    <a:pt x="71742" y="322421"/>
                    <a:pt x="64122" y="289084"/>
                    <a:pt x="56502" y="255746"/>
                  </a:cubicBezTo>
                  <a:cubicBezTo>
                    <a:pt x="44120" y="199549"/>
                    <a:pt x="30785" y="142399"/>
                    <a:pt x="18402" y="86201"/>
                  </a:cubicBezTo>
                  <a:cubicBezTo>
                    <a:pt x="14592" y="70009"/>
                    <a:pt x="10782" y="53816"/>
                    <a:pt x="7925" y="37624"/>
                  </a:cubicBezTo>
                  <a:cubicBezTo>
                    <a:pt x="4115" y="22384"/>
                    <a:pt x="14592" y="7144"/>
                    <a:pt x="31737" y="7144"/>
                  </a:cubicBezTo>
                  <a:cubicBezTo>
                    <a:pt x="44120" y="7144"/>
                    <a:pt x="51740" y="15716"/>
                    <a:pt x="55550" y="26194"/>
                  </a:cubicBezTo>
                  <a:cubicBezTo>
                    <a:pt x="85077" y="107156"/>
                    <a:pt x="114605" y="188119"/>
                    <a:pt x="145085" y="269081"/>
                  </a:cubicBezTo>
                  <a:cubicBezTo>
                    <a:pt x="157467" y="301466"/>
                    <a:pt x="168897" y="334804"/>
                    <a:pt x="181280" y="367189"/>
                  </a:cubicBezTo>
                  <a:cubicBezTo>
                    <a:pt x="184137" y="375761"/>
                    <a:pt x="187947" y="384334"/>
                    <a:pt x="190805" y="392906"/>
                  </a:cubicBezTo>
                  <a:cubicBezTo>
                    <a:pt x="193662" y="401479"/>
                    <a:pt x="196520" y="409099"/>
                    <a:pt x="199377" y="417671"/>
                  </a:cubicBezTo>
                  <a:cubicBezTo>
                    <a:pt x="201282" y="422434"/>
                    <a:pt x="205092" y="437674"/>
                    <a:pt x="213665" y="430054"/>
                  </a:cubicBezTo>
                  <a:cubicBezTo>
                    <a:pt x="211760" y="430054"/>
                    <a:pt x="210807" y="430054"/>
                    <a:pt x="208902" y="431006"/>
                  </a:cubicBezTo>
                  <a:cubicBezTo>
                    <a:pt x="295580" y="410051"/>
                    <a:pt x="381305" y="388144"/>
                    <a:pt x="467982" y="367189"/>
                  </a:cubicBezTo>
                  <a:cubicBezTo>
                    <a:pt x="518465" y="354806"/>
                    <a:pt x="567995" y="342424"/>
                    <a:pt x="618477" y="330041"/>
                  </a:cubicBezTo>
                  <a:cubicBezTo>
                    <a:pt x="628002" y="327184"/>
                    <a:pt x="638480" y="325279"/>
                    <a:pt x="648005" y="322421"/>
                  </a:cubicBezTo>
                  <a:cubicBezTo>
                    <a:pt x="685152" y="312896"/>
                    <a:pt x="725157" y="330041"/>
                    <a:pt x="743255" y="364331"/>
                  </a:cubicBezTo>
                  <a:cubicBezTo>
                    <a:pt x="769925" y="416719"/>
                    <a:pt x="735635" y="481489"/>
                    <a:pt x="677532" y="48910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2" name="Freeform: Shape 117">
              <a:extLst>
                <a:ext uri="{FF2B5EF4-FFF2-40B4-BE49-F238E27FC236}">
                  <a16:creationId xmlns:a16="http://schemas.microsoft.com/office/drawing/2014/main" id="{FD44353F-6447-8D40-B3FD-2A51E5BA2A09}"/>
                </a:ext>
              </a:extLst>
            </p:cNvPr>
            <p:cNvSpPr/>
            <p:nvPr/>
          </p:nvSpPr>
          <p:spPr>
            <a:xfrm>
              <a:off x="6941235" y="2830971"/>
              <a:ext cx="590548" cy="866774"/>
            </a:xfrm>
            <a:custGeom>
              <a:avLst/>
              <a:gdLst>
                <a:gd name="connsiteX0" fmla="*/ 173923 w 590550"/>
                <a:gd name="connsiteY0" fmla="*/ 72250 h 866775"/>
                <a:gd name="connsiteX1" fmla="*/ 283461 w 590550"/>
                <a:gd name="connsiteY1" fmla="*/ 512304 h 866775"/>
                <a:gd name="connsiteX2" fmla="*/ 285366 w 590550"/>
                <a:gd name="connsiteY2" fmla="*/ 518972 h 866775"/>
                <a:gd name="connsiteX3" fmla="*/ 284413 w 590550"/>
                <a:gd name="connsiteY3" fmla="*/ 518020 h 866775"/>
                <a:gd name="connsiteX4" fmla="*/ 318703 w 590550"/>
                <a:gd name="connsiteY4" fmla="*/ 556120 h 866775"/>
                <a:gd name="connsiteX5" fmla="*/ 381568 w 590550"/>
                <a:gd name="connsiteY5" fmla="*/ 622795 h 866775"/>
                <a:gd name="connsiteX6" fmla="*/ 501583 w 590550"/>
                <a:gd name="connsiteY6" fmla="*/ 745667 h 866775"/>
                <a:gd name="connsiteX7" fmla="*/ 579688 w 590550"/>
                <a:gd name="connsiteY7" fmla="*/ 823772 h 866775"/>
                <a:gd name="connsiteX8" fmla="*/ 584451 w 590550"/>
                <a:gd name="connsiteY8" fmla="*/ 859014 h 866775"/>
                <a:gd name="connsiteX9" fmla="*/ 547303 w 590550"/>
                <a:gd name="connsiteY9" fmla="*/ 859967 h 866775"/>
                <a:gd name="connsiteX10" fmla="*/ 321561 w 590550"/>
                <a:gd name="connsiteY10" fmla="*/ 683755 h 866775"/>
                <a:gd name="connsiteX11" fmla="*/ 250123 w 590550"/>
                <a:gd name="connsiteY11" fmla="*/ 625652 h 866775"/>
                <a:gd name="connsiteX12" fmla="*/ 210118 w 590550"/>
                <a:gd name="connsiteY12" fmla="*/ 591362 h 866775"/>
                <a:gd name="connsiteX13" fmla="*/ 165351 w 590550"/>
                <a:gd name="connsiteY13" fmla="*/ 509447 h 866775"/>
                <a:gd name="connsiteX14" fmla="*/ 40573 w 590550"/>
                <a:gd name="connsiteY14" fmla="*/ 192264 h 866775"/>
                <a:gd name="connsiteX15" fmla="*/ 11045 w 590550"/>
                <a:gd name="connsiteY15" fmla="*/ 117017 h 866775"/>
                <a:gd name="connsiteX16" fmla="*/ 60576 w 590550"/>
                <a:gd name="connsiteY16" fmla="*/ 12242 h 866775"/>
                <a:gd name="connsiteX17" fmla="*/ 173923 w 590550"/>
                <a:gd name="connsiteY17" fmla="*/ 7225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66775">
                  <a:moveTo>
                    <a:pt x="173923" y="72250"/>
                  </a:moveTo>
                  <a:cubicBezTo>
                    <a:pt x="210118" y="218934"/>
                    <a:pt x="247266" y="365620"/>
                    <a:pt x="283461" y="512304"/>
                  </a:cubicBezTo>
                  <a:cubicBezTo>
                    <a:pt x="283461" y="513257"/>
                    <a:pt x="284413" y="517067"/>
                    <a:pt x="285366" y="518972"/>
                  </a:cubicBezTo>
                  <a:cubicBezTo>
                    <a:pt x="285366" y="518972"/>
                    <a:pt x="285366" y="518972"/>
                    <a:pt x="284413" y="518020"/>
                  </a:cubicBezTo>
                  <a:cubicBezTo>
                    <a:pt x="296795" y="530402"/>
                    <a:pt x="307273" y="543737"/>
                    <a:pt x="318703" y="556120"/>
                  </a:cubicBezTo>
                  <a:cubicBezTo>
                    <a:pt x="339658" y="578980"/>
                    <a:pt x="360613" y="600887"/>
                    <a:pt x="381568" y="622795"/>
                  </a:cubicBezTo>
                  <a:cubicBezTo>
                    <a:pt x="421573" y="663752"/>
                    <a:pt x="461578" y="704709"/>
                    <a:pt x="501583" y="745667"/>
                  </a:cubicBezTo>
                  <a:cubicBezTo>
                    <a:pt x="527301" y="771384"/>
                    <a:pt x="553018" y="798055"/>
                    <a:pt x="579688" y="823772"/>
                  </a:cubicBezTo>
                  <a:cubicBezTo>
                    <a:pt x="589213" y="833297"/>
                    <a:pt x="593976" y="846632"/>
                    <a:pt x="584451" y="859014"/>
                  </a:cubicBezTo>
                  <a:cubicBezTo>
                    <a:pt x="573973" y="871397"/>
                    <a:pt x="558733" y="869492"/>
                    <a:pt x="547303" y="859967"/>
                  </a:cubicBezTo>
                  <a:cubicBezTo>
                    <a:pt x="471103" y="801864"/>
                    <a:pt x="395855" y="743762"/>
                    <a:pt x="321561" y="683755"/>
                  </a:cubicBezTo>
                  <a:cubicBezTo>
                    <a:pt x="297748" y="664705"/>
                    <a:pt x="273936" y="645655"/>
                    <a:pt x="250123" y="625652"/>
                  </a:cubicBezTo>
                  <a:cubicBezTo>
                    <a:pt x="236788" y="614222"/>
                    <a:pt x="222501" y="603745"/>
                    <a:pt x="210118" y="591362"/>
                  </a:cubicBezTo>
                  <a:cubicBezTo>
                    <a:pt x="187258" y="568502"/>
                    <a:pt x="176780" y="538975"/>
                    <a:pt x="165351" y="509447"/>
                  </a:cubicBezTo>
                  <a:cubicBezTo>
                    <a:pt x="123441" y="403720"/>
                    <a:pt x="82483" y="297992"/>
                    <a:pt x="40573" y="192264"/>
                  </a:cubicBezTo>
                  <a:cubicBezTo>
                    <a:pt x="31048" y="167500"/>
                    <a:pt x="19618" y="142734"/>
                    <a:pt x="11045" y="117017"/>
                  </a:cubicBezTo>
                  <a:cubicBezTo>
                    <a:pt x="-2289" y="75107"/>
                    <a:pt x="19618" y="28434"/>
                    <a:pt x="60576" y="12242"/>
                  </a:cubicBezTo>
                  <a:cubicBezTo>
                    <a:pt x="107248" y="-4903"/>
                    <a:pt x="161541" y="22720"/>
                    <a:pt x="173923" y="72250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3" name="Freeform: Shape 118">
              <a:extLst>
                <a:ext uri="{FF2B5EF4-FFF2-40B4-BE49-F238E27FC236}">
                  <a16:creationId xmlns:a16="http://schemas.microsoft.com/office/drawing/2014/main" id="{0C9DB410-F8D2-CD49-927C-8A2E973E5E86}"/>
                </a:ext>
              </a:extLst>
            </p:cNvPr>
            <p:cNvSpPr/>
            <p:nvPr/>
          </p:nvSpPr>
          <p:spPr>
            <a:xfrm>
              <a:off x="5999306" y="2580799"/>
              <a:ext cx="733423" cy="457200"/>
            </a:xfrm>
            <a:custGeom>
              <a:avLst/>
              <a:gdLst>
                <a:gd name="connsiteX0" fmla="*/ 703421 w 733425"/>
                <a:gd name="connsiteY0" fmla="*/ 354806 h 457200"/>
                <a:gd name="connsiteX1" fmla="*/ 428149 w 733425"/>
                <a:gd name="connsiteY1" fmla="*/ 399574 h 457200"/>
                <a:gd name="connsiteX2" fmla="*/ 268129 w 733425"/>
                <a:gd name="connsiteY2" fmla="*/ 425291 h 457200"/>
                <a:gd name="connsiteX3" fmla="*/ 236696 w 733425"/>
                <a:gd name="connsiteY3" fmla="*/ 430054 h 457200"/>
                <a:gd name="connsiteX4" fmla="*/ 118586 w 733425"/>
                <a:gd name="connsiteY4" fmla="*/ 382429 h 457200"/>
                <a:gd name="connsiteX5" fmla="*/ 89059 w 733425"/>
                <a:gd name="connsiteY5" fmla="*/ 303371 h 457200"/>
                <a:gd name="connsiteX6" fmla="*/ 71914 w 733425"/>
                <a:gd name="connsiteY6" fmla="*/ 242411 h 457200"/>
                <a:gd name="connsiteX7" fmla="*/ 44291 w 733425"/>
                <a:gd name="connsiteY7" fmla="*/ 141446 h 457200"/>
                <a:gd name="connsiteX8" fmla="*/ 7144 w 733425"/>
                <a:gd name="connsiteY8" fmla="*/ 7144 h 457200"/>
                <a:gd name="connsiteX9" fmla="*/ 42386 w 733425"/>
                <a:gd name="connsiteY9" fmla="*/ 162401 h 457200"/>
                <a:gd name="connsiteX10" fmla="*/ 65246 w 733425"/>
                <a:gd name="connsiteY10" fmla="*/ 262414 h 457200"/>
                <a:gd name="connsiteX11" fmla="*/ 78581 w 733425"/>
                <a:gd name="connsiteY11" fmla="*/ 322421 h 457200"/>
                <a:gd name="connsiteX12" fmla="*/ 104299 w 733425"/>
                <a:gd name="connsiteY12" fmla="*/ 400526 h 457200"/>
                <a:gd name="connsiteX13" fmla="*/ 214789 w 733425"/>
                <a:gd name="connsiteY13" fmla="*/ 451009 h 457200"/>
                <a:gd name="connsiteX14" fmla="*/ 245269 w 733425"/>
                <a:gd name="connsiteY14" fmla="*/ 447199 h 457200"/>
                <a:gd name="connsiteX15" fmla="*/ 398621 w 733425"/>
                <a:gd name="connsiteY15" fmla="*/ 428149 h 457200"/>
                <a:gd name="connsiteX16" fmla="*/ 663416 w 733425"/>
                <a:gd name="connsiteY16" fmla="*/ 395764 h 457200"/>
                <a:gd name="connsiteX17" fmla="*/ 730091 w 733425"/>
                <a:gd name="connsiteY17" fmla="*/ 346234 h 457200"/>
                <a:gd name="connsiteX18" fmla="*/ 703421 w 733425"/>
                <a:gd name="connsiteY18" fmla="*/ 35480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3425" h="457200">
                  <a:moveTo>
                    <a:pt x="703421" y="354806"/>
                  </a:moveTo>
                  <a:cubicBezTo>
                    <a:pt x="611981" y="370046"/>
                    <a:pt x="519589" y="384334"/>
                    <a:pt x="428149" y="399574"/>
                  </a:cubicBezTo>
                  <a:cubicBezTo>
                    <a:pt x="374809" y="408146"/>
                    <a:pt x="321469" y="416719"/>
                    <a:pt x="268129" y="425291"/>
                  </a:cubicBezTo>
                  <a:cubicBezTo>
                    <a:pt x="257651" y="427196"/>
                    <a:pt x="247174" y="429101"/>
                    <a:pt x="236696" y="430054"/>
                  </a:cubicBezTo>
                  <a:cubicBezTo>
                    <a:pt x="191929" y="437674"/>
                    <a:pt x="145256" y="418624"/>
                    <a:pt x="118586" y="382429"/>
                  </a:cubicBezTo>
                  <a:cubicBezTo>
                    <a:pt x="101441" y="359569"/>
                    <a:pt x="96679" y="330994"/>
                    <a:pt x="89059" y="303371"/>
                  </a:cubicBezTo>
                  <a:cubicBezTo>
                    <a:pt x="83344" y="283369"/>
                    <a:pt x="77629" y="262414"/>
                    <a:pt x="71914" y="242411"/>
                  </a:cubicBezTo>
                  <a:cubicBezTo>
                    <a:pt x="62389" y="209074"/>
                    <a:pt x="53816" y="174784"/>
                    <a:pt x="44291" y="141446"/>
                  </a:cubicBezTo>
                  <a:cubicBezTo>
                    <a:pt x="31909" y="96679"/>
                    <a:pt x="19526" y="51911"/>
                    <a:pt x="7144" y="7144"/>
                  </a:cubicBezTo>
                  <a:cubicBezTo>
                    <a:pt x="18574" y="58579"/>
                    <a:pt x="30956" y="110014"/>
                    <a:pt x="42386" y="162401"/>
                  </a:cubicBezTo>
                  <a:cubicBezTo>
                    <a:pt x="50006" y="195739"/>
                    <a:pt x="57626" y="229076"/>
                    <a:pt x="65246" y="262414"/>
                  </a:cubicBezTo>
                  <a:cubicBezTo>
                    <a:pt x="70009" y="282416"/>
                    <a:pt x="74771" y="302419"/>
                    <a:pt x="78581" y="322421"/>
                  </a:cubicBezTo>
                  <a:cubicBezTo>
                    <a:pt x="84296" y="349091"/>
                    <a:pt x="88106" y="377666"/>
                    <a:pt x="104299" y="400526"/>
                  </a:cubicBezTo>
                  <a:cubicBezTo>
                    <a:pt x="128111" y="436721"/>
                    <a:pt x="171926" y="456724"/>
                    <a:pt x="214789" y="451009"/>
                  </a:cubicBezTo>
                  <a:cubicBezTo>
                    <a:pt x="225266" y="450056"/>
                    <a:pt x="234791" y="448151"/>
                    <a:pt x="245269" y="447199"/>
                  </a:cubicBezTo>
                  <a:cubicBezTo>
                    <a:pt x="296704" y="440531"/>
                    <a:pt x="347186" y="434816"/>
                    <a:pt x="398621" y="428149"/>
                  </a:cubicBezTo>
                  <a:cubicBezTo>
                    <a:pt x="487204" y="417671"/>
                    <a:pt x="574834" y="406241"/>
                    <a:pt x="663416" y="395764"/>
                  </a:cubicBezTo>
                  <a:cubicBezTo>
                    <a:pt x="693896" y="391954"/>
                    <a:pt x="717709" y="371951"/>
                    <a:pt x="730091" y="346234"/>
                  </a:cubicBezTo>
                  <a:cubicBezTo>
                    <a:pt x="721519" y="350044"/>
                    <a:pt x="712946" y="353854"/>
                    <a:pt x="703421" y="354806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4" name="Freeform: Shape 119">
              <a:extLst>
                <a:ext uri="{FF2B5EF4-FFF2-40B4-BE49-F238E27FC236}">
                  <a16:creationId xmlns:a16="http://schemas.microsoft.com/office/drawing/2014/main" id="{06C8710E-AF98-DC4C-B851-3F6F9AFCB5C7}"/>
                </a:ext>
              </a:extLst>
            </p:cNvPr>
            <p:cNvSpPr/>
            <p:nvPr/>
          </p:nvSpPr>
          <p:spPr>
            <a:xfrm>
              <a:off x="6940044" y="2839879"/>
              <a:ext cx="590548" cy="857249"/>
            </a:xfrm>
            <a:custGeom>
              <a:avLst/>
              <a:gdLst>
                <a:gd name="connsiteX0" fmla="*/ 556114 w 590550"/>
                <a:gd name="connsiteY0" fmla="*/ 840581 h 857250"/>
                <a:gd name="connsiteX1" fmla="*/ 335134 w 590550"/>
                <a:gd name="connsiteY1" fmla="*/ 658654 h 857250"/>
                <a:gd name="connsiteX2" fmla="*/ 265602 w 590550"/>
                <a:gd name="connsiteY2" fmla="*/ 598646 h 857250"/>
                <a:gd name="connsiteX3" fmla="*/ 226549 w 590550"/>
                <a:gd name="connsiteY3" fmla="*/ 563404 h 857250"/>
                <a:gd name="connsiteX4" fmla="*/ 183687 w 590550"/>
                <a:gd name="connsiteY4" fmla="*/ 480536 h 857250"/>
                <a:gd name="connsiteX5" fmla="*/ 67482 w 590550"/>
                <a:gd name="connsiteY5" fmla="*/ 159544 h 857250"/>
                <a:gd name="connsiteX6" fmla="*/ 39859 w 590550"/>
                <a:gd name="connsiteY6" fmla="*/ 83344 h 857250"/>
                <a:gd name="connsiteX7" fmla="*/ 55099 w 590550"/>
                <a:gd name="connsiteY7" fmla="*/ 7144 h 857250"/>
                <a:gd name="connsiteX8" fmla="*/ 11284 w 590550"/>
                <a:gd name="connsiteY8" fmla="*/ 109061 h 857250"/>
                <a:gd name="connsiteX9" fmla="*/ 40812 w 590550"/>
                <a:gd name="connsiteY9" fmla="*/ 184309 h 857250"/>
                <a:gd name="connsiteX10" fmla="*/ 165589 w 590550"/>
                <a:gd name="connsiteY10" fmla="*/ 501491 h 857250"/>
                <a:gd name="connsiteX11" fmla="*/ 210357 w 590550"/>
                <a:gd name="connsiteY11" fmla="*/ 583406 h 857250"/>
                <a:gd name="connsiteX12" fmla="*/ 250362 w 590550"/>
                <a:gd name="connsiteY12" fmla="*/ 617696 h 857250"/>
                <a:gd name="connsiteX13" fmla="*/ 321799 w 590550"/>
                <a:gd name="connsiteY13" fmla="*/ 675799 h 857250"/>
                <a:gd name="connsiteX14" fmla="*/ 547542 w 590550"/>
                <a:gd name="connsiteY14" fmla="*/ 852011 h 857250"/>
                <a:gd name="connsiteX15" fmla="*/ 584689 w 590550"/>
                <a:gd name="connsiteY15" fmla="*/ 851059 h 857250"/>
                <a:gd name="connsiteX16" fmla="*/ 588499 w 590550"/>
                <a:gd name="connsiteY16" fmla="*/ 844391 h 857250"/>
                <a:gd name="connsiteX17" fmla="*/ 556114 w 590550"/>
                <a:gd name="connsiteY17" fmla="*/ 84058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57250">
                  <a:moveTo>
                    <a:pt x="556114" y="840581"/>
                  </a:moveTo>
                  <a:cubicBezTo>
                    <a:pt x="481819" y="780574"/>
                    <a:pt x="407524" y="719614"/>
                    <a:pt x="335134" y="658654"/>
                  </a:cubicBezTo>
                  <a:cubicBezTo>
                    <a:pt x="311322" y="638651"/>
                    <a:pt x="288462" y="618649"/>
                    <a:pt x="265602" y="598646"/>
                  </a:cubicBezTo>
                  <a:cubicBezTo>
                    <a:pt x="252267" y="587216"/>
                    <a:pt x="238932" y="575786"/>
                    <a:pt x="226549" y="563404"/>
                  </a:cubicBezTo>
                  <a:cubicBezTo>
                    <a:pt x="203689" y="539591"/>
                    <a:pt x="195117" y="511016"/>
                    <a:pt x="183687" y="480536"/>
                  </a:cubicBezTo>
                  <a:cubicBezTo>
                    <a:pt x="144634" y="373856"/>
                    <a:pt x="106534" y="267176"/>
                    <a:pt x="67482" y="159544"/>
                  </a:cubicBezTo>
                  <a:cubicBezTo>
                    <a:pt x="57957" y="134779"/>
                    <a:pt x="47479" y="109061"/>
                    <a:pt x="39859" y="83344"/>
                  </a:cubicBezTo>
                  <a:cubicBezTo>
                    <a:pt x="32239" y="56674"/>
                    <a:pt x="38907" y="28099"/>
                    <a:pt x="55099" y="7144"/>
                  </a:cubicBezTo>
                  <a:cubicBezTo>
                    <a:pt x="17952" y="25241"/>
                    <a:pt x="-2051" y="69056"/>
                    <a:pt x="11284" y="109061"/>
                  </a:cubicBezTo>
                  <a:cubicBezTo>
                    <a:pt x="19857" y="134779"/>
                    <a:pt x="31287" y="159544"/>
                    <a:pt x="40812" y="184309"/>
                  </a:cubicBezTo>
                  <a:cubicBezTo>
                    <a:pt x="82722" y="290036"/>
                    <a:pt x="123679" y="395764"/>
                    <a:pt x="165589" y="501491"/>
                  </a:cubicBezTo>
                  <a:cubicBezTo>
                    <a:pt x="177019" y="531019"/>
                    <a:pt x="187497" y="559594"/>
                    <a:pt x="210357" y="583406"/>
                  </a:cubicBezTo>
                  <a:cubicBezTo>
                    <a:pt x="222739" y="595789"/>
                    <a:pt x="237027" y="606266"/>
                    <a:pt x="250362" y="617696"/>
                  </a:cubicBezTo>
                  <a:cubicBezTo>
                    <a:pt x="274174" y="637699"/>
                    <a:pt x="297034" y="656749"/>
                    <a:pt x="321799" y="675799"/>
                  </a:cubicBezTo>
                  <a:cubicBezTo>
                    <a:pt x="396094" y="735806"/>
                    <a:pt x="472294" y="793909"/>
                    <a:pt x="547542" y="852011"/>
                  </a:cubicBezTo>
                  <a:cubicBezTo>
                    <a:pt x="558972" y="860584"/>
                    <a:pt x="574212" y="863441"/>
                    <a:pt x="584689" y="851059"/>
                  </a:cubicBezTo>
                  <a:cubicBezTo>
                    <a:pt x="586594" y="849154"/>
                    <a:pt x="587547" y="847249"/>
                    <a:pt x="588499" y="844391"/>
                  </a:cubicBezTo>
                  <a:cubicBezTo>
                    <a:pt x="578974" y="852011"/>
                    <a:pt x="565639" y="848201"/>
                    <a:pt x="556114" y="840581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5" name="Freeform: Shape 120">
              <a:extLst>
                <a:ext uri="{FF2B5EF4-FFF2-40B4-BE49-F238E27FC236}">
                  <a16:creationId xmlns:a16="http://schemas.microsoft.com/office/drawing/2014/main" id="{CCBEC4FB-ADA4-C24B-B396-0AF314A3A7FE}"/>
                </a:ext>
              </a:extLst>
            </p:cNvPr>
            <p:cNvSpPr/>
            <p:nvPr/>
          </p:nvSpPr>
          <p:spPr>
            <a:xfrm>
              <a:off x="5921096" y="2257901"/>
              <a:ext cx="152400" cy="285750"/>
            </a:xfrm>
            <a:custGeom>
              <a:avLst/>
              <a:gdLst>
                <a:gd name="connsiteX0" fmla="*/ 50112 w 152400"/>
                <a:gd name="connsiteY0" fmla="*/ 7144 h 285750"/>
                <a:gd name="connsiteX1" fmla="*/ 7250 w 152400"/>
                <a:gd name="connsiteY1" fmla="*/ 123349 h 285750"/>
                <a:gd name="connsiteX2" fmla="*/ 77735 w 152400"/>
                <a:gd name="connsiteY2" fmla="*/ 283369 h 285750"/>
                <a:gd name="connsiteX3" fmla="*/ 119645 w 152400"/>
                <a:gd name="connsiteY3" fmla="*/ 273844 h 285750"/>
                <a:gd name="connsiteX4" fmla="*/ 146315 w 152400"/>
                <a:gd name="connsiteY4" fmla="*/ 118586 h 285750"/>
                <a:gd name="connsiteX5" fmla="*/ 50112 w 152400"/>
                <a:gd name="connsiteY5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0">
                  <a:moveTo>
                    <a:pt x="50112" y="7144"/>
                  </a:moveTo>
                  <a:cubicBezTo>
                    <a:pt x="46302" y="50959"/>
                    <a:pt x="55827" y="97631"/>
                    <a:pt x="7250" y="123349"/>
                  </a:cubicBezTo>
                  <a:cubicBezTo>
                    <a:pt x="5345" y="153829"/>
                    <a:pt x="29157" y="228124"/>
                    <a:pt x="77735" y="283369"/>
                  </a:cubicBezTo>
                  <a:lnTo>
                    <a:pt x="119645" y="273844"/>
                  </a:lnTo>
                  <a:lnTo>
                    <a:pt x="146315" y="118586"/>
                  </a:lnTo>
                  <a:cubicBezTo>
                    <a:pt x="104405" y="89059"/>
                    <a:pt x="71067" y="53816"/>
                    <a:pt x="50112" y="7144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6" name="Freeform: Shape 121">
              <a:extLst>
                <a:ext uri="{FF2B5EF4-FFF2-40B4-BE49-F238E27FC236}">
                  <a16:creationId xmlns:a16="http://schemas.microsoft.com/office/drawing/2014/main" id="{0CD5C5DE-913B-D046-B495-858F2BEAA2FC}"/>
                </a:ext>
              </a:extLst>
            </p:cNvPr>
            <p:cNvSpPr/>
            <p:nvPr/>
          </p:nvSpPr>
          <p:spPr>
            <a:xfrm>
              <a:off x="6544943" y="3542405"/>
              <a:ext cx="542923" cy="1562099"/>
            </a:xfrm>
            <a:custGeom>
              <a:avLst/>
              <a:gdLst>
                <a:gd name="connsiteX0" fmla="*/ 269226 w 542925"/>
                <a:gd name="connsiteY0" fmla="*/ 640976 h 1562100"/>
                <a:gd name="connsiteX1" fmla="*/ 253986 w 542925"/>
                <a:gd name="connsiteY1" fmla="*/ 850526 h 1562100"/>
                <a:gd name="connsiteX2" fmla="*/ 245413 w 542925"/>
                <a:gd name="connsiteY2" fmla="*/ 1016260 h 1562100"/>
                <a:gd name="connsiteX3" fmla="*/ 232079 w 542925"/>
                <a:gd name="connsiteY3" fmla="*/ 1307726 h 1562100"/>
                <a:gd name="connsiteX4" fmla="*/ 223506 w 542925"/>
                <a:gd name="connsiteY4" fmla="*/ 1460126 h 1562100"/>
                <a:gd name="connsiteX5" fmla="*/ 219696 w 542925"/>
                <a:gd name="connsiteY5" fmla="*/ 1517276 h 1562100"/>
                <a:gd name="connsiteX6" fmla="*/ 173024 w 542925"/>
                <a:gd name="connsiteY6" fmla="*/ 1558233 h 1562100"/>
                <a:gd name="connsiteX7" fmla="*/ 145401 w 542925"/>
                <a:gd name="connsiteY7" fmla="*/ 1516323 h 1562100"/>
                <a:gd name="connsiteX8" fmla="*/ 62533 w 542925"/>
                <a:gd name="connsiteY8" fmla="*/ 986733 h 1562100"/>
                <a:gd name="connsiteX9" fmla="*/ 44436 w 542925"/>
                <a:gd name="connsiteY9" fmla="*/ 857193 h 1562100"/>
                <a:gd name="connsiteX10" fmla="*/ 7288 w 542925"/>
                <a:gd name="connsiteY10" fmla="*/ 381895 h 1562100"/>
                <a:gd name="connsiteX11" fmla="*/ 12051 w 542925"/>
                <a:gd name="connsiteY11" fmla="*/ 285693 h 1562100"/>
                <a:gd name="connsiteX12" fmla="*/ 22529 w 542925"/>
                <a:gd name="connsiteY12" fmla="*/ 207588 h 1562100"/>
                <a:gd name="connsiteX13" fmla="*/ 34911 w 542925"/>
                <a:gd name="connsiteY13" fmla="*/ 154248 h 1562100"/>
                <a:gd name="connsiteX14" fmla="*/ 40626 w 542925"/>
                <a:gd name="connsiteY14" fmla="*/ 134245 h 1562100"/>
                <a:gd name="connsiteX15" fmla="*/ 41579 w 542925"/>
                <a:gd name="connsiteY15" fmla="*/ 131388 h 1562100"/>
                <a:gd name="connsiteX16" fmla="*/ 249224 w 542925"/>
                <a:gd name="connsiteY16" fmla="*/ 13278 h 1562100"/>
                <a:gd name="connsiteX17" fmla="*/ 272084 w 542925"/>
                <a:gd name="connsiteY17" fmla="*/ 21850 h 1562100"/>
                <a:gd name="connsiteX18" fmla="*/ 294944 w 542925"/>
                <a:gd name="connsiteY18" fmla="*/ 13278 h 1562100"/>
                <a:gd name="connsiteX19" fmla="*/ 502588 w 542925"/>
                <a:gd name="connsiteY19" fmla="*/ 131388 h 1562100"/>
                <a:gd name="connsiteX20" fmla="*/ 503541 w 542925"/>
                <a:gd name="connsiteY20" fmla="*/ 134245 h 1562100"/>
                <a:gd name="connsiteX21" fmla="*/ 509256 w 542925"/>
                <a:gd name="connsiteY21" fmla="*/ 154248 h 1562100"/>
                <a:gd name="connsiteX22" fmla="*/ 521638 w 542925"/>
                <a:gd name="connsiteY22" fmla="*/ 207588 h 1562100"/>
                <a:gd name="connsiteX23" fmla="*/ 532116 w 542925"/>
                <a:gd name="connsiteY23" fmla="*/ 285693 h 1562100"/>
                <a:gd name="connsiteX24" fmla="*/ 536879 w 542925"/>
                <a:gd name="connsiteY24" fmla="*/ 381895 h 1562100"/>
                <a:gd name="connsiteX25" fmla="*/ 499731 w 542925"/>
                <a:gd name="connsiteY25" fmla="*/ 857193 h 1562100"/>
                <a:gd name="connsiteX26" fmla="*/ 481634 w 542925"/>
                <a:gd name="connsiteY26" fmla="*/ 986733 h 1562100"/>
                <a:gd name="connsiteX27" fmla="*/ 398766 w 542925"/>
                <a:gd name="connsiteY27" fmla="*/ 1516323 h 1562100"/>
                <a:gd name="connsiteX28" fmla="*/ 371144 w 542925"/>
                <a:gd name="connsiteY28" fmla="*/ 1558233 h 1562100"/>
                <a:gd name="connsiteX29" fmla="*/ 324471 w 542925"/>
                <a:gd name="connsiteY29" fmla="*/ 1517276 h 1562100"/>
                <a:gd name="connsiteX30" fmla="*/ 320661 w 542925"/>
                <a:gd name="connsiteY30" fmla="*/ 1460126 h 1562100"/>
                <a:gd name="connsiteX31" fmla="*/ 312088 w 542925"/>
                <a:gd name="connsiteY31" fmla="*/ 1307726 h 1562100"/>
                <a:gd name="connsiteX32" fmla="*/ 298754 w 542925"/>
                <a:gd name="connsiteY32" fmla="*/ 1016260 h 1562100"/>
                <a:gd name="connsiteX33" fmla="*/ 290181 w 542925"/>
                <a:gd name="connsiteY33" fmla="*/ 850526 h 1562100"/>
                <a:gd name="connsiteX34" fmla="*/ 269226 w 542925"/>
                <a:gd name="connsiteY34" fmla="*/ 640976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2925" h="1562100">
                  <a:moveTo>
                    <a:pt x="269226" y="640976"/>
                  </a:moveTo>
                  <a:cubicBezTo>
                    <a:pt x="262559" y="707651"/>
                    <a:pt x="257796" y="779088"/>
                    <a:pt x="253986" y="850526"/>
                  </a:cubicBezTo>
                  <a:cubicBezTo>
                    <a:pt x="251129" y="906723"/>
                    <a:pt x="248271" y="961968"/>
                    <a:pt x="245413" y="1016260"/>
                  </a:cubicBezTo>
                  <a:cubicBezTo>
                    <a:pt x="240651" y="1122940"/>
                    <a:pt x="235888" y="1224858"/>
                    <a:pt x="232079" y="1307726"/>
                  </a:cubicBezTo>
                  <a:cubicBezTo>
                    <a:pt x="229221" y="1370590"/>
                    <a:pt x="225411" y="1422978"/>
                    <a:pt x="223506" y="1460126"/>
                  </a:cubicBezTo>
                  <a:cubicBezTo>
                    <a:pt x="220649" y="1496320"/>
                    <a:pt x="219696" y="1517276"/>
                    <a:pt x="219696" y="1517276"/>
                  </a:cubicBezTo>
                  <a:cubicBezTo>
                    <a:pt x="217791" y="1541088"/>
                    <a:pt x="196836" y="1560138"/>
                    <a:pt x="173024" y="1558233"/>
                  </a:cubicBezTo>
                  <a:cubicBezTo>
                    <a:pt x="151116" y="1556328"/>
                    <a:pt x="147306" y="1537278"/>
                    <a:pt x="145401" y="1516323"/>
                  </a:cubicBezTo>
                  <a:cubicBezTo>
                    <a:pt x="145401" y="1516323"/>
                    <a:pt x="93966" y="119818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4" y="315220"/>
                    <a:pt x="12051" y="285693"/>
                  </a:cubicBezTo>
                  <a:cubicBezTo>
                    <a:pt x="14908" y="256165"/>
                    <a:pt x="18719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4" y="41853"/>
                    <a:pt x="158736" y="-11487"/>
                    <a:pt x="249224" y="13278"/>
                  </a:cubicBezTo>
                  <a:cubicBezTo>
                    <a:pt x="256844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4" y="13278"/>
                  </a:cubicBezTo>
                  <a:cubicBezTo>
                    <a:pt x="384479" y="-11487"/>
                    <a:pt x="477823" y="40900"/>
                    <a:pt x="502588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8" y="207588"/>
                  </a:cubicBezTo>
                  <a:cubicBezTo>
                    <a:pt x="525448" y="229495"/>
                    <a:pt x="529259" y="257118"/>
                    <a:pt x="532116" y="285693"/>
                  </a:cubicBezTo>
                  <a:cubicBezTo>
                    <a:pt x="534973" y="315220"/>
                    <a:pt x="535926" y="347605"/>
                    <a:pt x="536879" y="381895"/>
                  </a:cubicBezTo>
                  <a:cubicBezTo>
                    <a:pt x="538784" y="519055"/>
                    <a:pt x="521638" y="689553"/>
                    <a:pt x="499731" y="857193"/>
                  </a:cubicBezTo>
                  <a:cubicBezTo>
                    <a:pt x="494969" y="889578"/>
                    <a:pt x="489254" y="935298"/>
                    <a:pt x="481634" y="986733"/>
                  </a:cubicBezTo>
                  <a:cubicBezTo>
                    <a:pt x="450201" y="1198188"/>
                    <a:pt x="398766" y="1516323"/>
                    <a:pt x="398766" y="1516323"/>
                  </a:cubicBezTo>
                  <a:cubicBezTo>
                    <a:pt x="395909" y="1537278"/>
                    <a:pt x="392098" y="1556328"/>
                    <a:pt x="371144" y="1558233"/>
                  </a:cubicBezTo>
                  <a:cubicBezTo>
                    <a:pt x="347331" y="1560138"/>
                    <a:pt x="325423" y="1542040"/>
                    <a:pt x="324471" y="1517276"/>
                  </a:cubicBezTo>
                  <a:cubicBezTo>
                    <a:pt x="324471" y="1517276"/>
                    <a:pt x="322566" y="1496320"/>
                    <a:pt x="320661" y="1460126"/>
                  </a:cubicBezTo>
                  <a:cubicBezTo>
                    <a:pt x="317804" y="1422978"/>
                    <a:pt x="314946" y="1370590"/>
                    <a:pt x="312088" y="1307726"/>
                  </a:cubicBezTo>
                  <a:cubicBezTo>
                    <a:pt x="307326" y="1224858"/>
                    <a:pt x="303516" y="1122940"/>
                    <a:pt x="298754" y="1016260"/>
                  </a:cubicBezTo>
                  <a:cubicBezTo>
                    <a:pt x="295896" y="961968"/>
                    <a:pt x="293038" y="905770"/>
                    <a:pt x="290181" y="850526"/>
                  </a:cubicBezTo>
                  <a:cubicBezTo>
                    <a:pt x="280656" y="778135"/>
                    <a:pt x="275894" y="707651"/>
                    <a:pt x="269226" y="64097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7" name="Freeform: Shape 122">
              <a:extLst>
                <a:ext uri="{FF2B5EF4-FFF2-40B4-BE49-F238E27FC236}">
                  <a16:creationId xmlns:a16="http://schemas.microsoft.com/office/drawing/2014/main" id="{41079F75-FA9F-E841-93BD-C06EE8EE7622}"/>
                </a:ext>
              </a:extLst>
            </p:cNvPr>
            <p:cNvSpPr/>
            <p:nvPr/>
          </p:nvSpPr>
          <p:spPr>
            <a:xfrm>
              <a:off x="6518418" y="2697956"/>
              <a:ext cx="581023" cy="857249"/>
            </a:xfrm>
            <a:custGeom>
              <a:avLst/>
              <a:gdLst>
                <a:gd name="connsiteX0" fmla="*/ 295751 w 581025"/>
                <a:gd name="connsiteY0" fmla="*/ 360521 h 857250"/>
                <a:gd name="connsiteX1" fmla="*/ 201454 w 581025"/>
                <a:gd name="connsiteY1" fmla="*/ 7144 h 857250"/>
                <a:gd name="connsiteX2" fmla="*/ 7144 w 581025"/>
                <a:gd name="connsiteY2" fmla="*/ 117634 h 857250"/>
                <a:gd name="connsiteX3" fmla="*/ 148114 w 581025"/>
                <a:gd name="connsiteY3" fmla="*/ 765334 h 857250"/>
                <a:gd name="connsiteX4" fmla="*/ 295751 w 581025"/>
                <a:gd name="connsiteY4" fmla="*/ 857726 h 857250"/>
                <a:gd name="connsiteX5" fmla="*/ 443389 w 581025"/>
                <a:gd name="connsiteY5" fmla="*/ 765334 h 857250"/>
                <a:gd name="connsiteX6" fmla="*/ 578644 w 581025"/>
                <a:gd name="connsiteY6" fmla="*/ 143351 h 857250"/>
                <a:gd name="connsiteX7" fmla="*/ 390049 w 581025"/>
                <a:gd name="connsiteY7" fmla="*/ 7144 h 857250"/>
                <a:gd name="connsiteX8" fmla="*/ 295751 w 581025"/>
                <a:gd name="connsiteY8" fmla="*/ 36052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857250">
                  <a:moveTo>
                    <a:pt x="295751" y="360521"/>
                  </a:moveTo>
                  <a:lnTo>
                    <a:pt x="201454" y="7144"/>
                  </a:lnTo>
                  <a:lnTo>
                    <a:pt x="7144" y="117634"/>
                  </a:lnTo>
                  <a:lnTo>
                    <a:pt x="148114" y="765334"/>
                  </a:lnTo>
                  <a:cubicBezTo>
                    <a:pt x="208121" y="796766"/>
                    <a:pt x="237649" y="856774"/>
                    <a:pt x="295751" y="857726"/>
                  </a:cubicBezTo>
                  <a:cubicBezTo>
                    <a:pt x="354806" y="857726"/>
                    <a:pt x="383381" y="796766"/>
                    <a:pt x="443389" y="765334"/>
                  </a:cubicBezTo>
                  <a:lnTo>
                    <a:pt x="578644" y="143351"/>
                  </a:lnTo>
                  <a:lnTo>
                    <a:pt x="390049" y="7144"/>
                  </a:lnTo>
                  <a:lnTo>
                    <a:pt x="295751" y="3605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8" name="Freeform: Shape 123">
              <a:extLst>
                <a:ext uri="{FF2B5EF4-FFF2-40B4-BE49-F238E27FC236}">
                  <a16:creationId xmlns:a16="http://schemas.microsoft.com/office/drawing/2014/main" id="{69B7B05E-3DE0-CD4B-B9A1-002BB71900E0}"/>
                </a:ext>
              </a:extLst>
            </p:cNvPr>
            <p:cNvSpPr/>
            <p:nvPr/>
          </p:nvSpPr>
          <p:spPr>
            <a:xfrm>
              <a:off x="6543038" y="3543357"/>
              <a:ext cx="542923" cy="1019175"/>
            </a:xfrm>
            <a:custGeom>
              <a:avLst/>
              <a:gdLst>
                <a:gd name="connsiteX0" fmla="*/ 271131 w 542925"/>
                <a:gd name="connsiteY0" fmla="*/ 640023 h 1019175"/>
                <a:gd name="connsiteX1" fmla="*/ 255891 w 542925"/>
                <a:gd name="connsiteY1" fmla="*/ 849573 h 1019175"/>
                <a:gd name="connsiteX2" fmla="*/ 247318 w 542925"/>
                <a:gd name="connsiteY2" fmla="*/ 1015308 h 1019175"/>
                <a:gd name="connsiteX3" fmla="*/ 62533 w 542925"/>
                <a:gd name="connsiteY3" fmla="*/ 986733 h 1019175"/>
                <a:gd name="connsiteX4" fmla="*/ 44436 w 542925"/>
                <a:gd name="connsiteY4" fmla="*/ 857193 h 1019175"/>
                <a:gd name="connsiteX5" fmla="*/ 7288 w 542925"/>
                <a:gd name="connsiteY5" fmla="*/ 381895 h 1019175"/>
                <a:gd name="connsiteX6" fmla="*/ 12051 w 542925"/>
                <a:gd name="connsiteY6" fmla="*/ 285693 h 1019175"/>
                <a:gd name="connsiteX7" fmla="*/ 22529 w 542925"/>
                <a:gd name="connsiteY7" fmla="*/ 207588 h 1019175"/>
                <a:gd name="connsiteX8" fmla="*/ 34911 w 542925"/>
                <a:gd name="connsiteY8" fmla="*/ 154248 h 1019175"/>
                <a:gd name="connsiteX9" fmla="*/ 40626 w 542925"/>
                <a:gd name="connsiteY9" fmla="*/ 134245 h 1019175"/>
                <a:gd name="connsiteX10" fmla="*/ 41579 w 542925"/>
                <a:gd name="connsiteY10" fmla="*/ 131388 h 1019175"/>
                <a:gd name="connsiteX11" fmla="*/ 249224 w 542925"/>
                <a:gd name="connsiteY11" fmla="*/ 13278 h 1019175"/>
                <a:gd name="connsiteX12" fmla="*/ 272084 w 542925"/>
                <a:gd name="connsiteY12" fmla="*/ 21850 h 1019175"/>
                <a:gd name="connsiteX13" fmla="*/ 294943 w 542925"/>
                <a:gd name="connsiteY13" fmla="*/ 13278 h 1019175"/>
                <a:gd name="connsiteX14" fmla="*/ 502589 w 542925"/>
                <a:gd name="connsiteY14" fmla="*/ 131388 h 1019175"/>
                <a:gd name="connsiteX15" fmla="*/ 503541 w 542925"/>
                <a:gd name="connsiteY15" fmla="*/ 134245 h 1019175"/>
                <a:gd name="connsiteX16" fmla="*/ 509256 w 542925"/>
                <a:gd name="connsiteY16" fmla="*/ 154248 h 1019175"/>
                <a:gd name="connsiteX17" fmla="*/ 521639 w 542925"/>
                <a:gd name="connsiteY17" fmla="*/ 207588 h 1019175"/>
                <a:gd name="connsiteX18" fmla="*/ 532116 w 542925"/>
                <a:gd name="connsiteY18" fmla="*/ 285693 h 1019175"/>
                <a:gd name="connsiteX19" fmla="*/ 536878 w 542925"/>
                <a:gd name="connsiteY19" fmla="*/ 381895 h 1019175"/>
                <a:gd name="connsiteX20" fmla="*/ 499731 w 542925"/>
                <a:gd name="connsiteY20" fmla="*/ 857193 h 1019175"/>
                <a:gd name="connsiteX21" fmla="*/ 481634 w 542925"/>
                <a:gd name="connsiteY21" fmla="*/ 986733 h 1019175"/>
                <a:gd name="connsiteX22" fmla="*/ 296849 w 542925"/>
                <a:gd name="connsiteY22" fmla="*/ 1015308 h 1019175"/>
                <a:gd name="connsiteX23" fmla="*/ 288276 w 542925"/>
                <a:gd name="connsiteY23" fmla="*/ 849573 h 1019175"/>
                <a:gd name="connsiteX24" fmla="*/ 271131 w 542925"/>
                <a:gd name="connsiteY24" fmla="*/ 64002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1019175">
                  <a:moveTo>
                    <a:pt x="271131" y="640023"/>
                  </a:moveTo>
                  <a:cubicBezTo>
                    <a:pt x="264463" y="706698"/>
                    <a:pt x="259701" y="778136"/>
                    <a:pt x="255891" y="849573"/>
                  </a:cubicBezTo>
                  <a:cubicBezTo>
                    <a:pt x="253033" y="905770"/>
                    <a:pt x="250176" y="961015"/>
                    <a:pt x="247318" y="1015308"/>
                  </a:cubicBezTo>
                  <a:cubicBezTo>
                    <a:pt x="185406" y="1012450"/>
                    <a:pt x="123493" y="100387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3" y="315220"/>
                    <a:pt x="12051" y="285693"/>
                  </a:cubicBezTo>
                  <a:cubicBezTo>
                    <a:pt x="14908" y="256165"/>
                    <a:pt x="18718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3" y="41853"/>
                    <a:pt x="158736" y="-11487"/>
                    <a:pt x="249224" y="13278"/>
                  </a:cubicBezTo>
                  <a:cubicBezTo>
                    <a:pt x="256843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3" y="13278"/>
                  </a:cubicBezTo>
                  <a:cubicBezTo>
                    <a:pt x="384478" y="-11487"/>
                    <a:pt x="477824" y="40900"/>
                    <a:pt x="502589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9" y="207588"/>
                  </a:cubicBezTo>
                  <a:cubicBezTo>
                    <a:pt x="525449" y="229495"/>
                    <a:pt x="529259" y="257118"/>
                    <a:pt x="532116" y="285693"/>
                  </a:cubicBezTo>
                  <a:cubicBezTo>
                    <a:pt x="534974" y="315220"/>
                    <a:pt x="535926" y="347605"/>
                    <a:pt x="536878" y="381895"/>
                  </a:cubicBezTo>
                  <a:cubicBezTo>
                    <a:pt x="538784" y="519055"/>
                    <a:pt x="521639" y="689553"/>
                    <a:pt x="499731" y="857193"/>
                  </a:cubicBezTo>
                  <a:cubicBezTo>
                    <a:pt x="494968" y="889578"/>
                    <a:pt x="489253" y="935298"/>
                    <a:pt x="481634" y="986733"/>
                  </a:cubicBezTo>
                  <a:cubicBezTo>
                    <a:pt x="420674" y="1003878"/>
                    <a:pt x="359714" y="1013403"/>
                    <a:pt x="296849" y="1015308"/>
                  </a:cubicBezTo>
                  <a:cubicBezTo>
                    <a:pt x="293991" y="961015"/>
                    <a:pt x="291134" y="904818"/>
                    <a:pt x="288276" y="849573"/>
                  </a:cubicBezTo>
                  <a:cubicBezTo>
                    <a:pt x="282561" y="777183"/>
                    <a:pt x="277799" y="706698"/>
                    <a:pt x="271131" y="640023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9" name="Freeform: Shape 124">
              <a:extLst>
                <a:ext uri="{FF2B5EF4-FFF2-40B4-BE49-F238E27FC236}">
                  <a16:creationId xmlns:a16="http://schemas.microsoft.com/office/drawing/2014/main" id="{CA253B6A-FDCC-1243-ADAB-4F1993B2FC43}"/>
                </a:ext>
              </a:extLst>
            </p:cNvPr>
            <p:cNvSpPr/>
            <p:nvPr/>
          </p:nvSpPr>
          <p:spPr>
            <a:xfrm>
              <a:off x="6481225" y="3456146"/>
              <a:ext cx="666748" cy="1066800"/>
            </a:xfrm>
            <a:custGeom>
              <a:avLst/>
              <a:gdLst>
                <a:gd name="connsiteX0" fmla="*/ 332944 w 666750"/>
                <a:gd name="connsiteY0" fmla="*/ 1059656 h 1066800"/>
                <a:gd name="connsiteX1" fmla="*/ 26239 w 666750"/>
                <a:gd name="connsiteY1" fmla="*/ 994886 h 1066800"/>
                <a:gd name="connsiteX2" fmla="*/ 185307 w 666750"/>
                <a:gd name="connsiteY2" fmla="*/ 7144 h 1066800"/>
                <a:gd name="connsiteX3" fmla="*/ 481534 w 666750"/>
                <a:gd name="connsiteY3" fmla="*/ 7144 h 1066800"/>
                <a:gd name="connsiteX4" fmla="*/ 640602 w 666750"/>
                <a:gd name="connsiteY4" fmla="*/ 994886 h 1066800"/>
                <a:gd name="connsiteX5" fmla="*/ 332944 w 666750"/>
                <a:gd name="connsiteY5" fmla="*/ 1059656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066800">
                  <a:moveTo>
                    <a:pt x="332944" y="1059656"/>
                  </a:moveTo>
                  <a:cubicBezTo>
                    <a:pt x="228169" y="1058704"/>
                    <a:pt x="126252" y="1038701"/>
                    <a:pt x="26239" y="994886"/>
                  </a:cubicBezTo>
                  <a:cubicBezTo>
                    <a:pt x="10047" y="578644"/>
                    <a:pt x="-50913" y="286226"/>
                    <a:pt x="185307" y="7144"/>
                  </a:cubicBezTo>
                  <a:lnTo>
                    <a:pt x="481534" y="7144"/>
                  </a:lnTo>
                  <a:cubicBezTo>
                    <a:pt x="717754" y="285274"/>
                    <a:pt x="656794" y="578644"/>
                    <a:pt x="640602" y="994886"/>
                  </a:cubicBezTo>
                  <a:cubicBezTo>
                    <a:pt x="539637" y="1038701"/>
                    <a:pt x="437719" y="1058704"/>
                    <a:pt x="332944" y="105965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0" name="Freeform: Shape 125">
              <a:extLst>
                <a:ext uri="{FF2B5EF4-FFF2-40B4-BE49-F238E27FC236}">
                  <a16:creationId xmlns:a16="http://schemas.microsoft.com/office/drawing/2014/main" id="{BF7DD147-1257-044B-8D49-20B6B265E079}"/>
                </a:ext>
              </a:extLst>
            </p:cNvPr>
            <p:cNvSpPr/>
            <p:nvPr/>
          </p:nvSpPr>
          <p:spPr>
            <a:xfrm>
              <a:off x="6525085" y="2941796"/>
              <a:ext cx="571498" cy="323850"/>
            </a:xfrm>
            <a:custGeom>
              <a:avLst/>
              <a:gdLst>
                <a:gd name="connsiteX0" fmla="*/ 289084 w 571500"/>
                <a:gd name="connsiteY0" fmla="*/ 231934 h 323850"/>
                <a:gd name="connsiteX1" fmla="*/ 155734 w 571500"/>
                <a:gd name="connsiteY1" fmla="*/ 321469 h 323850"/>
                <a:gd name="connsiteX2" fmla="*/ 67151 w 571500"/>
                <a:gd name="connsiteY2" fmla="*/ 290036 h 323850"/>
                <a:gd name="connsiteX3" fmla="*/ 7144 w 571500"/>
                <a:gd name="connsiteY3" fmla="*/ 164306 h 323850"/>
                <a:gd name="connsiteX4" fmla="*/ 32861 w 571500"/>
                <a:gd name="connsiteY4" fmla="*/ 75724 h 323850"/>
                <a:gd name="connsiteX5" fmla="*/ 154781 w 571500"/>
                <a:gd name="connsiteY5" fmla="*/ 7144 h 323850"/>
                <a:gd name="connsiteX6" fmla="*/ 278606 w 571500"/>
                <a:gd name="connsiteY6" fmla="*/ 77629 h 323850"/>
                <a:gd name="connsiteX7" fmla="*/ 278606 w 571500"/>
                <a:gd name="connsiteY7" fmla="*/ 77629 h 323850"/>
                <a:gd name="connsiteX8" fmla="*/ 289084 w 571500"/>
                <a:gd name="connsiteY8" fmla="*/ 96679 h 323850"/>
                <a:gd name="connsiteX9" fmla="*/ 299561 w 571500"/>
                <a:gd name="connsiteY9" fmla="*/ 77629 h 323850"/>
                <a:gd name="connsiteX10" fmla="*/ 299561 w 571500"/>
                <a:gd name="connsiteY10" fmla="*/ 77629 h 323850"/>
                <a:gd name="connsiteX11" fmla="*/ 423386 w 571500"/>
                <a:gd name="connsiteY11" fmla="*/ 7144 h 323850"/>
                <a:gd name="connsiteX12" fmla="*/ 545306 w 571500"/>
                <a:gd name="connsiteY12" fmla="*/ 75724 h 323850"/>
                <a:gd name="connsiteX13" fmla="*/ 571024 w 571500"/>
                <a:gd name="connsiteY13" fmla="*/ 164306 h 323850"/>
                <a:gd name="connsiteX14" fmla="*/ 511016 w 571500"/>
                <a:gd name="connsiteY14" fmla="*/ 290036 h 323850"/>
                <a:gd name="connsiteX15" fmla="*/ 422434 w 571500"/>
                <a:gd name="connsiteY15" fmla="*/ 321469 h 323850"/>
                <a:gd name="connsiteX16" fmla="*/ 289084 w 571500"/>
                <a:gd name="connsiteY16" fmla="*/ 23193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0" h="323850">
                  <a:moveTo>
                    <a:pt x="289084" y="231934"/>
                  </a:moveTo>
                  <a:cubicBezTo>
                    <a:pt x="265271" y="285274"/>
                    <a:pt x="214789" y="321469"/>
                    <a:pt x="155734" y="321469"/>
                  </a:cubicBezTo>
                  <a:cubicBezTo>
                    <a:pt x="122396" y="321469"/>
                    <a:pt x="91916" y="310039"/>
                    <a:pt x="67151" y="290036"/>
                  </a:cubicBezTo>
                  <a:cubicBezTo>
                    <a:pt x="30956" y="261461"/>
                    <a:pt x="7144" y="215741"/>
                    <a:pt x="7144" y="164306"/>
                  </a:cubicBezTo>
                  <a:cubicBezTo>
                    <a:pt x="7144" y="130969"/>
                    <a:pt x="16669" y="100489"/>
                    <a:pt x="32861" y="75724"/>
                  </a:cubicBezTo>
                  <a:cubicBezTo>
                    <a:pt x="59531" y="34766"/>
                    <a:pt x="104299" y="7144"/>
                    <a:pt x="154781" y="7144"/>
                  </a:cubicBezTo>
                  <a:cubicBezTo>
                    <a:pt x="206216" y="7144"/>
                    <a:pt x="251936" y="34766"/>
                    <a:pt x="278606" y="77629"/>
                  </a:cubicBezTo>
                  <a:lnTo>
                    <a:pt x="278606" y="77629"/>
                  </a:lnTo>
                  <a:cubicBezTo>
                    <a:pt x="282416" y="83344"/>
                    <a:pt x="286226" y="90011"/>
                    <a:pt x="289084" y="96679"/>
                  </a:cubicBezTo>
                  <a:cubicBezTo>
                    <a:pt x="291941" y="90011"/>
                    <a:pt x="295751" y="83344"/>
                    <a:pt x="299561" y="77629"/>
                  </a:cubicBezTo>
                  <a:lnTo>
                    <a:pt x="299561" y="77629"/>
                  </a:lnTo>
                  <a:cubicBezTo>
                    <a:pt x="326231" y="34766"/>
                    <a:pt x="370999" y="7144"/>
                    <a:pt x="423386" y="7144"/>
                  </a:cubicBezTo>
                  <a:cubicBezTo>
                    <a:pt x="473869" y="7144"/>
                    <a:pt x="518636" y="33814"/>
                    <a:pt x="545306" y="75724"/>
                  </a:cubicBezTo>
                  <a:cubicBezTo>
                    <a:pt x="561499" y="100489"/>
                    <a:pt x="571024" y="131921"/>
                    <a:pt x="571024" y="164306"/>
                  </a:cubicBezTo>
                  <a:cubicBezTo>
                    <a:pt x="571024" y="215741"/>
                    <a:pt x="547211" y="261461"/>
                    <a:pt x="511016" y="290036"/>
                  </a:cubicBezTo>
                  <a:cubicBezTo>
                    <a:pt x="486251" y="309086"/>
                    <a:pt x="455771" y="321469"/>
                    <a:pt x="422434" y="321469"/>
                  </a:cubicBezTo>
                  <a:cubicBezTo>
                    <a:pt x="364331" y="321469"/>
                    <a:pt x="312896" y="285274"/>
                    <a:pt x="289084" y="231934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1" name="Freeform: Shape 126">
              <a:extLst>
                <a:ext uri="{FF2B5EF4-FFF2-40B4-BE49-F238E27FC236}">
                  <a16:creationId xmlns:a16="http://schemas.microsoft.com/office/drawing/2014/main" id="{AB98FF0D-2465-E441-9281-9861B1C6223F}"/>
                </a:ext>
              </a:extLst>
            </p:cNvPr>
            <p:cNvSpPr/>
            <p:nvPr/>
          </p:nvSpPr>
          <p:spPr>
            <a:xfrm>
              <a:off x="6548898" y="3141821"/>
              <a:ext cx="523873" cy="123825"/>
            </a:xfrm>
            <a:custGeom>
              <a:avLst/>
              <a:gdLst>
                <a:gd name="connsiteX0" fmla="*/ 505301 w 523875"/>
                <a:gd name="connsiteY0" fmla="*/ 65246 h 123825"/>
                <a:gd name="connsiteX1" fmla="*/ 410051 w 523875"/>
                <a:gd name="connsiteY1" fmla="*/ 96679 h 123825"/>
                <a:gd name="connsiteX2" fmla="*/ 265271 w 523875"/>
                <a:gd name="connsiteY2" fmla="*/ 7144 h 123825"/>
                <a:gd name="connsiteX3" fmla="*/ 120491 w 523875"/>
                <a:gd name="connsiteY3" fmla="*/ 96679 h 123825"/>
                <a:gd name="connsiteX4" fmla="*/ 25241 w 523875"/>
                <a:gd name="connsiteY4" fmla="*/ 65246 h 123825"/>
                <a:gd name="connsiteX5" fmla="*/ 7144 w 523875"/>
                <a:gd name="connsiteY5" fmla="*/ 50006 h 123825"/>
                <a:gd name="connsiteX6" fmla="*/ 43339 w 523875"/>
                <a:gd name="connsiteY6" fmla="*/ 90964 h 123825"/>
                <a:gd name="connsiteX7" fmla="*/ 131921 w 523875"/>
                <a:gd name="connsiteY7" fmla="*/ 122396 h 123825"/>
                <a:gd name="connsiteX8" fmla="*/ 265271 w 523875"/>
                <a:gd name="connsiteY8" fmla="*/ 32861 h 123825"/>
                <a:gd name="connsiteX9" fmla="*/ 398621 w 523875"/>
                <a:gd name="connsiteY9" fmla="*/ 122396 h 123825"/>
                <a:gd name="connsiteX10" fmla="*/ 487204 w 523875"/>
                <a:gd name="connsiteY10" fmla="*/ 90964 h 123825"/>
                <a:gd name="connsiteX11" fmla="*/ 523399 w 523875"/>
                <a:gd name="connsiteY11" fmla="*/ 50006 h 123825"/>
                <a:gd name="connsiteX12" fmla="*/ 505301 w 523875"/>
                <a:gd name="connsiteY12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875" h="123825">
                  <a:moveTo>
                    <a:pt x="505301" y="65246"/>
                  </a:moveTo>
                  <a:cubicBezTo>
                    <a:pt x="478631" y="85249"/>
                    <a:pt x="445294" y="96679"/>
                    <a:pt x="410051" y="96679"/>
                  </a:cubicBezTo>
                  <a:cubicBezTo>
                    <a:pt x="346234" y="96679"/>
                    <a:pt x="290989" y="60484"/>
                    <a:pt x="265271" y="7144"/>
                  </a:cubicBezTo>
                  <a:cubicBezTo>
                    <a:pt x="239554" y="60484"/>
                    <a:pt x="184309" y="96679"/>
                    <a:pt x="120491" y="96679"/>
                  </a:cubicBezTo>
                  <a:cubicBezTo>
                    <a:pt x="84296" y="96679"/>
                    <a:pt x="51911" y="85249"/>
                    <a:pt x="25241" y="65246"/>
                  </a:cubicBezTo>
                  <a:cubicBezTo>
                    <a:pt x="18574" y="60484"/>
                    <a:pt x="12859" y="55721"/>
                    <a:pt x="7144" y="50006"/>
                  </a:cubicBezTo>
                  <a:cubicBezTo>
                    <a:pt x="16669" y="66199"/>
                    <a:pt x="29051" y="79534"/>
                    <a:pt x="43339" y="90964"/>
                  </a:cubicBezTo>
                  <a:cubicBezTo>
                    <a:pt x="68104" y="110014"/>
                    <a:pt x="98584" y="122396"/>
                    <a:pt x="131921" y="122396"/>
                  </a:cubicBezTo>
                  <a:cubicBezTo>
                    <a:pt x="190976" y="122396"/>
                    <a:pt x="241459" y="86201"/>
                    <a:pt x="265271" y="32861"/>
                  </a:cubicBezTo>
                  <a:cubicBezTo>
                    <a:pt x="289084" y="86201"/>
                    <a:pt x="339566" y="122396"/>
                    <a:pt x="398621" y="122396"/>
                  </a:cubicBezTo>
                  <a:cubicBezTo>
                    <a:pt x="431959" y="122396"/>
                    <a:pt x="462439" y="110966"/>
                    <a:pt x="487204" y="90964"/>
                  </a:cubicBezTo>
                  <a:cubicBezTo>
                    <a:pt x="501491" y="79534"/>
                    <a:pt x="513874" y="66199"/>
                    <a:pt x="523399" y="50006"/>
                  </a:cubicBezTo>
                  <a:cubicBezTo>
                    <a:pt x="517684" y="55721"/>
                    <a:pt x="511969" y="60484"/>
                    <a:pt x="505301" y="6524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2" name="Freeform: Shape 127">
              <a:extLst>
                <a:ext uri="{FF2B5EF4-FFF2-40B4-BE49-F238E27FC236}">
                  <a16:creationId xmlns:a16="http://schemas.microsoft.com/office/drawing/2014/main" id="{A9208223-F138-5845-8C5C-1E9CE76AEF4E}"/>
                </a:ext>
              </a:extLst>
            </p:cNvPr>
            <p:cNvSpPr/>
            <p:nvPr/>
          </p:nvSpPr>
          <p:spPr>
            <a:xfrm>
              <a:off x="6807024" y="3489484"/>
              <a:ext cx="9525" cy="19050"/>
            </a:xfrm>
            <a:custGeom>
              <a:avLst/>
              <a:gdLst>
                <a:gd name="connsiteX0" fmla="*/ 7144 w 9525"/>
                <a:gd name="connsiteY0" fmla="*/ 18574 h 19050"/>
                <a:gd name="connsiteX1" fmla="*/ 7144 w 9525"/>
                <a:gd name="connsiteY1" fmla="*/ 7144 h 19050"/>
                <a:gd name="connsiteX2" fmla="*/ 7144 w 9525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8574"/>
                  </a:moveTo>
                  <a:cubicBezTo>
                    <a:pt x="7144" y="18574"/>
                    <a:pt x="7144" y="12859"/>
                    <a:pt x="7144" y="7144"/>
                  </a:cubicBezTo>
                  <a:cubicBezTo>
                    <a:pt x="7144" y="12859"/>
                    <a:pt x="7144" y="18574"/>
                    <a:pt x="7144" y="18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F8F7433E-F163-C24D-9F30-40300F2A2AFC}"/>
                </a:ext>
              </a:extLst>
            </p:cNvPr>
            <p:cNvSpPr/>
            <p:nvPr/>
          </p:nvSpPr>
          <p:spPr>
            <a:xfrm>
              <a:off x="6585093" y="3166586"/>
              <a:ext cx="457199" cy="333375"/>
            </a:xfrm>
            <a:custGeom>
              <a:avLst/>
              <a:gdLst>
                <a:gd name="connsiteX0" fmla="*/ 229076 w 457200"/>
                <a:gd name="connsiteY0" fmla="*/ 330041 h 333375"/>
                <a:gd name="connsiteX1" fmla="*/ 81439 w 457200"/>
                <a:gd name="connsiteY1" fmla="*/ 296704 h 333375"/>
                <a:gd name="connsiteX2" fmla="*/ 7144 w 457200"/>
                <a:gd name="connsiteY2" fmla="*/ 65246 h 333375"/>
                <a:gd name="connsiteX3" fmla="*/ 95726 w 457200"/>
                <a:gd name="connsiteY3" fmla="*/ 96679 h 333375"/>
                <a:gd name="connsiteX4" fmla="*/ 229076 w 457200"/>
                <a:gd name="connsiteY4" fmla="*/ 7144 h 333375"/>
                <a:gd name="connsiteX5" fmla="*/ 362426 w 457200"/>
                <a:gd name="connsiteY5" fmla="*/ 96679 h 333375"/>
                <a:gd name="connsiteX6" fmla="*/ 451009 w 457200"/>
                <a:gd name="connsiteY6" fmla="*/ 65246 h 333375"/>
                <a:gd name="connsiteX7" fmla="*/ 376714 w 457200"/>
                <a:gd name="connsiteY7" fmla="*/ 296704 h 333375"/>
                <a:gd name="connsiteX8" fmla="*/ 229076 w 457200"/>
                <a:gd name="connsiteY8" fmla="*/ 330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33375">
                  <a:moveTo>
                    <a:pt x="229076" y="330041"/>
                  </a:moveTo>
                  <a:cubicBezTo>
                    <a:pt x="128111" y="330041"/>
                    <a:pt x="93821" y="303371"/>
                    <a:pt x="81439" y="296704"/>
                  </a:cubicBezTo>
                  <a:lnTo>
                    <a:pt x="7144" y="65246"/>
                  </a:lnTo>
                  <a:cubicBezTo>
                    <a:pt x="31909" y="84296"/>
                    <a:pt x="62389" y="96679"/>
                    <a:pt x="95726" y="96679"/>
                  </a:cubicBezTo>
                  <a:cubicBezTo>
                    <a:pt x="154781" y="96679"/>
                    <a:pt x="205264" y="60484"/>
                    <a:pt x="229076" y="7144"/>
                  </a:cubicBezTo>
                  <a:cubicBezTo>
                    <a:pt x="252889" y="60484"/>
                    <a:pt x="303371" y="96679"/>
                    <a:pt x="362426" y="96679"/>
                  </a:cubicBezTo>
                  <a:cubicBezTo>
                    <a:pt x="395764" y="96679"/>
                    <a:pt x="426244" y="85249"/>
                    <a:pt x="451009" y="65246"/>
                  </a:cubicBezTo>
                  <a:lnTo>
                    <a:pt x="376714" y="296704"/>
                  </a:lnTo>
                  <a:cubicBezTo>
                    <a:pt x="364331" y="303371"/>
                    <a:pt x="330041" y="330041"/>
                    <a:pt x="229076" y="330041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DBB637D7-11A8-F045-A9A1-202A333F8935}"/>
                </a:ext>
              </a:extLst>
            </p:cNvPr>
            <p:cNvSpPr/>
            <p:nvPr/>
          </p:nvSpPr>
          <p:spPr>
            <a:xfrm>
              <a:off x="6618430" y="2668429"/>
              <a:ext cx="390524" cy="381000"/>
            </a:xfrm>
            <a:custGeom>
              <a:avLst/>
              <a:gdLst>
                <a:gd name="connsiteX0" fmla="*/ 195739 w 390525"/>
                <a:gd name="connsiteY0" fmla="*/ 359569 h 381000"/>
                <a:gd name="connsiteX1" fmla="*/ 153829 w 390525"/>
                <a:gd name="connsiteY1" fmla="*/ 7144 h 381000"/>
                <a:gd name="connsiteX2" fmla="*/ 99536 w 390525"/>
                <a:gd name="connsiteY2" fmla="*/ 25241 h 381000"/>
                <a:gd name="connsiteX3" fmla="*/ 43339 w 390525"/>
                <a:gd name="connsiteY3" fmla="*/ 70961 h 381000"/>
                <a:gd name="connsiteX4" fmla="*/ 15716 w 390525"/>
                <a:gd name="connsiteY4" fmla="*/ 144304 h 381000"/>
                <a:gd name="connsiteX5" fmla="*/ 81439 w 390525"/>
                <a:gd name="connsiteY5" fmla="*/ 153829 h 381000"/>
                <a:gd name="connsiteX6" fmla="*/ 7144 w 390525"/>
                <a:gd name="connsiteY6" fmla="*/ 168116 h 381000"/>
                <a:gd name="connsiteX7" fmla="*/ 195739 w 390525"/>
                <a:gd name="connsiteY7" fmla="*/ 378619 h 381000"/>
                <a:gd name="connsiteX8" fmla="*/ 384334 w 390525"/>
                <a:gd name="connsiteY8" fmla="*/ 168116 h 381000"/>
                <a:gd name="connsiteX9" fmla="*/ 310039 w 390525"/>
                <a:gd name="connsiteY9" fmla="*/ 153829 h 381000"/>
                <a:gd name="connsiteX10" fmla="*/ 375761 w 390525"/>
                <a:gd name="connsiteY10" fmla="*/ 144304 h 381000"/>
                <a:gd name="connsiteX11" fmla="*/ 348139 w 390525"/>
                <a:gd name="connsiteY11" fmla="*/ 70961 h 381000"/>
                <a:gd name="connsiteX12" fmla="*/ 291941 w 390525"/>
                <a:gd name="connsiteY12" fmla="*/ 25241 h 381000"/>
                <a:gd name="connsiteX13" fmla="*/ 237649 w 390525"/>
                <a:gd name="connsiteY13" fmla="*/ 7144 h 381000"/>
                <a:gd name="connsiteX14" fmla="*/ 195739 w 390525"/>
                <a:gd name="connsiteY14" fmla="*/ 35956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381000">
                  <a:moveTo>
                    <a:pt x="195739" y="359569"/>
                  </a:moveTo>
                  <a:lnTo>
                    <a:pt x="153829" y="7144"/>
                  </a:lnTo>
                  <a:lnTo>
                    <a:pt x="99536" y="25241"/>
                  </a:lnTo>
                  <a:cubicBezTo>
                    <a:pt x="75724" y="32861"/>
                    <a:pt x="55721" y="49054"/>
                    <a:pt x="43339" y="70961"/>
                  </a:cubicBezTo>
                  <a:lnTo>
                    <a:pt x="15716" y="144304"/>
                  </a:lnTo>
                  <a:lnTo>
                    <a:pt x="81439" y="153829"/>
                  </a:lnTo>
                  <a:lnTo>
                    <a:pt x="7144" y="168116"/>
                  </a:lnTo>
                  <a:lnTo>
                    <a:pt x="195739" y="378619"/>
                  </a:lnTo>
                  <a:lnTo>
                    <a:pt x="384334" y="168116"/>
                  </a:lnTo>
                  <a:lnTo>
                    <a:pt x="310039" y="153829"/>
                  </a:lnTo>
                  <a:lnTo>
                    <a:pt x="375761" y="144304"/>
                  </a:lnTo>
                  <a:lnTo>
                    <a:pt x="348139" y="70961"/>
                  </a:lnTo>
                  <a:cubicBezTo>
                    <a:pt x="335756" y="49054"/>
                    <a:pt x="315754" y="32861"/>
                    <a:pt x="291941" y="25241"/>
                  </a:cubicBezTo>
                  <a:lnTo>
                    <a:pt x="237649" y="7144"/>
                  </a:lnTo>
                  <a:lnTo>
                    <a:pt x="195739" y="359569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47768A3F-3381-9844-B857-8A3950E744BD}"/>
                </a:ext>
              </a:extLst>
            </p:cNvPr>
            <p:cNvSpPr/>
            <p:nvPr/>
          </p:nvSpPr>
          <p:spPr>
            <a:xfrm>
              <a:off x="6530800" y="5045333"/>
              <a:ext cx="247649" cy="209550"/>
            </a:xfrm>
            <a:custGeom>
              <a:avLst/>
              <a:gdLst>
                <a:gd name="connsiteX0" fmla="*/ 239554 w 247650"/>
                <a:gd name="connsiteY0" fmla="*/ 196273 h 209550"/>
                <a:gd name="connsiteX1" fmla="*/ 221456 w 247650"/>
                <a:gd name="connsiteY1" fmla="*/ 196273 h 209550"/>
                <a:gd name="connsiteX2" fmla="*/ 219551 w 247650"/>
                <a:gd name="connsiteY2" fmla="*/ 121026 h 209550"/>
                <a:gd name="connsiteX3" fmla="*/ 124301 w 247650"/>
                <a:gd name="connsiteY3" fmla="*/ 203894 h 209550"/>
                <a:gd name="connsiteX4" fmla="*/ 7144 w 247650"/>
                <a:gd name="connsiteY4" fmla="*/ 188653 h 209550"/>
                <a:gd name="connsiteX5" fmla="*/ 158591 w 247650"/>
                <a:gd name="connsiteY5" fmla="*/ 14346 h 209550"/>
                <a:gd name="connsiteX6" fmla="*/ 233839 w 247650"/>
                <a:gd name="connsiteY6" fmla="*/ 7678 h 209550"/>
                <a:gd name="connsiteX7" fmla="*/ 239554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239554" y="196273"/>
                  </a:moveTo>
                  <a:lnTo>
                    <a:pt x="221456" y="196273"/>
                  </a:lnTo>
                  <a:cubicBezTo>
                    <a:pt x="221456" y="196273"/>
                    <a:pt x="219551" y="139123"/>
                    <a:pt x="219551" y="121026"/>
                  </a:cubicBezTo>
                  <a:cubicBezTo>
                    <a:pt x="174784" y="124836"/>
                    <a:pt x="191929" y="193416"/>
                    <a:pt x="124301" y="203894"/>
                  </a:cubicBezTo>
                  <a:cubicBezTo>
                    <a:pt x="7144" y="211513"/>
                    <a:pt x="7144" y="188653"/>
                    <a:pt x="7144" y="188653"/>
                  </a:cubicBezTo>
                  <a:cubicBezTo>
                    <a:pt x="41434" y="147696"/>
                    <a:pt x="154781" y="133409"/>
                    <a:pt x="158591" y="14346"/>
                  </a:cubicBezTo>
                  <a:cubicBezTo>
                    <a:pt x="158591" y="14346"/>
                    <a:pt x="211931" y="4821"/>
                    <a:pt x="233839" y="7678"/>
                  </a:cubicBezTo>
                  <a:cubicBezTo>
                    <a:pt x="249079" y="143886"/>
                    <a:pt x="246221" y="101023"/>
                    <a:pt x="239554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8CAEA5AC-32EF-2448-AC54-ADF1C9D32B07}"/>
                </a:ext>
              </a:extLst>
            </p:cNvPr>
            <p:cNvSpPr/>
            <p:nvPr/>
          </p:nvSpPr>
          <p:spPr>
            <a:xfrm>
              <a:off x="6845822" y="5045333"/>
              <a:ext cx="247649" cy="209550"/>
            </a:xfrm>
            <a:custGeom>
              <a:avLst/>
              <a:gdLst>
                <a:gd name="connsiteX0" fmla="*/ 12161 w 247650"/>
                <a:gd name="connsiteY0" fmla="*/ 196273 h 209550"/>
                <a:gd name="connsiteX1" fmla="*/ 30258 w 247650"/>
                <a:gd name="connsiteY1" fmla="*/ 196273 h 209550"/>
                <a:gd name="connsiteX2" fmla="*/ 32163 w 247650"/>
                <a:gd name="connsiteY2" fmla="*/ 121026 h 209550"/>
                <a:gd name="connsiteX3" fmla="*/ 127413 w 247650"/>
                <a:gd name="connsiteY3" fmla="*/ 203894 h 209550"/>
                <a:gd name="connsiteX4" fmla="*/ 244571 w 247650"/>
                <a:gd name="connsiteY4" fmla="*/ 188653 h 209550"/>
                <a:gd name="connsiteX5" fmla="*/ 93123 w 247650"/>
                <a:gd name="connsiteY5" fmla="*/ 14346 h 209550"/>
                <a:gd name="connsiteX6" fmla="*/ 17876 w 247650"/>
                <a:gd name="connsiteY6" fmla="*/ 7678 h 209550"/>
                <a:gd name="connsiteX7" fmla="*/ 12161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12161" y="196273"/>
                  </a:moveTo>
                  <a:lnTo>
                    <a:pt x="30258" y="196273"/>
                  </a:lnTo>
                  <a:cubicBezTo>
                    <a:pt x="30258" y="196273"/>
                    <a:pt x="32163" y="139123"/>
                    <a:pt x="32163" y="121026"/>
                  </a:cubicBezTo>
                  <a:cubicBezTo>
                    <a:pt x="76931" y="124836"/>
                    <a:pt x="59786" y="193416"/>
                    <a:pt x="127413" y="203894"/>
                  </a:cubicBezTo>
                  <a:cubicBezTo>
                    <a:pt x="244571" y="211513"/>
                    <a:pt x="244571" y="188653"/>
                    <a:pt x="244571" y="188653"/>
                  </a:cubicBezTo>
                  <a:cubicBezTo>
                    <a:pt x="210281" y="147696"/>
                    <a:pt x="96933" y="133409"/>
                    <a:pt x="93123" y="14346"/>
                  </a:cubicBezTo>
                  <a:cubicBezTo>
                    <a:pt x="93123" y="14346"/>
                    <a:pt x="39783" y="4821"/>
                    <a:pt x="17876" y="7678"/>
                  </a:cubicBezTo>
                  <a:cubicBezTo>
                    <a:pt x="2636" y="143886"/>
                    <a:pt x="6446" y="101023"/>
                    <a:pt x="12161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37018EFE-B6F8-7D4F-AB51-34654A437F86}"/>
                </a:ext>
              </a:extLst>
            </p:cNvPr>
            <p:cNvSpPr/>
            <p:nvPr/>
          </p:nvSpPr>
          <p:spPr>
            <a:xfrm>
              <a:off x="6529848" y="5081111"/>
              <a:ext cx="247649" cy="171450"/>
            </a:xfrm>
            <a:custGeom>
              <a:avLst/>
              <a:gdLst>
                <a:gd name="connsiteX0" fmla="*/ 77629 w 247650"/>
                <a:gd name="connsiteY0" fmla="*/ 105251 h 171450"/>
                <a:gd name="connsiteX1" fmla="*/ 7144 w 247650"/>
                <a:gd name="connsiteY1" fmla="*/ 151924 h 171450"/>
                <a:gd name="connsiteX2" fmla="*/ 124301 w 247650"/>
                <a:gd name="connsiteY2" fmla="*/ 167164 h 171450"/>
                <a:gd name="connsiteX3" fmla="*/ 219551 w 247650"/>
                <a:gd name="connsiteY3" fmla="*/ 84296 h 171450"/>
                <a:gd name="connsiteX4" fmla="*/ 221456 w 247650"/>
                <a:gd name="connsiteY4" fmla="*/ 159544 h 171450"/>
                <a:gd name="connsiteX5" fmla="*/ 239554 w 247650"/>
                <a:gd name="connsiteY5" fmla="*/ 159544 h 171450"/>
                <a:gd name="connsiteX6" fmla="*/ 237649 w 247650"/>
                <a:gd name="connsiteY6" fmla="*/ 7144 h 171450"/>
                <a:gd name="connsiteX7" fmla="*/ 77629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77629" y="105251"/>
                  </a:moveTo>
                  <a:cubicBezTo>
                    <a:pt x="50006" y="122396"/>
                    <a:pt x="21431" y="134779"/>
                    <a:pt x="7144" y="151924"/>
                  </a:cubicBezTo>
                  <a:cubicBezTo>
                    <a:pt x="7144" y="151924"/>
                    <a:pt x="8096" y="173831"/>
                    <a:pt x="124301" y="167164"/>
                  </a:cubicBezTo>
                  <a:cubicBezTo>
                    <a:pt x="191929" y="156686"/>
                    <a:pt x="174784" y="89059"/>
                    <a:pt x="219551" y="84296"/>
                  </a:cubicBezTo>
                  <a:cubicBezTo>
                    <a:pt x="219551" y="102394"/>
                    <a:pt x="221456" y="159544"/>
                    <a:pt x="221456" y="159544"/>
                  </a:cubicBezTo>
                  <a:lnTo>
                    <a:pt x="239554" y="159544"/>
                  </a:lnTo>
                  <a:cubicBezTo>
                    <a:pt x="250031" y="76676"/>
                    <a:pt x="250984" y="46196"/>
                    <a:pt x="237649" y="7144"/>
                  </a:cubicBezTo>
                  <a:cubicBezTo>
                    <a:pt x="189071" y="8096"/>
                    <a:pt x="175736" y="111919"/>
                    <a:pt x="77629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8" name="Freeform: Shape 133">
              <a:extLst>
                <a:ext uri="{FF2B5EF4-FFF2-40B4-BE49-F238E27FC236}">
                  <a16:creationId xmlns:a16="http://schemas.microsoft.com/office/drawing/2014/main" id="{1964CD1D-D179-0C41-8DA3-A2928FA72DB0}"/>
                </a:ext>
              </a:extLst>
            </p:cNvPr>
            <p:cNvSpPr/>
            <p:nvPr/>
          </p:nvSpPr>
          <p:spPr>
            <a:xfrm>
              <a:off x="6842858" y="5081111"/>
              <a:ext cx="247649" cy="171450"/>
            </a:xfrm>
            <a:custGeom>
              <a:avLst/>
              <a:gdLst>
                <a:gd name="connsiteX0" fmla="*/ 178002 w 247650"/>
                <a:gd name="connsiteY0" fmla="*/ 105251 h 171450"/>
                <a:gd name="connsiteX1" fmla="*/ 248487 w 247650"/>
                <a:gd name="connsiteY1" fmla="*/ 151924 h 171450"/>
                <a:gd name="connsiteX2" fmla="*/ 131330 w 247650"/>
                <a:gd name="connsiteY2" fmla="*/ 167164 h 171450"/>
                <a:gd name="connsiteX3" fmla="*/ 36080 w 247650"/>
                <a:gd name="connsiteY3" fmla="*/ 84296 h 171450"/>
                <a:gd name="connsiteX4" fmla="*/ 34175 w 247650"/>
                <a:gd name="connsiteY4" fmla="*/ 159544 h 171450"/>
                <a:gd name="connsiteX5" fmla="*/ 15125 w 247650"/>
                <a:gd name="connsiteY5" fmla="*/ 159544 h 171450"/>
                <a:gd name="connsiteX6" fmla="*/ 17030 w 247650"/>
                <a:gd name="connsiteY6" fmla="*/ 7144 h 171450"/>
                <a:gd name="connsiteX7" fmla="*/ 178002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178002" y="105251"/>
                  </a:moveTo>
                  <a:cubicBezTo>
                    <a:pt x="205625" y="122396"/>
                    <a:pt x="234200" y="134779"/>
                    <a:pt x="248487" y="151924"/>
                  </a:cubicBezTo>
                  <a:cubicBezTo>
                    <a:pt x="248487" y="151924"/>
                    <a:pt x="247534" y="173831"/>
                    <a:pt x="131330" y="167164"/>
                  </a:cubicBezTo>
                  <a:cubicBezTo>
                    <a:pt x="63702" y="156686"/>
                    <a:pt x="80847" y="89059"/>
                    <a:pt x="36080" y="84296"/>
                  </a:cubicBezTo>
                  <a:cubicBezTo>
                    <a:pt x="36080" y="102394"/>
                    <a:pt x="34175" y="159544"/>
                    <a:pt x="34175" y="159544"/>
                  </a:cubicBezTo>
                  <a:lnTo>
                    <a:pt x="15125" y="159544"/>
                  </a:lnTo>
                  <a:cubicBezTo>
                    <a:pt x="4647" y="76676"/>
                    <a:pt x="3695" y="46196"/>
                    <a:pt x="17030" y="7144"/>
                  </a:cubicBezTo>
                  <a:cubicBezTo>
                    <a:pt x="67512" y="8096"/>
                    <a:pt x="80847" y="111919"/>
                    <a:pt x="178002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9" name="Freeform: Shape 134">
              <a:extLst>
                <a:ext uri="{FF2B5EF4-FFF2-40B4-BE49-F238E27FC236}">
                  <a16:creationId xmlns:a16="http://schemas.microsoft.com/office/drawing/2014/main" id="{DE7C77E8-AB0D-D546-AC21-4FDC51B53A97}"/>
                </a:ext>
              </a:extLst>
            </p:cNvPr>
            <p:cNvSpPr/>
            <p:nvPr/>
          </p:nvSpPr>
          <p:spPr>
            <a:xfrm>
              <a:off x="5985985" y="2247372"/>
              <a:ext cx="95250" cy="342900"/>
            </a:xfrm>
            <a:custGeom>
              <a:avLst/>
              <a:gdLst>
                <a:gd name="connsiteX0" fmla="*/ 76663 w 95250"/>
                <a:gd name="connsiteY0" fmla="*/ 255798 h 342900"/>
                <a:gd name="connsiteX1" fmla="*/ 87141 w 95250"/>
                <a:gd name="connsiteY1" fmla="*/ 151023 h 342900"/>
                <a:gd name="connsiteX2" fmla="*/ 79521 w 95250"/>
                <a:gd name="connsiteY2" fmla="*/ 127210 h 342900"/>
                <a:gd name="connsiteX3" fmla="*/ 75710 w 95250"/>
                <a:gd name="connsiteY3" fmla="*/ 91968 h 342900"/>
                <a:gd name="connsiteX4" fmla="*/ 84283 w 95250"/>
                <a:gd name="connsiteY4" fmla="*/ 31008 h 342900"/>
                <a:gd name="connsiteX5" fmla="*/ 73805 w 95250"/>
                <a:gd name="connsiteY5" fmla="*/ 7195 h 342900"/>
                <a:gd name="connsiteX6" fmla="*/ 43325 w 95250"/>
                <a:gd name="connsiteY6" fmla="*/ 122448 h 342900"/>
                <a:gd name="connsiteX7" fmla="*/ 30943 w 95250"/>
                <a:gd name="connsiteY7" fmla="*/ 289135 h 342900"/>
                <a:gd name="connsiteX8" fmla="*/ 27133 w 95250"/>
                <a:gd name="connsiteY8" fmla="*/ 343428 h 342900"/>
                <a:gd name="connsiteX9" fmla="*/ 57613 w 95250"/>
                <a:gd name="connsiteY9" fmla="*/ 343428 h 342900"/>
                <a:gd name="connsiteX10" fmla="*/ 76663 w 95250"/>
                <a:gd name="connsiteY10" fmla="*/ 25579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" h="342900">
                  <a:moveTo>
                    <a:pt x="76663" y="255798"/>
                  </a:moveTo>
                  <a:cubicBezTo>
                    <a:pt x="105238" y="220555"/>
                    <a:pt x="89998" y="158643"/>
                    <a:pt x="87141" y="151023"/>
                  </a:cubicBezTo>
                  <a:lnTo>
                    <a:pt x="79521" y="127210"/>
                  </a:lnTo>
                  <a:cubicBezTo>
                    <a:pt x="79521" y="127210"/>
                    <a:pt x="74758" y="109113"/>
                    <a:pt x="75710" y="91968"/>
                  </a:cubicBezTo>
                  <a:cubicBezTo>
                    <a:pt x="76663" y="71965"/>
                    <a:pt x="81425" y="50058"/>
                    <a:pt x="84283" y="31008"/>
                  </a:cubicBezTo>
                  <a:cubicBezTo>
                    <a:pt x="85235" y="18625"/>
                    <a:pt x="93808" y="6243"/>
                    <a:pt x="73805" y="7195"/>
                  </a:cubicBezTo>
                  <a:cubicBezTo>
                    <a:pt x="73805" y="7195"/>
                    <a:pt x="43325" y="8148"/>
                    <a:pt x="43325" y="122448"/>
                  </a:cubicBezTo>
                  <a:cubicBezTo>
                    <a:pt x="43325" y="135783"/>
                    <a:pt x="-29065" y="140545"/>
                    <a:pt x="30943" y="289135"/>
                  </a:cubicBezTo>
                  <a:cubicBezTo>
                    <a:pt x="31896" y="289135"/>
                    <a:pt x="27133" y="343428"/>
                    <a:pt x="27133" y="343428"/>
                  </a:cubicBezTo>
                  <a:lnTo>
                    <a:pt x="57613" y="343428"/>
                  </a:lnTo>
                  <a:cubicBezTo>
                    <a:pt x="56660" y="276753"/>
                    <a:pt x="76663" y="256750"/>
                    <a:pt x="76663" y="255798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0" name="Freeform: Shape 135">
              <a:extLst>
                <a:ext uri="{FF2B5EF4-FFF2-40B4-BE49-F238E27FC236}">
                  <a16:creationId xmlns:a16="http://schemas.microsoft.com/office/drawing/2014/main" id="{AD7260E7-8F61-0942-A429-243773A0177A}"/>
                </a:ext>
              </a:extLst>
            </p:cNvPr>
            <p:cNvSpPr/>
            <p:nvPr/>
          </p:nvSpPr>
          <p:spPr>
            <a:xfrm>
              <a:off x="5930254" y="2278173"/>
              <a:ext cx="85725" cy="238125"/>
            </a:xfrm>
            <a:custGeom>
              <a:avLst/>
              <a:gdLst>
                <a:gd name="connsiteX0" fmla="*/ 17073 w 85725"/>
                <a:gd name="connsiteY0" fmla="*/ 233772 h 238125"/>
                <a:gd name="connsiteX1" fmla="*/ 8829 w 85725"/>
                <a:gd name="connsiteY1" fmla="*/ 231422 h 238125"/>
                <a:gd name="connsiteX2" fmla="*/ 72295 w 85725"/>
                <a:gd name="connsiteY2" fmla="*/ 8829 h 238125"/>
                <a:gd name="connsiteX3" fmla="*/ 80539 w 85725"/>
                <a:gd name="connsiteY3" fmla="*/ 1118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17073" y="233772"/>
                  </a:moveTo>
                  <a:lnTo>
                    <a:pt x="8829" y="231422"/>
                  </a:lnTo>
                  <a:lnTo>
                    <a:pt x="72295" y="8829"/>
                  </a:lnTo>
                  <a:lnTo>
                    <a:pt x="80539" y="11180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1" name="Freeform: Shape 136">
              <a:extLst>
                <a:ext uri="{FF2B5EF4-FFF2-40B4-BE49-F238E27FC236}">
                  <a16:creationId xmlns:a16="http://schemas.microsoft.com/office/drawing/2014/main" id="{E6DC0897-E710-D549-88C2-A0F6BAE2B9BC}"/>
                </a:ext>
              </a:extLst>
            </p:cNvPr>
            <p:cNvSpPr/>
            <p:nvPr/>
          </p:nvSpPr>
          <p:spPr>
            <a:xfrm>
              <a:off x="5974541" y="2238851"/>
              <a:ext cx="66675" cy="57150"/>
            </a:xfrm>
            <a:custGeom>
              <a:avLst/>
              <a:gdLst>
                <a:gd name="connsiteX0" fmla="*/ 15716 w 66675"/>
                <a:gd name="connsiteY0" fmla="*/ 11906 h 57150"/>
                <a:gd name="connsiteX1" fmla="*/ 44291 w 66675"/>
                <a:gd name="connsiteY1" fmla="*/ 7144 h 57150"/>
                <a:gd name="connsiteX2" fmla="*/ 65246 w 66675"/>
                <a:gd name="connsiteY2" fmla="*/ 26194 h 57150"/>
                <a:gd name="connsiteX3" fmla="*/ 56674 w 66675"/>
                <a:gd name="connsiteY3" fmla="*/ 55721 h 57150"/>
                <a:gd name="connsiteX4" fmla="*/ 7144 w 66675"/>
                <a:gd name="connsiteY4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15716" y="11906"/>
                  </a:moveTo>
                  <a:lnTo>
                    <a:pt x="44291" y="7144"/>
                  </a:lnTo>
                  <a:lnTo>
                    <a:pt x="65246" y="26194"/>
                  </a:lnTo>
                  <a:lnTo>
                    <a:pt x="56674" y="55721"/>
                  </a:lnTo>
                  <a:lnTo>
                    <a:pt x="7144" y="42386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2" name="Freeform: Shape 137">
              <a:extLst>
                <a:ext uri="{FF2B5EF4-FFF2-40B4-BE49-F238E27FC236}">
                  <a16:creationId xmlns:a16="http://schemas.microsoft.com/office/drawing/2014/main" id="{78F29B9C-4841-4C45-B6F2-8D1334F5F321}"/>
                </a:ext>
              </a:extLst>
            </p:cNvPr>
            <p:cNvSpPr/>
            <p:nvPr/>
          </p:nvSpPr>
          <p:spPr>
            <a:xfrm>
              <a:off x="5907065" y="2492078"/>
              <a:ext cx="66675" cy="47625"/>
            </a:xfrm>
            <a:custGeom>
              <a:avLst/>
              <a:gdLst>
                <a:gd name="connsiteX0" fmla="*/ 54629 w 66675"/>
                <a:gd name="connsiteY0" fmla="*/ 42035 h 47625"/>
                <a:gd name="connsiteX1" fmla="*/ 8828 w 66675"/>
                <a:gd name="connsiteY1" fmla="*/ 28981 h 47625"/>
                <a:gd name="connsiteX2" fmla="*/ 14572 w 66675"/>
                <a:gd name="connsiteY2" fmla="*/ 8828 h 47625"/>
                <a:gd name="connsiteX3" fmla="*/ 60373 w 66675"/>
                <a:gd name="connsiteY3" fmla="*/ 2188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54629" y="42035"/>
                  </a:moveTo>
                  <a:lnTo>
                    <a:pt x="8828" y="28981"/>
                  </a:lnTo>
                  <a:lnTo>
                    <a:pt x="14572" y="8828"/>
                  </a:lnTo>
                  <a:lnTo>
                    <a:pt x="60373" y="21882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3" name="Freeform: Shape 138">
              <a:extLst>
                <a:ext uri="{FF2B5EF4-FFF2-40B4-BE49-F238E27FC236}">
                  <a16:creationId xmlns:a16="http://schemas.microsoft.com/office/drawing/2014/main" id="{7EF59359-F9ED-2C47-B133-11F2D78C3AB5}"/>
                </a:ext>
              </a:extLst>
            </p:cNvPr>
            <p:cNvSpPr/>
            <p:nvPr/>
          </p:nvSpPr>
          <p:spPr>
            <a:xfrm>
              <a:off x="6022166" y="2117885"/>
              <a:ext cx="38100" cy="57150"/>
            </a:xfrm>
            <a:custGeom>
              <a:avLst/>
              <a:gdLst>
                <a:gd name="connsiteX0" fmla="*/ 25241 w 38100"/>
                <a:gd name="connsiteY0" fmla="*/ 7144 h 57150"/>
                <a:gd name="connsiteX1" fmla="*/ 35719 w 38100"/>
                <a:gd name="connsiteY1" fmla="*/ 10001 h 57150"/>
                <a:gd name="connsiteX2" fmla="*/ 28099 w 38100"/>
                <a:gd name="connsiteY2" fmla="*/ 55721 h 57150"/>
                <a:gd name="connsiteX3" fmla="*/ 7144 w 38100"/>
                <a:gd name="connsiteY3" fmla="*/ 500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25241" y="7144"/>
                  </a:moveTo>
                  <a:lnTo>
                    <a:pt x="35719" y="10001"/>
                  </a:lnTo>
                  <a:lnTo>
                    <a:pt x="28099" y="55721"/>
                  </a:lnTo>
                  <a:lnTo>
                    <a:pt x="7144" y="50006"/>
                  </a:lnTo>
                  <a:close/>
                </a:path>
              </a:pathLst>
            </a:custGeom>
            <a:solidFill>
              <a:srgbClr val="32E6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4" name="Freeform: Shape 139">
              <a:extLst>
                <a:ext uri="{FF2B5EF4-FFF2-40B4-BE49-F238E27FC236}">
                  <a16:creationId xmlns:a16="http://schemas.microsoft.com/office/drawing/2014/main" id="{7505A307-8ADB-A049-899F-C197464F43E6}"/>
                </a:ext>
              </a:extLst>
            </p:cNvPr>
            <p:cNvSpPr/>
            <p:nvPr/>
          </p:nvSpPr>
          <p:spPr>
            <a:xfrm>
              <a:off x="5930726" y="2146460"/>
              <a:ext cx="142875" cy="285750"/>
            </a:xfrm>
            <a:custGeom>
              <a:avLst/>
              <a:gdLst>
                <a:gd name="connsiteX0" fmla="*/ 14764 w 142875"/>
                <a:gd name="connsiteY0" fmla="*/ 263366 h 285750"/>
                <a:gd name="connsiteX1" fmla="*/ 83344 w 142875"/>
                <a:gd name="connsiteY1" fmla="*/ 21431 h 285750"/>
                <a:gd name="connsiteX2" fmla="*/ 132874 w 142875"/>
                <a:gd name="connsiteY2" fmla="*/ 34766 h 285750"/>
                <a:gd name="connsiteX3" fmla="*/ 63341 w 142875"/>
                <a:gd name="connsiteY3" fmla="*/ 276701 h 285750"/>
                <a:gd name="connsiteX4" fmla="*/ 71914 w 142875"/>
                <a:gd name="connsiteY4" fmla="*/ 279559 h 285750"/>
                <a:gd name="connsiteX5" fmla="*/ 143351 w 142875"/>
                <a:gd name="connsiteY5" fmla="*/ 26194 h 285750"/>
                <a:gd name="connsiteX6" fmla="*/ 78581 w 142875"/>
                <a:gd name="connsiteY6" fmla="*/ 7144 h 285750"/>
                <a:gd name="connsiteX7" fmla="*/ 7144 w 142875"/>
                <a:gd name="connsiteY7" fmla="*/ 2605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285750">
                  <a:moveTo>
                    <a:pt x="14764" y="263366"/>
                  </a:moveTo>
                  <a:lnTo>
                    <a:pt x="83344" y="21431"/>
                  </a:lnTo>
                  <a:lnTo>
                    <a:pt x="132874" y="34766"/>
                  </a:lnTo>
                  <a:lnTo>
                    <a:pt x="63341" y="276701"/>
                  </a:lnTo>
                  <a:lnTo>
                    <a:pt x="71914" y="279559"/>
                  </a:lnTo>
                  <a:lnTo>
                    <a:pt x="143351" y="26194"/>
                  </a:lnTo>
                  <a:lnTo>
                    <a:pt x="78581" y="7144"/>
                  </a:lnTo>
                  <a:lnTo>
                    <a:pt x="7144" y="26050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5" name="Freeform: Shape 140">
              <a:extLst>
                <a:ext uri="{FF2B5EF4-FFF2-40B4-BE49-F238E27FC236}">
                  <a16:creationId xmlns:a16="http://schemas.microsoft.com/office/drawing/2014/main" id="{30113B96-F028-D840-B881-63A566BFD9F1}"/>
                </a:ext>
              </a:extLst>
            </p:cNvPr>
            <p:cNvSpPr/>
            <p:nvPr/>
          </p:nvSpPr>
          <p:spPr>
            <a:xfrm>
              <a:off x="6043121" y="1997869"/>
              <a:ext cx="47625" cy="133350"/>
            </a:xfrm>
            <a:custGeom>
              <a:avLst/>
              <a:gdLst>
                <a:gd name="connsiteX0" fmla="*/ 44291 w 47625"/>
                <a:gd name="connsiteY0" fmla="*/ 7144 h 133350"/>
                <a:gd name="connsiteX1" fmla="*/ 11906 w 47625"/>
                <a:gd name="connsiteY1" fmla="*/ 129064 h 133350"/>
                <a:gd name="connsiteX2" fmla="*/ 7144 w 47625"/>
                <a:gd name="connsiteY2" fmla="*/ 12811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33350">
                  <a:moveTo>
                    <a:pt x="44291" y="7144"/>
                  </a:moveTo>
                  <a:lnTo>
                    <a:pt x="11906" y="129064"/>
                  </a:lnTo>
                  <a:lnTo>
                    <a:pt x="7144" y="12811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6" name="Freeform: Shape 141">
              <a:extLst>
                <a:ext uri="{FF2B5EF4-FFF2-40B4-BE49-F238E27FC236}">
                  <a16:creationId xmlns:a16="http://schemas.microsoft.com/office/drawing/2014/main" id="{5B9931A1-0FA7-4843-A04F-2EAACAF2BAD0}"/>
                </a:ext>
              </a:extLst>
            </p:cNvPr>
            <p:cNvSpPr/>
            <p:nvPr/>
          </p:nvSpPr>
          <p:spPr>
            <a:xfrm>
              <a:off x="5912811" y="2394490"/>
              <a:ext cx="104775" cy="47625"/>
            </a:xfrm>
            <a:custGeom>
              <a:avLst/>
              <a:gdLst>
                <a:gd name="connsiteX0" fmla="*/ 99513 w 104775"/>
                <a:gd name="connsiteY0" fmla="*/ 46573 h 47625"/>
                <a:gd name="connsiteX1" fmla="*/ 8828 w 104775"/>
                <a:gd name="connsiteY1" fmla="*/ 20736 h 47625"/>
                <a:gd name="connsiteX2" fmla="*/ 12220 w 104775"/>
                <a:gd name="connsiteY2" fmla="*/ 8828 h 47625"/>
                <a:gd name="connsiteX3" fmla="*/ 102906 w 104775"/>
                <a:gd name="connsiteY3" fmla="*/ 3466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99513" y="46573"/>
                  </a:moveTo>
                  <a:lnTo>
                    <a:pt x="8828" y="20736"/>
                  </a:lnTo>
                  <a:lnTo>
                    <a:pt x="12220" y="8828"/>
                  </a:lnTo>
                  <a:lnTo>
                    <a:pt x="102906" y="34665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7" name="Freeform: Shape 142">
              <a:extLst>
                <a:ext uri="{FF2B5EF4-FFF2-40B4-BE49-F238E27FC236}">
                  <a16:creationId xmlns:a16="http://schemas.microsoft.com/office/drawing/2014/main" id="{8FFBEF85-3B18-1846-BF49-D88821DBE7B1}"/>
                </a:ext>
              </a:extLst>
            </p:cNvPr>
            <p:cNvSpPr/>
            <p:nvPr/>
          </p:nvSpPr>
          <p:spPr>
            <a:xfrm>
              <a:off x="5991221" y="2191129"/>
              <a:ext cx="28575" cy="28575"/>
            </a:xfrm>
            <a:custGeom>
              <a:avLst/>
              <a:gdLst>
                <a:gd name="connsiteX0" fmla="*/ 10918 w 28575"/>
                <a:gd name="connsiteY0" fmla="*/ 8829 h 28575"/>
                <a:gd name="connsiteX1" fmla="*/ 28323 w 28575"/>
                <a:gd name="connsiteY1" fmla="*/ 13791 h 28575"/>
                <a:gd name="connsiteX2" fmla="*/ 26233 w 28575"/>
                <a:gd name="connsiteY2" fmla="*/ 21119 h 28575"/>
                <a:gd name="connsiteX3" fmla="*/ 8829 w 28575"/>
                <a:gd name="connsiteY3" fmla="*/ 1615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8" y="8829"/>
                  </a:moveTo>
                  <a:lnTo>
                    <a:pt x="28323" y="13791"/>
                  </a:lnTo>
                  <a:lnTo>
                    <a:pt x="26233" y="21119"/>
                  </a:lnTo>
                  <a:lnTo>
                    <a:pt x="8829" y="16157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8" name="Freeform: Shape 143">
              <a:extLst>
                <a:ext uri="{FF2B5EF4-FFF2-40B4-BE49-F238E27FC236}">
                  <a16:creationId xmlns:a16="http://schemas.microsoft.com/office/drawing/2014/main" id="{FE9D8E05-486C-E14B-90BF-79CC3CE1531C}"/>
                </a:ext>
              </a:extLst>
            </p:cNvPr>
            <p:cNvSpPr/>
            <p:nvPr/>
          </p:nvSpPr>
          <p:spPr>
            <a:xfrm>
              <a:off x="5978790" y="2234848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0 w 28575"/>
                <a:gd name="connsiteY1" fmla="*/ 13786 h 28575"/>
                <a:gd name="connsiteX2" fmla="*/ 26232 w 28575"/>
                <a:gd name="connsiteY2" fmla="*/ 21114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0" y="13786"/>
                  </a:lnTo>
                  <a:lnTo>
                    <a:pt x="26232" y="21114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9" name="Freeform: Shape 144">
              <a:extLst>
                <a:ext uri="{FF2B5EF4-FFF2-40B4-BE49-F238E27FC236}">
                  <a16:creationId xmlns:a16="http://schemas.microsoft.com/office/drawing/2014/main" id="{71CBC2CE-24F1-C64D-934C-D7417605340A}"/>
                </a:ext>
              </a:extLst>
            </p:cNvPr>
            <p:cNvSpPr/>
            <p:nvPr/>
          </p:nvSpPr>
          <p:spPr>
            <a:xfrm>
              <a:off x="5966405" y="2278837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1 w 28575"/>
                <a:gd name="connsiteY1" fmla="*/ 13784 h 28575"/>
                <a:gd name="connsiteX2" fmla="*/ 26234 w 28575"/>
                <a:gd name="connsiteY2" fmla="*/ 21113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1" y="13784"/>
                  </a:lnTo>
                  <a:lnTo>
                    <a:pt x="26234" y="21113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0" name="Freeform: Shape 145">
              <a:extLst>
                <a:ext uri="{FF2B5EF4-FFF2-40B4-BE49-F238E27FC236}">
                  <a16:creationId xmlns:a16="http://schemas.microsoft.com/office/drawing/2014/main" id="{7AD9D23D-1158-CC48-9766-2A97D2C8749A}"/>
                </a:ext>
              </a:extLst>
            </p:cNvPr>
            <p:cNvSpPr/>
            <p:nvPr/>
          </p:nvSpPr>
          <p:spPr>
            <a:xfrm>
              <a:off x="5954011" y="2322584"/>
              <a:ext cx="28575" cy="28575"/>
            </a:xfrm>
            <a:custGeom>
              <a:avLst/>
              <a:gdLst>
                <a:gd name="connsiteX0" fmla="*/ 10913 w 28575"/>
                <a:gd name="connsiteY0" fmla="*/ 8827 h 28575"/>
                <a:gd name="connsiteX1" fmla="*/ 28319 w 28575"/>
                <a:gd name="connsiteY1" fmla="*/ 13782 h 28575"/>
                <a:gd name="connsiteX2" fmla="*/ 26233 w 28575"/>
                <a:gd name="connsiteY2" fmla="*/ 21111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3" y="8827"/>
                  </a:moveTo>
                  <a:lnTo>
                    <a:pt x="28319" y="13782"/>
                  </a:lnTo>
                  <a:lnTo>
                    <a:pt x="26233" y="21111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1" name="Freeform: Shape 146">
              <a:extLst>
                <a:ext uri="{FF2B5EF4-FFF2-40B4-BE49-F238E27FC236}">
                  <a16:creationId xmlns:a16="http://schemas.microsoft.com/office/drawing/2014/main" id="{748AE63B-4A54-8C46-A4B7-77ACFA6D2F0E}"/>
                </a:ext>
              </a:extLst>
            </p:cNvPr>
            <p:cNvSpPr/>
            <p:nvPr/>
          </p:nvSpPr>
          <p:spPr>
            <a:xfrm>
              <a:off x="5941602" y="2366377"/>
              <a:ext cx="28575" cy="28575"/>
            </a:xfrm>
            <a:custGeom>
              <a:avLst/>
              <a:gdLst>
                <a:gd name="connsiteX0" fmla="*/ 10917 w 28575"/>
                <a:gd name="connsiteY0" fmla="*/ 8828 h 28575"/>
                <a:gd name="connsiteX1" fmla="*/ 28321 w 28575"/>
                <a:gd name="connsiteY1" fmla="*/ 13789 h 28575"/>
                <a:gd name="connsiteX2" fmla="*/ 26233 w 28575"/>
                <a:gd name="connsiteY2" fmla="*/ 21117 h 28575"/>
                <a:gd name="connsiteX3" fmla="*/ 8828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7" y="8828"/>
                  </a:moveTo>
                  <a:lnTo>
                    <a:pt x="28321" y="13789"/>
                  </a:lnTo>
                  <a:lnTo>
                    <a:pt x="26233" y="21117"/>
                  </a:lnTo>
                  <a:lnTo>
                    <a:pt x="8828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2" name="Freeform: Shape 147">
              <a:extLst>
                <a:ext uri="{FF2B5EF4-FFF2-40B4-BE49-F238E27FC236}">
                  <a16:creationId xmlns:a16="http://schemas.microsoft.com/office/drawing/2014/main" id="{4474269F-65CC-BB4F-ABF1-7B5C50260E98}"/>
                </a:ext>
              </a:extLst>
            </p:cNvPr>
            <p:cNvSpPr/>
            <p:nvPr/>
          </p:nvSpPr>
          <p:spPr>
            <a:xfrm>
              <a:off x="5982002" y="2158504"/>
              <a:ext cx="85725" cy="114300"/>
            </a:xfrm>
            <a:custGeom>
              <a:avLst/>
              <a:gdLst>
                <a:gd name="connsiteX0" fmla="*/ 32577 w 85725"/>
                <a:gd name="connsiteY0" fmla="*/ 8828 h 114300"/>
                <a:gd name="connsiteX1" fmla="*/ 82042 w 85725"/>
                <a:gd name="connsiteY1" fmla="*/ 22921 h 114300"/>
                <a:gd name="connsiteX2" fmla="*/ 58293 w 85725"/>
                <a:gd name="connsiteY2" fmla="*/ 106278 h 114300"/>
                <a:gd name="connsiteX3" fmla="*/ 8828 w 85725"/>
                <a:gd name="connsiteY3" fmla="*/ 921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32577" y="8828"/>
                  </a:moveTo>
                  <a:lnTo>
                    <a:pt x="82042" y="22921"/>
                  </a:lnTo>
                  <a:lnTo>
                    <a:pt x="58293" y="106278"/>
                  </a:lnTo>
                  <a:lnTo>
                    <a:pt x="8828" y="92185"/>
                  </a:lnTo>
                  <a:close/>
                </a:path>
              </a:pathLst>
            </a:custGeom>
            <a:solidFill>
              <a:srgbClr val="F6F6F6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3" name="Freeform: Shape 148">
              <a:extLst>
                <a:ext uri="{FF2B5EF4-FFF2-40B4-BE49-F238E27FC236}">
                  <a16:creationId xmlns:a16="http://schemas.microsoft.com/office/drawing/2014/main" id="{58A7BBD6-1326-4946-9C66-15FBC2064FAC}"/>
                </a:ext>
              </a:extLst>
            </p:cNvPr>
            <p:cNvSpPr/>
            <p:nvPr/>
          </p:nvSpPr>
          <p:spPr>
            <a:xfrm>
              <a:off x="7471870" y="3630454"/>
              <a:ext cx="295274" cy="114300"/>
            </a:xfrm>
            <a:custGeom>
              <a:avLst/>
              <a:gdLst>
                <a:gd name="connsiteX0" fmla="*/ 7144 w 295275"/>
                <a:gd name="connsiteY0" fmla="*/ 54769 h 114300"/>
                <a:gd name="connsiteX1" fmla="*/ 45244 w 295275"/>
                <a:gd name="connsiteY1" fmla="*/ 84296 h 114300"/>
                <a:gd name="connsiteX2" fmla="*/ 75724 w 295275"/>
                <a:gd name="connsiteY2" fmla="*/ 90964 h 114300"/>
                <a:gd name="connsiteX3" fmla="*/ 100489 w 295275"/>
                <a:gd name="connsiteY3" fmla="*/ 90011 h 114300"/>
                <a:gd name="connsiteX4" fmla="*/ 109061 w 295275"/>
                <a:gd name="connsiteY4" fmla="*/ 90964 h 114300"/>
                <a:gd name="connsiteX5" fmla="*/ 162401 w 295275"/>
                <a:gd name="connsiteY5" fmla="*/ 103346 h 114300"/>
                <a:gd name="connsiteX6" fmla="*/ 183356 w 295275"/>
                <a:gd name="connsiteY6" fmla="*/ 107156 h 114300"/>
                <a:gd name="connsiteX7" fmla="*/ 166211 w 295275"/>
                <a:gd name="connsiteY7" fmla="*/ 80486 h 114300"/>
                <a:gd name="connsiteX8" fmla="*/ 121444 w 295275"/>
                <a:gd name="connsiteY8" fmla="*/ 65246 h 114300"/>
                <a:gd name="connsiteX9" fmla="*/ 171926 w 295275"/>
                <a:gd name="connsiteY9" fmla="*/ 51911 h 114300"/>
                <a:gd name="connsiteX10" fmla="*/ 227171 w 295275"/>
                <a:gd name="connsiteY10" fmla="*/ 60484 h 114300"/>
                <a:gd name="connsiteX11" fmla="*/ 265271 w 295275"/>
                <a:gd name="connsiteY11" fmla="*/ 85249 h 114300"/>
                <a:gd name="connsiteX12" fmla="*/ 288131 w 295275"/>
                <a:gd name="connsiteY12" fmla="*/ 85249 h 114300"/>
                <a:gd name="connsiteX13" fmla="*/ 284321 w 295275"/>
                <a:gd name="connsiteY13" fmla="*/ 70009 h 114300"/>
                <a:gd name="connsiteX14" fmla="*/ 239554 w 295275"/>
                <a:gd name="connsiteY14" fmla="*/ 35719 h 114300"/>
                <a:gd name="connsiteX15" fmla="*/ 182404 w 295275"/>
                <a:gd name="connsiteY15" fmla="*/ 14764 h 114300"/>
                <a:gd name="connsiteX16" fmla="*/ 171926 w 295275"/>
                <a:gd name="connsiteY16" fmla="*/ 12859 h 114300"/>
                <a:gd name="connsiteX17" fmla="*/ 22384 w 295275"/>
                <a:gd name="connsiteY17" fmla="*/ 7144 h 114300"/>
                <a:gd name="connsiteX18" fmla="*/ 7144 w 295275"/>
                <a:gd name="connsiteY18" fmla="*/ 547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5275" h="114300">
                  <a:moveTo>
                    <a:pt x="7144" y="54769"/>
                  </a:moveTo>
                  <a:lnTo>
                    <a:pt x="45244" y="84296"/>
                  </a:lnTo>
                  <a:cubicBezTo>
                    <a:pt x="56674" y="90964"/>
                    <a:pt x="66199" y="90964"/>
                    <a:pt x="75724" y="90964"/>
                  </a:cubicBezTo>
                  <a:lnTo>
                    <a:pt x="100489" y="90011"/>
                  </a:lnTo>
                  <a:cubicBezTo>
                    <a:pt x="103346" y="90011"/>
                    <a:pt x="106204" y="90011"/>
                    <a:pt x="109061" y="90964"/>
                  </a:cubicBezTo>
                  <a:lnTo>
                    <a:pt x="162401" y="103346"/>
                  </a:lnTo>
                  <a:cubicBezTo>
                    <a:pt x="170974" y="106204"/>
                    <a:pt x="183356" y="107156"/>
                    <a:pt x="183356" y="107156"/>
                  </a:cubicBezTo>
                  <a:cubicBezTo>
                    <a:pt x="189071" y="91916"/>
                    <a:pt x="173831" y="85249"/>
                    <a:pt x="166211" y="80486"/>
                  </a:cubicBezTo>
                  <a:lnTo>
                    <a:pt x="121444" y="65246"/>
                  </a:lnTo>
                  <a:lnTo>
                    <a:pt x="171926" y="51911"/>
                  </a:lnTo>
                  <a:lnTo>
                    <a:pt x="227171" y="60484"/>
                  </a:lnTo>
                  <a:lnTo>
                    <a:pt x="265271" y="85249"/>
                  </a:lnTo>
                  <a:cubicBezTo>
                    <a:pt x="271939" y="90964"/>
                    <a:pt x="282416" y="92869"/>
                    <a:pt x="288131" y="85249"/>
                  </a:cubicBezTo>
                  <a:cubicBezTo>
                    <a:pt x="288131" y="85249"/>
                    <a:pt x="293846" y="76676"/>
                    <a:pt x="284321" y="70009"/>
                  </a:cubicBezTo>
                  <a:cubicBezTo>
                    <a:pt x="284321" y="70009"/>
                    <a:pt x="239554" y="35719"/>
                    <a:pt x="239554" y="35719"/>
                  </a:cubicBezTo>
                  <a:cubicBezTo>
                    <a:pt x="239554" y="35719"/>
                    <a:pt x="195739" y="18574"/>
                    <a:pt x="182404" y="14764"/>
                  </a:cubicBezTo>
                  <a:cubicBezTo>
                    <a:pt x="179546" y="13811"/>
                    <a:pt x="175736" y="13811"/>
                    <a:pt x="171926" y="12859"/>
                  </a:cubicBezTo>
                  <a:cubicBezTo>
                    <a:pt x="155734" y="10001"/>
                    <a:pt x="22384" y="7144"/>
                    <a:pt x="22384" y="7144"/>
                  </a:cubicBezTo>
                  <a:lnTo>
                    <a:pt x="7144" y="54769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4" name="Freeform: Shape 149">
              <a:extLst>
                <a:ext uri="{FF2B5EF4-FFF2-40B4-BE49-F238E27FC236}">
                  <a16:creationId xmlns:a16="http://schemas.microsoft.com/office/drawing/2014/main" id="{3EDE7824-28D6-D34D-BC93-DF92384FE07B}"/>
                </a:ext>
              </a:extLst>
            </p:cNvPr>
            <p:cNvSpPr/>
            <p:nvPr/>
          </p:nvSpPr>
          <p:spPr>
            <a:xfrm>
              <a:off x="6488892" y="1698784"/>
              <a:ext cx="647699" cy="438150"/>
            </a:xfrm>
            <a:custGeom>
              <a:avLst/>
              <a:gdLst>
                <a:gd name="connsiteX0" fmla="*/ 325279 w 647700"/>
                <a:gd name="connsiteY0" fmla="*/ 404336 h 438150"/>
                <a:gd name="connsiteX1" fmla="*/ 212884 w 647700"/>
                <a:gd name="connsiteY1" fmla="*/ 439579 h 438150"/>
                <a:gd name="connsiteX2" fmla="*/ 7144 w 647700"/>
                <a:gd name="connsiteY2" fmla="*/ 223361 h 438150"/>
                <a:gd name="connsiteX3" fmla="*/ 212884 w 647700"/>
                <a:gd name="connsiteY3" fmla="*/ 7144 h 438150"/>
                <a:gd name="connsiteX4" fmla="*/ 325279 w 647700"/>
                <a:gd name="connsiteY4" fmla="*/ 42386 h 438150"/>
                <a:gd name="connsiteX5" fmla="*/ 437674 w 647700"/>
                <a:gd name="connsiteY5" fmla="*/ 7144 h 438150"/>
                <a:gd name="connsiteX6" fmla="*/ 643414 w 647700"/>
                <a:gd name="connsiteY6" fmla="*/ 223361 h 438150"/>
                <a:gd name="connsiteX7" fmla="*/ 437674 w 647700"/>
                <a:gd name="connsiteY7" fmla="*/ 439579 h 438150"/>
                <a:gd name="connsiteX8" fmla="*/ 325279 w 647700"/>
                <a:gd name="connsiteY8" fmla="*/ 40433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38150">
                  <a:moveTo>
                    <a:pt x="325279" y="404336"/>
                  </a:moveTo>
                  <a:cubicBezTo>
                    <a:pt x="292894" y="426244"/>
                    <a:pt x="254794" y="439579"/>
                    <a:pt x="212884" y="439579"/>
                  </a:cubicBezTo>
                  <a:cubicBezTo>
                    <a:pt x="99536" y="439579"/>
                    <a:pt x="7144" y="343376"/>
                    <a:pt x="7144" y="223361"/>
                  </a:cubicBezTo>
                  <a:cubicBezTo>
                    <a:pt x="7144" y="104299"/>
                    <a:pt x="99536" y="7144"/>
                    <a:pt x="212884" y="7144"/>
                  </a:cubicBezTo>
                  <a:cubicBezTo>
                    <a:pt x="254794" y="7144"/>
                    <a:pt x="292894" y="19526"/>
                    <a:pt x="325279" y="42386"/>
                  </a:cubicBezTo>
                  <a:cubicBezTo>
                    <a:pt x="357664" y="20479"/>
                    <a:pt x="395764" y="7144"/>
                    <a:pt x="437674" y="7144"/>
                  </a:cubicBezTo>
                  <a:cubicBezTo>
                    <a:pt x="551021" y="7144"/>
                    <a:pt x="643414" y="103346"/>
                    <a:pt x="643414" y="223361"/>
                  </a:cubicBezTo>
                  <a:cubicBezTo>
                    <a:pt x="643414" y="342424"/>
                    <a:pt x="551021" y="439579"/>
                    <a:pt x="437674" y="439579"/>
                  </a:cubicBezTo>
                  <a:cubicBezTo>
                    <a:pt x="395764" y="438626"/>
                    <a:pt x="357664" y="426244"/>
                    <a:pt x="325279" y="40433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5" name="Freeform: Shape 150">
              <a:extLst>
                <a:ext uri="{FF2B5EF4-FFF2-40B4-BE49-F238E27FC236}">
                  <a16:creationId xmlns:a16="http://schemas.microsoft.com/office/drawing/2014/main" id="{F7F43D27-BEAE-0E4F-9442-DD7E5A1F1D9D}"/>
                </a:ext>
              </a:extLst>
            </p:cNvPr>
            <p:cNvSpPr/>
            <p:nvPr/>
          </p:nvSpPr>
          <p:spPr>
            <a:xfrm>
              <a:off x="6393643" y="1799749"/>
              <a:ext cx="400049" cy="390525"/>
            </a:xfrm>
            <a:custGeom>
              <a:avLst/>
              <a:gdLst>
                <a:gd name="connsiteX0" fmla="*/ 399574 w 400050"/>
                <a:gd name="connsiteY0" fmla="*/ 199549 h 390525"/>
                <a:gd name="connsiteX1" fmla="*/ 203359 w 400050"/>
                <a:gd name="connsiteY1" fmla="*/ 391954 h 390525"/>
                <a:gd name="connsiteX2" fmla="*/ 7144 w 400050"/>
                <a:gd name="connsiteY2" fmla="*/ 199549 h 390525"/>
                <a:gd name="connsiteX3" fmla="*/ 203359 w 400050"/>
                <a:gd name="connsiteY3" fmla="*/ 7144 h 390525"/>
                <a:gd name="connsiteX4" fmla="*/ 399574 w 400050"/>
                <a:gd name="connsiteY4" fmla="*/ 1995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390525">
                  <a:moveTo>
                    <a:pt x="399574" y="199549"/>
                  </a:moveTo>
                  <a:cubicBezTo>
                    <a:pt x="399574" y="305811"/>
                    <a:pt x="311725" y="391954"/>
                    <a:pt x="203359" y="391954"/>
                  </a:cubicBezTo>
                  <a:cubicBezTo>
                    <a:pt x="94992" y="391954"/>
                    <a:pt x="7144" y="305811"/>
                    <a:pt x="7144" y="199549"/>
                  </a:cubicBezTo>
                  <a:cubicBezTo>
                    <a:pt x="7144" y="93286"/>
                    <a:pt x="94992" y="7144"/>
                    <a:pt x="203359" y="7144"/>
                  </a:cubicBezTo>
                  <a:cubicBezTo>
                    <a:pt x="311725" y="7144"/>
                    <a:pt x="399574" y="93286"/>
                    <a:pt x="399574" y="19954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6" name="Freeform: Shape 151">
              <a:extLst>
                <a:ext uri="{FF2B5EF4-FFF2-40B4-BE49-F238E27FC236}">
                  <a16:creationId xmlns:a16="http://schemas.microsoft.com/office/drawing/2014/main" id="{ECB97EBD-4797-3D43-A227-99E98E9AE843}"/>
                </a:ext>
              </a:extLst>
            </p:cNvPr>
            <p:cNvSpPr/>
            <p:nvPr/>
          </p:nvSpPr>
          <p:spPr>
            <a:xfrm>
              <a:off x="6863224" y="1805464"/>
              <a:ext cx="361949" cy="361950"/>
            </a:xfrm>
            <a:custGeom>
              <a:avLst/>
              <a:gdLst>
                <a:gd name="connsiteX0" fmla="*/ 361474 w 361950"/>
                <a:gd name="connsiteY0" fmla="*/ 183356 h 361950"/>
                <a:gd name="connsiteX1" fmla="*/ 184309 w 361950"/>
                <a:gd name="connsiteY1" fmla="*/ 359569 h 361950"/>
                <a:gd name="connsiteX2" fmla="*/ 7144 w 361950"/>
                <a:gd name="connsiteY2" fmla="*/ 183356 h 361950"/>
                <a:gd name="connsiteX3" fmla="*/ 184309 w 361950"/>
                <a:gd name="connsiteY3" fmla="*/ 7144 h 361950"/>
                <a:gd name="connsiteX4" fmla="*/ 361474 w 361950"/>
                <a:gd name="connsiteY4" fmla="*/ 18335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61474" y="183356"/>
                  </a:moveTo>
                  <a:cubicBezTo>
                    <a:pt x="361474" y="280676"/>
                    <a:pt x="282154" y="359569"/>
                    <a:pt x="184309" y="359569"/>
                  </a:cubicBezTo>
                  <a:cubicBezTo>
                    <a:pt x="86463" y="359569"/>
                    <a:pt x="7144" y="280676"/>
                    <a:pt x="7144" y="183356"/>
                  </a:cubicBezTo>
                  <a:cubicBezTo>
                    <a:pt x="7144" y="86037"/>
                    <a:pt x="86463" y="7144"/>
                    <a:pt x="184309" y="7144"/>
                  </a:cubicBezTo>
                  <a:cubicBezTo>
                    <a:pt x="282154" y="7144"/>
                    <a:pt x="361474" y="86037"/>
                    <a:pt x="361474" y="18335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7" name="Freeform: Shape 152">
              <a:extLst>
                <a:ext uri="{FF2B5EF4-FFF2-40B4-BE49-F238E27FC236}">
                  <a16:creationId xmlns:a16="http://schemas.microsoft.com/office/drawing/2014/main" id="{456CEAE4-733F-2945-B81D-627E88AF7303}"/>
                </a:ext>
              </a:extLst>
            </p:cNvPr>
            <p:cNvSpPr/>
            <p:nvPr/>
          </p:nvSpPr>
          <p:spPr>
            <a:xfrm>
              <a:off x="6446030" y="2038826"/>
              <a:ext cx="733424" cy="619125"/>
            </a:xfrm>
            <a:custGeom>
              <a:avLst/>
              <a:gdLst>
                <a:gd name="connsiteX0" fmla="*/ 368141 w 733425"/>
                <a:gd name="connsiteY0" fmla="*/ 614839 h 619125"/>
                <a:gd name="connsiteX1" fmla="*/ 363379 w 733425"/>
                <a:gd name="connsiteY1" fmla="*/ 614839 h 619125"/>
                <a:gd name="connsiteX2" fmla="*/ 7144 w 733425"/>
                <a:gd name="connsiteY2" fmla="*/ 349091 h 619125"/>
                <a:gd name="connsiteX3" fmla="*/ 363379 w 733425"/>
                <a:gd name="connsiteY3" fmla="*/ 7144 h 619125"/>
                <a:gd name="connsiteX4" fmla="*/ 368141 w 733425"/>
                <a:gd name="connsiteY4" fmla="*/ 7144 h 619125"/>
                <a:gd name="connsiteX5" fmla="*/ 372904 w 733425"/>
                <a:gd name="connsiteY5" fmla="*/ 7144 h 619125"/>
                <a:gd name="connsiteX6" fmla="*/ 729139 w 733425"/>
                <a:gd name="connsiteY6" fmla="*/ 349091 h 619125"/>
                <a:gd name="connsiteX7" fmla="*/ 372904 w 733425"/>
                <a:gd name="connsiteY7" fmla="*/ 614839 h 619125"/>
                <a:gd name="connsiteX8" fmla="*/ 368141 w 733425"/>
                <a:gd name="connsiteY8" fmla="*/ 614839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5" h="619125">
                  <a:moveTo>
                    <a:pt x="368141" y="614839"/>
                  </a:moveTo>
                  <a:cubicBezTo>
                    <a:pt x="366236" y="614839"/>
                    <a:pt x="365284" y="614839"/>
                    <a:pt x="363379" y="614839"/>
                  </a:cubicBezTo>
                  <a:cubicBezTo>
                    <a:pt x="189071" y="614839"/>
                    <a:pt x="7144" y="516731"/>
                    <a:pt x="7144" y="349091"/>
                  </a:cubicBezTo>
                  <a:cubicBezTo>
                    <a:pt x="7144" y="181451"/>
                    <a:pt x="189071" y="7144"/>
                    <a:pt x="363379" y="7144"/>
                  </a:cubicBezTo>
                  <a:cubicBezTo>
                    <a:pt x="365284" y="7144"/>
                    <a:pt x="366236" y="7144"/>
                    <a:pt x="368141" y="7144"/>
                  </a:cubicBezTo>
                  <a:cubicBezTo>
                    <a:pt x="370046" y="7144"/>
                    <a:pt x="370999" y="7144"/>
                    <a:pt x="372904" y="7144"/>
                  </a:cubicBezTo>
                  <a:cubicBezTo>
                    <a:pt x="547211" y="7144"/>
                    <a:pt x="729139" y="181451"/>
                    <a:pt x="729139" y="349091"/>
                  </a:cubicBezTo>
                  <a:cubicBezTo>
                    <a:pt x="729139" y="516731"/>
                    <a:pt x="547211" y="614839"/>
                    <a:pt x="372904" y="614839"/>
                  </a:cubicBezTo>
                  <a:cubicBezTo>
                    <a:pt x="370999" y="614839"/>
                    <a:pt x="369094" y="614839"/>
                    <a:pt x="368141" y="61483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8" name="Freeform: Shape 153">
              <a:extLst>
                <a:ext uri="{FF2B5EF4-FFF2-40B4-BE49-F238E27FC236}">
                  <a16:creationId xmlns:a16="http://schemas.microsoft.com/office/drawing/2014/main" id="{C74D8808-9F1C-1848-A8C1-E5B9508EF421}"/>
                </a:ext>
              </a:extLst>
            </p:cNvPr>
            <p:cNvSpPr/>
            <p:nvPr/>
          </p:nvSpPr>
          <p:spPr>
            <a:xfrm>
              <a:off x="6712729" y="2524601"/>
              <a:ext cx="200024" cy="523875"/>
            </a:xfrm>
            <a:custGeom>
              <a:avLst/>
              <a:gdLst>
                <a:gd name="connsiteX0" fmla="*/ 7144 w 200025"/>
                <a:gd name="connsiteY0" fmla="*/ 228124 h 523875"/>
                <a:gd name="connsiteX1" fmla="*/ 7144 w 200025"/>
                <a:gd name="connsiteY1" fmla="*/ 7144 h 523875"/>
                <a:gd name="connsiteX2" fmla="*/ 194786 w 200025"/>
                <a:gd name="connsiteY2" fmla="*/ 7144 h 523875"/>
                <a:gd name="connsiteX3" fmla="*/ 194786 w 200025"/>
                <a:gd name="connsiteY3" fmla="*/ 228124 h 523875"/>
                <a:gd name="connsiteX4" fmla="*/ 104299 w 200025"/>
                <a:gd name="connsiteY4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23875">
                  <a:moveTo>
                    <a:pt x="7144" y="228124"/>
                  </a:moveTo>
                  <a:lnTo>
                    <a:pt x="7144" y="7144"/>
                  </a:lnTo>
                  <a:lnTo>
                    <a:pt x="194786" y="7144"/>
                  </a:lnTo>
                  <a:lnTo>
                    <a:pt x="194786" y="228124"/>
                  </a:lnTo>
                  <a:lnTo>
                    <a:pt x="104299" y="524351"/>
                  </a:lnTo>
                  <a:close/>
                </a:path>
              </a:pathLst>
            </a:custGeom>
            <a:solidFill>
              <a:srgbClr val="F7C3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9" name="Freeform: Shape 154">
              <a:extLst>
                <a:ext uri="{FF2B5EF4-FFF2-40B4-BE49-F238E27FC236}">
                  <a16:creationId xmlns:a16="http://schemas.microsoft.com/office/drawing/2014/main" id="{49BA8E1C-04DB-3B49-B9C3-71DDCD66266D}"/>
                </a:ext>
              </a:extLst>
            </p:cNvPr>
            <p:cNvSpPr/>
            <p:nvPr/>
          </p:nvSpPr>
          <p:spPr>
            <a:xfrm>
              <a:off x="6373642" y="1805464"/>
              <a:ext cx="876298" cy="723900"/>
            </a:xfrm>
            <a:custGeom>
              <a:avLst/>
              <a:gdLst>
                <a:gd name="connsiteX0" fmla="*/ 440531 w 876300"/>
                <a:gd name="connsiteY0" fmla="*/ 721519 h 723900"/>
                <a:gd name="connsiteX1" fmla="*/ 434816 w 876300"/>
                <a:gd name="connsiteY1" fmla="*/ 721519 h 723900"/>
                <a:gd name="connsiteX2" fmla="*/ 7144 w 876300"/>
                <a:gd name="connsiteY2" fmla="*/ 364331 h 723900"/>
                <a:gd name="connsiteX3" fmla="*/ 434816 w 876300"/>
                <a:gd name="connsiteY3" fmla="*/ 7144 h 723900"/>
                <a:gd name="connsiteX4" fmla="*/ 440531 w 876300"/>
                <a:gd name="connsiteY4" fmla="*/ 7144 h 723900"/>
                <a:gd name="connsiteX5" fmla="*/ 446246 w 876300"/>
                <a:gd name="connsiteY5" fmla="*/ 7144 h 723900"/>
                <a:gd name="connsiteX6" fmla="*/ 873919 w 876300"/>
                <a:gd name="connsiteY6" fmla="*/ 364331 h 723900"/>
                <a:gd name="connsiteX7" fmla="*/ 446246 w 876300"/>
                <a:gd name="connsiteY7" fmla="*/ 721519 h 723900"/>
                <a:gd name="connsiteX8" fmla="*/ 440531 w 876300"/>
                <a:gd name="connsiteY8" fmla="*/ 721519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300" h="723900">
                  <a:moveTo>
                    <a:pt x="440531" y="721519"/>
                  </a:moveTo>
                  <a:cubicBezTo>
                    <a:pt x="438626" y="721519"/>
                    <a:pt x="436721" y="721519"/>
                    <a:pt x="434816" y="721519"/>
                  </a:cubicBezTo>
                  <a:cubicBezTo>
                    <a:pt x="198596" y="721519"/>
                    <a:pt x="7144" y="561499"/>
                    <a:pt x="7144" y="364331"/>
                  </a:cubicBezTo>
                  <a:cubicBezTo>
                    <a:pt x="7144" y="167164"/>
                    <a:pt x="198596" y="7144"/>
                    <a:pt x="434816" y="7144"/>
                  </a:cubicBezTo>
                  <a:cubicBezTo>
                    <a:pt x="436721" y="7144"/>
                    <a:pt x="438626" y="7144"/>
                    <a:pt x="440531" y="7144"/>
                  </a:cubicBezTo>
                  <a:cubicBezTo>
                    <a:pt x="442436" y="7144"/>
                    <a:pt x="444341" y="7144"/>
                    <a:pt x="446246" y="7144"/>
                  </a:cubicBezTo>
                  <a:cubicBezTo>
                    <a:pt x="682466" y="7144"/>
                    <a:pt x="873919" y="167164"/>
                    <a:pt x="873919" y="364331"/>
                  </a:cubicBezTo>
                  <a:cubicBezTo>
                    <a:pt x="873919" y="561499"/>
                    <a:pt x="682466" y="721519"/>
                    <a:pt x="446246" y="721519"/>
                  </a:cubicBezTo>
                  <a:cubicBezTo>
                    <a:pt x="444341" y="721519"/>
                    <a:pt x="442436" y="721519"/>
                    <a:pt x="440531" y="72151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0" name="Freeform: Shape 155">
              <a:extLst>
                <a:ext uri="{FF2B5EF4-FFF2-40B4-BE49-F238E27FC236}">
                  <a16:creationId xmlns:a16="http://schemas.microsoft.com/office/drawing/2014/main" id="{4301FCBC-A45A-2C4E-953D-9BB1A6CE44EA}"/>
                </a:ext>
              </a:extLst>
            </p:cNvPr>
            <p:cNvSpPr/>
            <p:nvPr/>
          </p:nvSpPr>
          <p:spPr>
            <a:xfrm>
              <a:off x="652985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1" name="Freeform: Shape 156">
              <a:extLst>
                <a:ext uri="{FF2B5EF4-FFF2-40B4-BE49-F238E27FC236}">
                  <a16:creationId xmlns:a16="http://schemas.microsoft.com/office/drawing/2014/main" id="{1338346B-E101-714F-B0F5-9C0E0EBCFEC5}"/>
                </a:ext>
              </a:extLst>
            </p:cNvPr>
            <p:cNvSpPr/>
            <p:nvPr/>
          </p:nvSpPr>
          <p:spPr>
            <a:xfrm>
              <a:off x="703277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2" name="Freeform: Shape 157">
              <a:extLst>
                <a:ext uri="{FF2B5EF4-FFF2-40B4-BE49-F238E27FC236}">
                  <a16:creationId xmlns:a16="http://schemas.microsoft.com/office/drawing/2014/main" id="{796990C4-0450-4B46-ADF0-4927414D5589}"/>
                </a:ext>
              </a:extLst>
            </p:cNvPr>
            <p:cNvSpPr/>
            <p:nvPr/>
          </p:nvSpPr>
          <p:spPr>
            <a:xfrm>
              <a:off x="6523360" y="1938815"/>
              <a:ext cx="581024" cy="685800"/>
            </a:xfrm>
            <a:custGeom>
              <a:avLst/>
              <a:gdLst>
                <a:gd name="connsiteX0" fmla="*/ 291765 w 581025"/>
                <a:gd name="connsiteY0" fmla="*/ 680561 h 685800"/>
                <a:gd name="connsiteX1" fmla="*/ 7920 w 581025"/>
                <a:gd name="connsiteY1" fmla="*/ 364331 h 685800"/>
                <a:gd name="connsiteX2" fmla="*/ 23160 w 581025"/>
                <a:gd name="connsiteY2" fmla="*/ 319564 h 685800"/>
                <a:gd name="connsiteX3" fmla="*/ 40305 w 581025"/>
                <a:gd name="connsiteY3" fmla="*/ 270034 h 685800"/>
                <a:gd name="connsiteX4" fmla="*/ 40305 w 581025"/>
                <a:gd name="connsiteY4" fmla="*/ 233839 h 685800"/>
                <a:gd name="connsiteX5" fmla="*/ 45068 w 581025"/>
                <a:gd name="connsiteY5" fmla="*/ 152876 h 685800"/>
                <a:gd name="connsiteX6" fmla="*/ 195563 w 581025"/>
                <a:gd name="connsiteY6" fmla="*/ 11906 h 685800"/>
                <a:gd name="connsiteX7" fmla="*/ 241283 w 581025"/>
                <a:gd name="connsiteY7" fmla="*/ 7144 h 685800"/>
                <a:gd name="connsiteX8" fmla="*/ 339390 w 581025"/>
                <a:gd name="connsiteY8" fmla="*/ 7144 h 685800"/>
                <a:gd name="connsiteX9" fmla="*/ 470835 w 581025"/>
                <a:gd name="connsiteY9" fmla="*/ 50959 h 685800"/>
                <a:gd name="connsiteX10" fmla="*/ 535606 w 581025"/>
                <a:gd name="connsiteY10" fmla="*/ 151924 h 685800"/>
                <a:gd name="connsiteX11" fmla="*/ 540368 w 581025"/>
                <a:gd name="connsiteY11" fmla="*/ 232886 h 685800"/>
                <a:gd name="connsiteX12" fmla="*/ 539415 w 581025"/>
                <a:gd name="connsiteY12" fmla="*/ 243364 h 685800"/>
                <a:gd name="connsiteX13" fmla="*/ 557513 w 581025"/>
                <a:gd name="connsiteY13" fmla="*/ 318611 h 685800"/>
                <a:gd name="connsiteX14" fmla="*/ 573706 w 581025"/>
                <a:gd name="connsiteY14" fmla="*/ 363379 h 685800"/>
                <a:gd name="connsiteX15" fmla="*/ 291765 w 581025"/>
                <a:gd name="connsiteY15" fmla="*/ 68056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1025" h="685800">
                  <a:moveTo>
                    <a:pt x="291765" y="680561"/>
                  </a:moveTo>
                  <a:cubicBezTo>
                    <a:pt x="155558" y="668179"/>
                    <a:pt x="-5415" y="523399"/>
                    <a:pt x="7920" y="364331"/>
                  </a:cubicBezTo>
                  <a:cubicBezTo>
                    <a:pt x="8873" y="348139"/>
                    <a:pt x="15540" y="332899"/>
                    <a:pt x="23160" y="319564"/>
                  </a:cubicBezTo>
                  <a:cubicBezTo>
                    <a:pt x="32685" y="304324"/>
                    <a:pt x="38400" y="287179"/>
                    <a:pt x="40305" y="270034"/>
                  </a:cubicBezTo>
                  <a:cubicBezTo>
                    <a:pt x="42210" y="257651"/>
                    <a:pt x="42210" y="246221"/>
                    <a:pt x="40305" y="233839"/>
                  </a:cubicBezTo>
                  <a:cubicBezTo>
                    <a:pt x="37448" y="210979"/>
                    <a:pt x="36495" y="181451"/>
                    <a:pt x="45068" y="152876"/>
                  </a:cubicBezTo>
                  <a:cubicBezTo>
                    <a:pt x="67928" y="76676"/>
                    <a:pt x="121268" y="26194"/>
                    <a:pt x="195563" y="11906"/>
                  </a:cubicBezTo>
                  <a:cubicBezTo>
                    <a:pt x="209850" y="9049"/>
                    <a:pt x="225090" y="7144"/>
                    <a:pt x="241283" y="7144"/>
                  </a:cubicBezTo>
                  <a:lnTo>
                    <a:pt x="339390" y="7144"/>
                  </a:lnTo>
                  <a:cubicBezTo>
                    <a:pt x="391778" y="7144"/>
                    <a:pt x="436546" y="22384"/>
                    <a:pt x="470835" y="50959"/>
                  </a:cubicBezTo>
                  <a:cubicBezTo>
                    <a:pt x="501315" y="75724"/>
                    <a:pt x="523223" y="110014"/>
                    <a:pt x="535606" y="151924"/>
                  </a:cubicBezTo>
                  <a:cubicBezTo>
                    <a:pt x="544178" y="180499"/>
                    <a:pt x="543225" y="209074"/>
                    <a:pt x="540368" y="232886"/>
                  </a:cubicBezTo>
                  <a:cubicBezTo>
                    <a:pt x="540368" y="236696"/>
                    <a:pt x="539415" y="240506"/>
                    <a:pt x="539415" y="243364"/>
                  </a:cubicBezTo>
                  <a:cubicBezTo>
                    <a:pt x="537510" y="270034"/>
                    <a:pt x="544178" y="295751"/>
                    <a:pt x="557513" y="318611"/>
                  </a:cubicBezTo>
                  <a:cubicBezTo>
                    <a:pt x="565133" y="331946"/>
                    <a:pt x="571800" y="347186"/>
                    <a:pt x="573706" y="363379"/>
                  </a:cubicBezTo>
                  <a:cubicBezTo>
                    <a:pt x="588946" y="523399"/>
                    <a:pt x="427973" y="668179"/>
                    <a:pt x="291765" y="680561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3" name="Freeform: Shape 158">
              <a:extLst>
                <a:ext uri="{FF2B5EF4-FFF2-40B4-BE49-F238E27FC236}">
                  <a16:creationId xmlns:a16="http://schemas.microsoft.com/office/drawing/2014/main" id="{02E5A5A9-1D0E-7A45-BB06-DC5BA9E16161}"/>
                </a:ext>
              </a:extLst>
            </p:cNvPr>
            <p:cNvSpPr/>
            <p:nvPr/>
          </p:nvSpPr>
          <p:spPr>
            <a:xfrm>
              <a:off x="6580334" y="2475071"/>
              <a:ext cx="466724" cy="152400"/>
            </a:xfrm>
            <a:custGeom>
              <a:avLst/>
              <a:gdLst>
                <a:gd name="connsiteX0" fmla="*/ 234791 w 466725"/>
                <a:gd name="connsiteY0" fmla="*/ 130969 h 152400"/>
                <a:gd name="connsiteX1" fmla="*/ 7144 w 466725"/>
                <a:gd name="connsiteY1" fmla="*/ 7144 h 152400"/>
                <a:gd name="connsiteX2" fmla="*/ 234791 w 466725"/>
                <a:gd name="connsiteY2" fmla="*/ 145256 h 152400"/>
                <a:gd name="connsiteX3" fmla="*/ 462439 w 466725"/>
                <a:gd name="connsiteY3" fmla="*/ 7144 h 152400"/>
                <a:gd name="connsiteX4" fmla="*/ 234791 w 466725"/>
                <a:gd name="connsiteY4" fmla="*/ 13096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152400">
                  <a:moveTo>
                    <a:pt x="234791" y="130969"/>
                  </a:moveTo>
                  <a:cubicBezTo>
                    <a:pt x="155734" y="124301"/>
                    <a:pt x="70009" y="67151"/>
                    <a:pt x="7144" y="7144"/>
                  </a:cubicBezTo>
                  <a:cubicBezTo>
                    <a:pt x="63341" y="83344"/>
                    <a:pt x="153829" y="137636"/>
                    <a:pt x="234791" y="145256"/>
                  </a:cubicBezTo>
                  <a:cubicBezTo>
                    <a:pt x="315754" y="137636"/>
                    <a:pt x="405289" y="83344"/>
                    <a:pt x="462439" y="7144"/>
                  </a:cubicBezTo>
                  <a:cubicBezTo>
                    <a:pt x="399574" y="68104"/>
                    <a:pt x="313849" y="125254"/>
                    <a:pt x="234791" y="130969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4" name="Freeform: Shape 159">
              <a:extLst>
                <a:ext uri="{FF2B5EF4-FFF2-40B4-BE49-F238E27FC236}">
                  <a16:creationId xmlns:a16="http://schemas.microsoft.com/office/drawing/2014/main" id="{A4877E31-08B9-0043-BD14-24F37112CF5C}"/>
                </a:ext>
              </a:extLst>
            </p:cNvPr>
            <p:cNvSpPr/>
            <p:nvPr/>
          </p:nvSpPr>
          <p:spPr>
            <a:xfrm>
              <a:off x="6554493" y="1960721"/>
              <a:ext cx="514349" cy="285750"/>
            </a:xfrm>
            <a:custGeom>
              <a:avLst/>
              <a:gdLst>
                <a:gd name="connsiteX0" fmla="*/ 511140 w 514350"/>
                <a:gd name="connsiteY0" fmla="*/ 230981 h 285750"/>
                <a:gd name="connsiteX1" fmla="*/ 510188 w 514350"/>
                <a:gd name="connsiteY1" fmla="*/ 241459 h 285750"/>
                <a:gd name="connsiteX2" fmla="*/ 344453 w 514350"/>
                <a:gd name="connsiteY2" fmla="*/ 249079 h 285750"/>
                <a:gd name="connsiteX3" fmla="*/ 367313 w 514350"/>
                <a:gd name="connsiteY3" fmla="*/ 265271 h 285750"/>
                <a:gd name="connsiteX4" fmla="*/ 398745 w 514350"/>
                <a:gd name="connsiteY4" fmla="*/ 278606 h 285750"/>
                <a:gd name="connsiteX5" fmla="*/ 411128 w 514350"/>
                <a:gd name="connsiteY5" fmla="*/ 280511 h 285750"/>
                <a:gd name="connsiteX6" fmla="*/ 397793 w 514350"/>
                <a:gd name="connsiteY6" fmla="*/ 283369 h 285750"/>
                <a:gd name="connsiteX7" fmla="*/ 360645 w 514350"/>
                <a:gd name="connsiteY7" fmla="*/ 281464 h 285750"/>
                <a:gd name="connsiteX8" fmla="*/ 310163 w 514350"/>
                <a:gd name="connsiteY8" fmla="*/ 258604 h 285750"/>
                <a:gd name="connsiteX9" fmla="*/ 259680 w 514350"/>
                <a:gd name="connsiteY9" fmla="*/ 218599 h 285750"/>
                <a:gd name="connsiteX10" fmla="*/ 250155 w 514350"/>
                <a:gd name="connsiteY10" fmla="*/ 210979 h 285750"/>
                <a:gd name="connsiteX11" fmla="*/ 248250 w 514350"/>
                <a:gd name="connsiteY11" fmla="*/ 210979 h 285750"/>
                <a:gd name="connsiteX12" fmla="*/ 256823 w 514350"/>
                <a:gd name="connsiteY12" fmla="*/ 222409 h 285750"/>
                <a:gd name="connsiteX13" fmla="*/ 267300 w 514350"/>
                <a:gd name="connsiteY13" fmla="*/ 234791 h 285750"/>
                <a:gd name="connsiteX14" fmla="*/ 276825 w 514350"/>
                <a:gd name="connsiteY14" fmla="*/ 242411 h 285750"/>
                <a:gd name="connsiteX15" fmla="*/ 286350 w 514350"/>
                <a:gd name="connsiteY15" fmla="*/ 248126 h 285750"/>
                <a:gd name="connsiteX16" fmla="*/ 274920 w 514350"/>
                <a:gd name="connsiteY16" fmla="*/ 247174 h 285750"/>
                <a:gd name="connsiteX17" fmla="*/ 261585 w 514350"/>
                <a:gd name="connsiteY17" fmla="*/ 243364 h 285750"/>
                <a:gd name="connsiteX18" fmla="*/ 245393 w 514350"/>
                <a:gd name="connsiteY18" fmla="*/ 234791 h 285750"/>
                <a:gd name="connsiteX19" fmla="*/ 227295 w 514350"/>
                <a:gd name="connsiteY19" fmla="*/ 221456 h 285750"/>
                <a:gd name="connsiteX20" fmla="*/ 209198 w 514350"/>
                <a:gd name="connsiteY20" fmla="*/ 206216 h 285750"/>
                <a:gd name="connsiteX21" fmla="*/ 191100 w 514350"/>
                <a:gd name="connsiteY21" fmla="*/ 191929 h 285750"/>
                <a:gd name="connsiteX22" fmla="*/ 9173 w 514350"/>
                <a:gd name="connsiteY22" fmla="*/ 265271 h 285750"/>
                <a:gd name="connsiteX23" fmla="*/ 9173 w 514350"/>
                <a:gd name="connsiteY23" fmla="*/ 229076 h 285750"/>
                <a:gd name="connsiteX24" fmla="*/ 13935 w 514350"/>
                <a:gd name="connsiteY24" fmla="*/ 148114 h 285750"/>
                <a:gd name="connsiteX25" fmla="*/ 164430 w 514350"/>
                <a:gd name="connsiteY25" fmla="*/ 7144 h 285750"/>
                <a:gd name="connsiteX26" fmla="*/ 440655 w 514350"/>
                <a:gd name="connsiteY26" fmla="*/ 47149 h 285750"/>
                <a:gd name="connsiteX27" fmla="*/ 505425 w 514350"/>
                <a:gd name="connsiteY27" fmla="*/ 148114 h 285750"/>
                <a:gd name="connsiteX28" fmla="*/ 511140 w 514350"/>
                <a:gd name="connsiteY28" fmla="*/ 23098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4350" h="285750">
                  <a:moveTo>
                    <a:pt x="511140" y="230981"/>
                  </a:moveTo>
                  <a:cubicBezTo>
                    <a:pt x="511140" y="234791"/>
                    <a:pt x="510188" y="238601"/>
                    <a:pt x="510188" y="241459"/>
                  </a:cubicBezTo>
                  <a:cubicBezTo>
                    <a:pt x="467325" y="285274"/>
                    <a:pt x="408270" y="272891"/>
                    <a:pt x="344453" y="249079"/>
                  </a:cubicBezTo>
                  <a:cubicBezTo>
                    <a:pt x="352073" y="255746"/>
                    <a:pt x="359693" y="261461"/>
                    <a:pt x="367313" y="265271"/>
                  </a:cubicBezTo>
                  <a:cubicBezTo>
                    <a:pt x="379695" y="271939"/>
                    <a:pt x="390173" y="275749"/>
                    <a:pt x="398745" y="278606"/>
                  </a:cubicBezTo>
                  <a:cubicBezTo>
                    <a:pt x="406365" y="280511"/>
                    <a:pt x="411128" y="280511"/>
                    <a:pt x="411128" y="280511"/>
                  </a:cubicBezTo>
                  <a:cubicBezTo>
                    <a:pt x="411128" y="280511"/>
                    <a:pt x="406365" y="282416"/>
                    <a:pt x="397793" y="283369"/>
                  </a:cubicBezTo>
                  <a:cubicBezTo>
                    <a:pt x="389220" y="284321"/>
                    <a:pt x="375885" y="285274"/>
                    <a:pt x="360645" y="281464"/>
                  </a:cubicBezTo>
                  <a:cubicBezTo>
                    <a:pt x="345405" y="277654"/>
                    <a:pt x="327308" y="270034"/>
                    <a:pt x="310163" y="258604"/>
                  </a:cubicBezTo>
                  <a:cubicBezTo>
                    <a:pt x="293018" y="247174"/>
                    <a:pt x="275873" y="232886"/>
                    <a:pt x="259680" y="218599"/>
                  </a:cubicBezTo>
                  <a:cubicBezTo>
                    <a:pt x="256823" y="215741"/>
                    <a:pt x="253965" y="213836"/>
                    <a:pt x="250155" y="210979"/>
                  </a:cubicBezTo>
                  <a:cubicBezTo>
                    <a:pt x="250155" y="210979"/>
                    <a:pt x="249203" y="210979"/>
                    <a:pt x="248250" y="210979"/>
                  </a:cubicBezTo>
                  <a:cubicBezTo>
                    <a:pt x="251108" y="214789"/>
                    <a:pt x="253965" y="219551"/>
                    <a:pt x="256823" y="222409"/>
                  </a:cubicBezTo>
                  <a:cubicBezTo>
                    <a:pt x="260633" y="227171"/>
                    <a:pt x="264443" y="230981"/>
                    <a:pt x="267300" y="234791"/>
                  </a:cubicBezTo>
                  <a:cubicBezTo>
                    <a:pt x="271110" y="237649"/>
                    <a:pt x="273968" y="240506"/>
                    <a:pt x="276825" y="242411"/>
                  </a:cubicBezTo>
                  <a:cubicBezTo>
                    <a:pt x="283493" y="246221"/>
                    <a:pt x="286350" y="248126"/>
                    <a:pt x="286350" y="248126"/>
                  </a:cubicBezTo>
                  <a:cubicBezTo>
                    <a:pt x="286350" y="248126"/>
                    <a:pt x="282540" y="248126"/>
                    <a:pt x="274920" y="247174"/>
                  </a:cubicBezTo>
                  <a:cubicBezTo>
                    <a:pt x="271110" y="246221"/>
                    <a:pt x="266348" y="245269"/>
                    <a:pt x="261585" y="243364"/>
                  </a:cubicBezTo>
                  <a:cubicBezTo>
                    <a:pt x="256823" y="241459"/>
                    <a:pt x="250155" y="238601"/>
                    <a:pt x="245393" y="234791"/>
                  </a:cubicBezTo>
                  <a:cubicBezTo>
                    <a:pt x="239678" y="230981"/>
                    <a:pt x="233963" y="226219"/>
                    <a:pt x="227295" y="221456"/>
                  </a:cubicBezTo>
                  <a:cubicBezTo>
                    <a:pt x="221580" y="216694"/>
                    <a:pt x="214913" y="210979"/>
                    <a:pt x="209198" y="206216"/>
                  </a:cubicBezTo>
                  <a:cubicBezTo>
                    <a:pt x="203483" y="201454"/>
                    <a:pt x="197768" y="196691"/>
                    <a:pt x="191100" y="191929"/>
                  </a:cubicBezTo>
                  <a:cubicBezTo>
                    <a:pt x="124425" y="176689"/>
                    <a:pt x="59655" y="186214"/>
                    <a:pt x="9173" y="265271"/>
                  </a:cubicBezTo>
                  <a:cubicBezTo>
                    <a:pt x="11078" y="252889"/>
                    <a:pt x="11078" y="241459"/>
                    <a:pt x="9173" y="229076"/>
                  </a:cubicBezTo>
                  <a:cubicBezTo>
                    <a:pt x="6315" y="206216"/>
                    <a:pt x="5363" y="176689"/>
                    <a:pt x="13935" y="148114"/>
                  </a:cubicBezTo>
                  <a:cubicBezTo>
                    <a:pt x="36795" y="71914"/>
                    <a:pt x="90135" y="21431"/>
                    <a:pt x="164430" y="7144"/>
                  </a:cubicBezTo>
                  <a:cubicBezTo>
                    <a:pt x="249203" y="24289"/>
                    <a:pt x="349215" y="57626"/>
                    <a:pt x="440655" y="47149"/>
                  </a:cubicBezTo>
                  <a:cubicBezTo>
                    <a:pt x="471135" y="71914"/>
                    <a:pt x="493043" y="106204"/>
                    <a:pt x="505425" y="148114"/>
                  </a:cubicBezTo>
                  <a:cubicBezTo>
                    <a:pt x="514950" y="177641"/>
                    <a:pt x="514950" y="207169"/>
                    <a:pt x="511140" y="230981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5" name="Freeform: Shape 160">
              <a:extLst>
                <a:ext uri="{FF2B5EF4-FFF2-40B4-BE49-F238E27FC236}">
                  <a16:creationId xmlns:a16="http://schemas.microsoft.com/office/drawing/2014/main" id="{5CC45FB4-2049-5C4E-9963-5E81819471AC}"/>
                </a:ext>
              </a:extLst>
            </p:cNvPr>
            <p:cNvSpPr/>
            <p:nvPr/>
          </p:nvSpPr>
          <p:spPr>
            <a:xfrm>
              <a:off x="6525675" y="1896609"/>
              <a:ext cx="581024" cy="323850"/>
            </a:xfrm>
            <a:custGeom>
              <a:avLst/>
              <a:gdLst>
                <a:gd name="connsiteX0" fmla="*/ 7511 w 581025"/>
                <a:gd name="connsiteY0" fmla="*/ 107451 h 323850"/>
                <a:gd name="connsiteX1" fmla="*/ 34181 w 581025"/>
                <a:gd name="connsiteY1" fmla="*/ 311286 h 323850"/>
                <a:gd name="connsiteX2" fmla="*/ 220871 w 581025"/>
                <a:gd name="connsiteY2" fmla="*/ 231276 h 323850"/>
                <a:gd name="connsiteX3" fmla="*/ 238968 w 581025"/>
                <a:gd name="connsiteY3" fmla="*/ 245564 h 323850"/>
                <a:gd name="connsiteX4" fmla="*/ 257066 w 581025"/>
                <a:gd name="connsiteY4" fmla="*/ 260804 h 323850"/>
                <a:gd name="connsiteX5" fmla="*/ 275163 w 581025"/>
                <a:gd name="connsiteY5" fmla="*/ 274139 h 323850"/>
                <a:gd name="connsiteX6" fmla="*/ 291356 w 581025"/>
                <a:gd name="connsiteY6" fmla="*/ 282711 h 323850"/>
                <a:gd name="connsiteX7" fmla="*/ 304691 w 581025"/>
                <a:gd name="connsiteY7" fmla="*/ 286521 h 323850"/>
                <a:gd name="connsiteX8" fmla="*/ 316121 w 581025"/>
                <a:gd name="connsiteY8" fmla="*/ 287474 h 323850"/>
                <a:gd name="connsiteX9" fmla="*/ 306596 w 581025"/>
                <a:gd name="connsiteY9" fmla="*/ 281759 h 323850"/>
                <a:gd name="connsiteX10" fmla="*/ 297071 w 581025"/>
                <a:gd name="connsiteY10" fmla="*/ 274139 h 323850"/>
                <a:gd name="connsiteX11" fmla="*/ 286593 w 581025"/>
                <a:gd name="connsiteY11" fmla="*/ 261756 h 323850"/>
                <a:gd name="connsiteX12" fmla="*/ 278021 w 581025"/>
                <a:gd name="connsiteY12" fmla="*/ 250326 h 323850"/>
                <a:gd name="connsiteX13" fmla="*/ 278973 w 581025"/>
                <a:gd name="connsiteY13" fmla="*/ 251279 h 323850"/>
                <a:gd name="connsiteX14" fmla="*/ 288498 w 581025"/>
                <a:gd name="connsiteY14" fmla="*/ 258899 h 323850"/>
                <a:gd name="connsiteX15" fmla="*/ 338981 w 581025"/>
                <a:gd name="connsiteY15" fmla="*/ 298904 h 323850"/>
                <a:gd name="connsiteX16" fmla="*/ 389463 w 581025"/>
                <a:gd name="connsiteY16" fmla="*/ 321764 h 323850"/>
                <a:gd name="connsiteX17" fmla="*/ 426611 w 581025"/>
                <a:gd name="connsiteY17" fmla="*/ 323669 h 323850"/>
                <a:gd name="connsiteX18" fmla="*/ 439946 w 581025"/>
                <a:gd name="connsiteY18" fmla="*/ 320811 h 323850"/>
                <a:gd name="connsiteX19" fmla="*/ 427563 w 581025"/>
                <a:gd name="connsiteY19" fmla="*/ 318906 h 323850"/>
                <a:gd name="connsiteX20" fmla="*/ 396131 w 581025"/>
                <a:gd name="connsiteY20" fmla="*/ 305571 h 323850"/>
                <a:gd name="connsiteX21" fmla="*/ 373271 w 581025"/>
                <a:gd name="connsiteY21" fmla="*/ 289379 h 323850"/>
                <a:gd name="connsiteX22" fmla="*/ 577106 w 581025"/>
                <a:gd name="connsiteY22" fmla="*/ 215084 h 323850"/>
                <a:gd name="connsiteX23" fmla="*/ 577106 w 581025"/>
                <a:gd name="connsiteY23" fmla="*/ 49349 h 323850"/>
                <a:gd name="connsiteX24" fmla="*/ 7511 w 581025"/>
                <a:gd name="connsiteY24" fmla="*/ 10745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025" h="323850">
                  <a:moveTo>
                    <a:pt x="7511" y="107451"/>
                  </a:moveTo>
                  <a:cubicBezTo>
                    <a:pt x="4653" y="195081"/>
                    <a:pt x="18941" y="366531"/>
                    <a:pt x="34181" y="311286"/>
                  </a:cubicBezTo>
                  <a:cubicBezTo>
                    <a:pt x="85616" y="225561"/>
                    <a:pt x="152291" y="215084"/>
                    <a:pt x="220871" y="231276"/>
                  </a:cubicBezTo>
                  <a:cubicBezTo>
                    <a:pt x="227538" y="236039"/>
                    <a:pt x="233254" y="239849"/>
                    <a:pt x="238968" y="245564"/>
                  </a:cubicBezTo>
                  <a:cubicBezTo>
                    <a:pt x="244683" y="251279"/>
                    <a:pt x="251351" y="256041"/>
                    <a:pt x="257066" y="260804"/>
                  </a:cubicBezTo>
                  <a:cubicBezTo>
                    <a:pt x="262781" y="265566"/>
                    <a:pt x="268496" y="270329"/>
                    <a:pt x="275163" y="274139"/>
                  </a:cubicBezTo>
                  <a:cubicBezTo>
                    <a:pt x="280879" y="277949"/>
                    <a:pt x="286593" y="279854"/>
                    <a:pt x="291356" y="282711"/>
                  </a:cubicBezTo>
                  <a:cubicBezTo>
                    <a:pt x="297071" y="284616"/>
                    <a:pt x="300881" y="285569"/>
                    <a:pt x="304691" y="286521"/>
                  </a:cubicBezTo>
                  <a:cubicBezTo>
                    <a:pt x="312311" y="287474"/>
                    <a:pt x="316121" y="287474"/>
                    <a:pt x="316121" y="287474"/>
                  </a:cubicBezTo>
                  <a:cubicBezTo>
                    <a:pt x="316121" y="287474"/>
                    <a:pt x="312311" y="285569"/>
                    <a:pt x="306596" y="281759"/>
                  </a:cubicBezTo>
                  <a:cubicBezTo>
                    <a:pt x="303738" y="279854"/>
                    <a:pt x="300881" y="276996"/>
                    <a:pt x="297071" y="274139"/>
                  </a:cubicBezTo>
                  <a:cubicBezTo>
                    <a:pt x="294213" y="270329"/>
                    <a:pt x="289451" y="266519"/>
                    <a:pt x="286593" y="261756"/>
                  </a:cubicBezTo>
                  <a:cubicBezTo>
                    <a:pt x="283736" y="258899"/>
                    <a:pt x="280879" y="254136"/>
                    <a:pt x="278021" y="250326"/>
                  </a:cubicBezTo>
                  <a:cubicBezTo>
                    <a:pt x="278021" y="250326"/>
                    <a:pt x="278973" y="250326"/>
                    <a:pt x="278973" y="251279"/>
                  </a:cubicBezTo>
                  <a:cubicBezTo>
                    <a:pt x="281831" y="254136"/>
                    <a:pt x="284688" y="256041"/>
                    <a:pt x="288498" y="258899"/>
                  </a:cubicBezTo>
                  <a:cubicBezTo>
                    <a:pt x="305643" y="273186"/>
                    <a:pt x="321836" y="287474"/>
                    <a:pt x="338981" y="298904"/>
                  </a:cubicBezTo>
                  <a:cubicBezTo>
                    <a:pt x="356126" y="310334"/>
                    <a:pt x="374223" y="318906"/>
                    <a:pt x="389463" y="321764"/>
                  </a:cubicBezTo>
                  <a:cubicBezTo>
                    <a:pt x="405656" y="325574"/>
                    <a:pt x="418038" y="324621"/>
                    <a:pt x="426611" y="323669"/>
                  </a:cubicBezTo>
                  <a:cubicBezTo>
                    <a:pt x="435183" y="321764"/>
                    <a:pt x="439946" y="320811"/>
                    <a:pt x="439946" y="320811"/>
                  </a:cubicBezTo>
                  <a:cubicBezTo>
                    <a:pt x="439946" y="320811"/>
                    <a:pt x="435183" y="319859"/>
                    <a:pt x="427563" y="318906"/>
                  </a:cubicBezTo>
                  <a:cubicBezTo>
                    <a:pt x="419944" y="317001"/>
                    <a:pt x="408513" y="313191"/>
                    <a:pt x="396131" y="305571"/>
                  </a:cubicBezTo>
                  <a:cubicBezTo>
                    <a:pt x="388511" y="300809"/>
                    <a:pt x="380891" y="296046"/>
                    <a:pt x="373271" y="289379"/>
                  </a:cubicBezTo>
                  <a:cubicBezTo>
                    <a:pt x="458996" y="321764"/>
                    <a:pt x="536148" y="333194"/>
                    <a:pt x="577106" y="215084"/>
                  </a:cubicBezTo>
                  <a:cubicBezTo>
                    <a:pt x="577106" y="139836"/>
                    <a:pt x="577106" y="124596"/>
                    <a:pt x="577106" y="49349"/>
                  </a:cubicBezTo>
                  <a:cubicBezTo>
                    <a:pt x="288498" y="57921"/>
                    <a:pt x="79901" y="-83049"/>
                    <a:pt x="7511" y="10745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6" name="Freeform: Shape 161">
              <a:extLst>
                <a:ext uri="{FF2B5EF4-FFF2-40B4-BE49-F238E27FC236}">
                  <a16:creationId xmlns:a16="http://schemas.microsoft.com/office/drawing/2014/main" id="{209B69C7-88AE-9B45-9833-74EFFDFC040C}"/>
                </a:ext>
              </a:extLst>
            </p:cNvPr>
            <p:cNvSpPr/>
            <p:nvPr/>
          </p:nvSpPr>
          <p:spPr>
            <a:xfrm>
              <a:off x="6516517" y="2474119"/>
              <a:ext cx="190499" cy="209550"/>
            </a:xfrm>
            <a:custGeom>
              <a:avLst/>
              <a:gdLst>
                <a:gd name="connsiteX0" fmla="*/ 183356 w 190500"/>
                <a:gd name="connsiteY0" fmla="*/ 209074 h 209550"/>
                <a:gd name="connsiteX1" fmla="*/ 178594 w 190500"/>
                <a:gd name="connsiteY1" fmla="*/ 199549 h 209550"/>
                <a:gd name="connsiteX2" fmla="*/ 171926 w 190500"/>
                <a:gd name="connsiteY2" fmla="*/ 189071 h 209550"/>
                <a:gd name="connsiteX3" fmla="*/ 161449 w 190500"/>
                <a:gd name="connsiteY3" fmla="*/ 176689 h 209550"/>
                <a:gd name="connsiteX4" fmla="*/ 130969 w 190500"/>
                <a:gd name="connsiteY4" fmla="*/ 150019 h 209550"/>
                <a:gd name="connsiteX5" fmla="*/ 88106 w 190500"/>
                <a:gd name="connsiteY5" fmla="*/ 121444 h 209550"/>
                <a:gd name="connsiteX6" fmla="*/ 45244 w 190500"/>
                <a:gd name="connsiteY6" fmla="*/ 87154 h 209550"/>
                <a:gd name="connsiteX7" fmla="*/ 17621 w 190500"/>
                <a:gd name="connsiteY7" fmla="*/ 49054 h 209550"/>
                <a:gd name="connsiteX8" fmla="*/ 10954 w 190500"/>
                <a:gd name="connsiteY8" fmla="*/ 31909 h 209550"/>
                <a:gd name="connsiteX9" fmla="*/ 8096 w 190500"/>
                <a:gd name="connsiteY9" fmla="*/ 18574 h 209550"/>
                <a:gd name="connsiteX10" fmla="*/ 7144 w 190500"/>
                <a:gd name="connsiteY10" fmla="*/ 7144 h 209550"/>
                <a:gd name="connsiteX11" fmla="*/ 12859 w 190500"/>
                <a:gd name="connsiteY11" fmla="*/ 16669 h 209550"/>
                <a:gd name="connsiteX12" fmla="*/ 20479 w 190500"/>
                <a:gd name="connsiteY12" fmla="*/ 26194 h 209550"/>
                <a:gd name="connsiteX13" fmla="*/ 31909 w 190500"/>
                <a:gd name="connsiteY13" fmla="*/ 37624 h 209550"/>
                <a:gd name="connsiteX14" fmla="*/ 64294 w 190500"/>
                <a:gd name="connsiteY14" fmla="*/ 62389 h 209550"/>
                <a:gd name="connsiteX15" fmla="*/ 108109 w 190500"/>
                <a:gd name="connsiteY15" fmla="*/ 90011 h 209550"/>
                <a:gd name="connsiteX16" fmla="*/ 150971 w 190500"/>
                <a:gd name="connsiteY16" fmla="*/ 125254 h 209550"/>
                <a:gd name="connsiteX17" fmla="*/ 176689 w 190500"/>
                <a:gd name="connsiteY17" fmla="*/ 164306 h 209550"/>
                <a:gd name="connsiteX18" fmla="*/ 182404 w 190500"/>
                <a:gd name="connsiteY18" fmla="*/ 181451 h 209550"/>
                <a:gd name="connsiteX19" fmla="*/ 184309 w 190500"/>
                <a:gd name="connsiteY19" fmla="*/ 194786 h 209550"/>
                <a:gd name="connsiteX20" fmla="*/ 183356 w 190500"/>
                <a:gd name="connsiteY20" fmla="*/ 20907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09550">
                  <a:moveTo>
                    <a:pt x="183356" y="209074"/>
                  </a:moveTo>
                  <a:cubicBezTo>
                    <a:pt x="183356" y="209074"/>
                    <a:pt x="181451" y="205264"/>
                    <a:pt x="178594" y="199549"/>
                  </a:cubicBezTo>
                  <a:cubicBezTo>
                    <a:pt x="176689" y="196691"/>
                    <a:pt x="174784" y="192881"/>
                    <a:pt x="171926" y="189071"/>
                  </a:cubicBezTo>
                  <a:cubicBezTo>
                    <a:pt x="169069" y="185261"/>
                    <a:pt x="166211" y="181451"/>
                    <a:pt x="161449" y="176689"/>
                  </a:cubicBezTo>
                  <a:cubicBezTo>
                    <a:pt x="153829" y="168116"/>
                    <a:pt x="143351" y="159544"/>
                    <a:pt x="130969" y="150019"/>
                  </a:cubicBezTo>
                  <a:cubicBezTo>
                    <a:pt x="118586" y="141446"/>
                    <a:pt x="104299" y="131921"/>
                    <a:pt x="88106" y="121444"/>
                  </a:cubicBezTo>
                  <a:cubicBezTo>
                    <a:pt x="71914" y="110966"/>
                    <a:pt x="57626" y="99536"/>
                    <a:pt x="45244" y="87154"/>
                  </a:cubicBezTo>
                  <a:cubicBezTo>
                    <a:pt x="32861" y="74771"/>
                    <a:pt x="23336" y="61436"/>
                    <a:pt x="17621" y="49054"/>
                  </a:cubicBezTo>
                  <a:cubicBezTo>
                    <a:pt x="14764" y="43339"/>
                    <a:pt x="12859" y="37624"/>
                    <a:pt x="10954" y="31909"/>
                  </a:cubicBezTo>
                  <a:cubicBezTo>
                    <a:pt x="10001" y="27146"/>
                    <a:pt x="9049" y="22384"/>
                    <a:pt x="8096" y="18574"/>
                  </a:cubicBezTo>
                  <a:cubicBezTo>
                    <a:pt x="7144" y="10954"/>
                    <a:pt x="7144" y="7144"/>
                    <a:pt x="7144" y="7144"/>
                  </a:cubicBezTo>
                  <a:cubicBezTo>
                    <a:pt x="7144" y="7144"/>
                    <a:pt x="9049" y="10001"/>
                    <a:pt x="12859" y="16669"/>
                  </a:cubicBezTo>
                  <a:cubicBezTo>
                    <a:pt x="14764" y="19526"/>
                    <a:pt x="17621" y="22384"/>
                    <a:pt x="20479" y="26194"/>
                  </a:cubicBezTo>
                  <a:cubicBezTo>
                    <a:pt x="24289" y="30004"/>
                    <a:pt x="27146" y="33814"/>
                    <a:pt x="31909" y="37624"/>
                  </a:cubicBezTo>
                  <a:cubicBezTo>
                    <a:pt x="40481" y="45244"/>
                    <a:pt x="50959" y="53816"/>
                    <a:pt x="64294" y="62389"/>
                  </a:cubicBezTo>
                  <a:cubicBezTo>
                    <a:pt x="77629" y="70961"/>
                    <a:pt x="91916" y="79534"/>
                    <a:pt x="108109" y="90011"/>
                  </a:cubicBezTo>
                  <a:cubicBezTo>
                    <a:pt x="124301" y="100489"/>
                    <a:pt x="138589" y="112871"/>
                    <a:pt x="150971" y="125254"/>
                  </a:cubicBezTo>
                  <a:cubicBezTo>
                    <a:pt x="163354" y="138589"/>
                    <a:pt x="171926" y="151924"/>
                    <a:pt x="176689" y="164306"/>
                  </a:cubicBezTo>
                  <a:cubicBezTo>
                    <a:pt x="179546" y="170021"/>
                    <a:pt x="180499" y="176689"/>
                    <a:pt x="182404" y="181451"/>
                  </a:cubicBezTo>
                  <a:cubicBezTo>
                    <a:pt x="183356" y="187166"/>
                    <a:pt x="184309" y="190976"/>
                    <a:pt x="184309" y="194786"/>
                  </a:cubicBezTo>
                  <a:cubicBezTo>
                    <a:pt x="183356" y="205264"/>
                    <a:pt x="183356" y="209074"/>
                    <a:pt x="183356" y="209074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7" name="Freeform: Shape 162">
              <a:extLst>
                <a:ext uri="{FF2B5EF4-FFF2-40B4-BE49-F238E27FC236}">
                  <a16:creationId xmlns:a16="http://schemas.microsoft.com/office/drawing/2014/main" id="{6442A56D-497B-6943-A1C7-E75AE11DB59F}"/>
                </a:ext>
              </a:extLst>
            </p:cNvPr>
            <p:cNvSpPr/>
            <p:nvPr/>
          </p:nvSpPr>
          <p:spPr>
            <a:xfrm>
              <a:off x="6487942" y="2407444"/>
              <a:ext cx="161925" cy="247650"/>
            </a:xfrm>
            <a:custGeom>
              <a:avLst/>
              <a:gdLst>
                <a:gd name="connsiteX0" fmla="*/ 156686 w 161925"/>
                <a:gd name="connsiteY0" fmla="*/ 246221 h 247650"/>
                <a:gd name="connsiteX1" fmla="*/ 150971 w 161925"/>
                <a:gd name="connsiteY1" fmla="*/ 236696 h 247650"/>
                <a:gd name="connsiteX2" fmla="*/ 143351 w 161925"/>
                <a:gd name="connsiteY2" fmla="*/ 226219 h 247650"/>
                <a:gd name="connsiteX3" fmla="*/ 132874 w 161925"/>
                <a:gd name="connsiteY3" fmla="*/ 212884 h 247650"/>
                <a:gd name="connsiteX4" fmla="*/ 101441 w 161925"/>
                <a:gd name="connsiteY4" fmla="*/ 182404 h 247650"/>
                <a:gd name="connsiteX5" fmla="*/ 60484 w 161925"/>
                <a:gd name="connsiteY5" fmla="*/ 145256 h 247650"/>
                <a:gd name="connsiteX6" fmla="*/ 24289 w 161925"/>
                <a:gd name="connsiteY6" fmla="*/ 98584 h 247650"/>
                <a:gd name="connsiteX7" fmla="*/ 8096 w 161925"/>
                <a:gd name="connsiteY7" fmla="*/ 51911 h 247650"/>
                <a:gd name="connsiteX8" fmla="*/ 7144 w 161925"/>
                <a:gd name="connsiteY8" fmla="*/ 32861 h 247650"/>
                <a:gd name="connsiteX9" fmla="*/ 9049 w 161925"/>
                <a:gd name="connsiteY9" fmla="*/ 18574 h 247650"/>
                <a:gd name="connsiteX10" fmla="*/ 11906 w 161925"/>
                <a:gd name="connsiteY10" fmla="*/ 7144 h 247650"/>
                <a:gd name="connsiteX11" fmla="*/ 13811 w 161925"/>
                <a:gd name="connsiteY11" fmla="*/ 18574 h 247650"/>
                <a:gd name="connsiteX12" fmla="*/ 17621 w 161925"/>
                <a:gd name="connsiteY12" fmla="*/ 30956 h 247650"/>
                <a:gd name="connsiteX13" fmla="*/ 24289 w 161925"/>
                <a:gd name="connsiteY13" fmla="*/ 46196 h 247650"/>
                <a:gd name="connsiteX14" fmla="*/ 48101 w 161925"/>
                <a:gd name="connsiteY14" fmla="*/ 81439 h 247650"/>
                <a:gd name="connsiteX15" fmla="*/ 84296 w 161925"/>
                <a:gd name="connsiteY15" fmla="*/ 119539 h 247650"/>
                <a:gd name="connsiteX16" fmla="*/ 121444 w 161925"/>
                <a:gd name="connsiteY16" fmla="*/ 162401 h 247650"/>
                <a:gd name="connsiteX17" fmla="*/ 145256 w 161925"/>
                <a:gd name="connsiteY17" fmla="*/ 204311 h 247650"/>
                <a:gd name="connsiteX18" fmla="*/ 150971 w 161925"/>
                <a:gd name="connsiteY18" fmla="*/ 222409 h 247650"/>
                <a:gd name="connsiteX19" fmla="*/ 153829 w 161925"/>
                <a:gd name="connsiteY19" fmla="*/ 235744 h 247650"/>
                <a:gd name="connsiteX20" fmla="*/ 156686 w 161925"/>
                <a:gd name="connsiteY20" fmla="*/ 24622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247650">
                  <a:moveTo>
                    <a:pt x="156686" y="246221"/>
                  </a:moveTo>
                  <a:cubicBezTo>
                    <a:pt x="156686" y="246221"/>
                    <a:pt x="154781" y="242411"/>
                    <a:pt x="150971" y="236696"/>
                  </a:cubicBezTo>
                  <a:cubicBezTo>
                    <a:pt x="149066" y="233839"/>
                    <a:pt x="146209" y="230029"/>
                    <a:pt x="143351" y="226219"/>
                  </a:cubicBezTo>
                  <a:cubicBezTo>
                    <a:pt x="140494" y="222409"/>
                    <a:pt x="136684" y="217646"/>
                    <a:pt x="132874" y="212884"/>
                  </a:cubicBezTo>
                  <a:cubicBezTo>
                    <a:pt x="124301" y="203359"/>
                    <a:pt x="113824" y="192881"/>
                    <a:pt x="101441" y="182404"/>
                  </a:cubicBezTo>
                  <a:cubicBezTo>
                    <a:pt x="89059" y="170974"/>
                    <a:pt x="74771" y="159544"/>
                    <a:pt x="60484" y="145256"/>
                  </a:cubicBezTo>
                  <a:cubicBezTo>
                    <a:pt x="46196" y="130969"/>
                    <a:pt x="33814" y="114776"/>
                    <a:pt x="24289" y="98584"/>
                  </a:cubicBezTo>
                  <a:cubicBezTo>
                    <a:pt x="14764" y="82391"/>
                    <a:pt x="10001" y="66199"/>
                    <a:pt x="8096" y="51911"/>
                  </a:cubicBezTo>
                  <a:cubicBezTo>
                    <a:pt x="7144" y="45244"/>
                    <a:pt x="7144" y="38576"/>
                    <a:pt x="7144" y="32861"/>
                  </a:cubicBezTo>
                  <a:cubicBezTo>
                    <a:pt x="7144" y="27146"/>
                    <a:pt x="8096" y="22384"/>
                    <a:pt x="9049" y="18574"/>
                  </a:cubicBezTo>
                  <a:cubicBezTo>
                    <a:pt x="10954" y="10954"/>
                    <a:pt x="11906" y="7144"/>
                    <a:pt x="11906" y="7144"/>
                  </a:cubicBezTo>
                  <a:cubicBezTo>
                    <a:pt x="11906" y="7144"/>
                    <a:pt x="12859" y="10954"/>
                    <a:pt x="13811" y="18574"/>
                  </a:cubicBezTo>
                  <a:cubicBezTo>
                    <a:pt x="14764" y="22384"/>
                    <a:pt x="15716" y="26194"/>
                    <a:pt x="17621" y="30956"/>
                  </a:cubicBezTo>
                  <a:cubicBezTo>
                    <a:pt x="19526" y="35719"/>
                    <a:pt x="21431" y="40481"/>
                    <a:pt x="24289" y="46196"/>
                  </a:cubicBezTo>
                  <a:cubicBezTo>
                    <a:pt x="30004" y="56674"/>
                    <a:pt x="37624" y="69056"/>
                    <a:pt x="48101" y="81439"/>
                  </a:cubicBezTo>
                  <a:cubicBezTo>
                    <a:pt x="58579" y="93821"/>
                    <a:pt x="70961" y="106204"/>
                    <a:pt x="84296" y="119539"/>
                  </a:cubicBezTo>
                  <a:cubicBezTo>
                    <a:pt x="97631" y="133826"/>
                    <a:pt x="110966" y="148114"/>
                    <a:pt x="121444" y="162401"/>
                  </a:cubicBezTo>
                  <a:cubicBezTo>
                    <a:pt x="131921" y="176689"/>
                    <a:pt x="140494" y="190976"/>
                    <a:pt x="145256" y="204311"/>
                  </a:cubicBezTo>
                  <a:cubicBezTo>
                    <a:pt x="148114" y="210979"/>
                    <a:pt x="150019" y="216694"/>
                    <a:pt x="150971" y="222409"/>
                  </a:cubicBezTo>
                  <a:cubicBezTo>
                    <a:pt x="151924" y="228124"/>
                    <a:pt x="152876" y="231934"/>
                    <a:pt x="153829" y="235744"/>
                  </a:cubicBezTo>
                  <a:cubicBezTo>
                    <a:pt x="156686" y="241459"/>
                    <a:pt x="156686" y="246221"/>
                    <a:pt x="156686" y="24622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8" name="Freeform: Shape 163">
              <a:extLst>
                <a:ext uri="{FF2B5EF4-FFF2-40B4-BE49-F238E27FC236}">
                  <a16:creationId xmlns:a16="http://schemas.microsoft.com/office/drawing/2014/main" id="{1984635E-BA84-854D-9AE3-4317286F9D4A}"/>
                </a:ext>
              </a:extLst>
            </p:cNvPr>
            <p:cNvSpPr/>
            <p:nvPr/>
          </p:nvSpPr>
          <p:spPr>
            <a:xfrm>
              <a:off x="6926091" y="2411254"/>
              <a:ext cx="228599" cy="257175"/>
            </a:xfrm>
            <a:custGeom>
              <a:avLst/>
              <a:gdLst>
                <a:gd name="connsiteX0" fmla="*/ 7144 w 228600"/>
                <a:gd name="connsiteY0" fmla="*/ 255746 h 257175"/>
                <a:gd name="connsiteX1" fmla="*/ 8096 w 228600"/>
                <a:gd name="connsiteY1" fmla="*/ 251936 h 257175"/>
                <a:gd name="connsiteX2" fmla="*/ 10001 w 228600"/>
                <a:gd name="connsiteY2" fmla="*/ 241459 h 257175"/>
                <a:gd name="connsiteX3" fmla="*/ 29051 w 228600"/>
                <a:gd name="connsiteY3" fmla="*/ 207169 h 257175"/>
                <a:gd name="connsiteX4" fmla="*/ 72866 w 228600"/>
                <a:gd name="connsiteY4" fmla="*/ 170021 h 257175"/>
                <a:gd name="connsiteX5" fmla="*/ 129064 w 228600"/>
                <a:gd name="connsiteY5" fmla="*/ 135731 h 257175"/>
                <a:gd name="connsiteX6" fmla="*/ 174784 w 228600"/>
                <a:gd name="connsiteY6" fmla="*/ 96679 h 257175"/>
                <a:gd name="connsiteX7" fmla="*/ 190976 w 228600"/>
                <a:gd name="connsiteY7" fmla="*/ 74771 h 257175"/>
                <a:gd name="connsiteX8" fmla="*/ 202406 w 228600"/>
                <a:gd name="connsiteY8" fmla="*/ 53816 h 257175"/>
                <a:gd name="connsiteX9" fmla="*/ 207169 w 228600"/>
                <a:gd name="connsiteY9" fmla="*/ 44291 h 257175"/>
                <a:gd name="connsiteX10" fmla="*/ 210026 w 228600"/>
                <a:gd name="connsiteY10" fmla="*/ 35719 h 257175"/>
                <a:gd name="connsiteX11" fmla="*/ 214789 w 228600"/>
                <a:gd name="connsiteY11" fmla="*/ 20479 h 257175"/>
                <a:gd name="connsiteX12" fmla="*/ 218599 w 228600"/>
                <a:gd name="connsiteY12" fmla="*/ 7144 h 257175"/>
                <a:gd name="connsiteX13" fmla="*/ 220504 w 228600"/>
                <a:gd name="connsiteY13" fmla="*/ 20479 h 257175"/>
                <a:gd name="connsiteX14" fmla="*/ 221456 w 228600"/>
                <a:gd name="connsiteY14" fmla="*/ 36671 h 257175"/>
                <a:gd name="connsiteX15" fmla="*/ 221456 w 228600"/>
                <a:gd name="connsiteY15" fmla="*/ 47149 h 257175"/>
                <a:gd name="connsiteX16" fmla="*/ 219551 w 228600"/>
                <a:gd name="connsiteY16" fmla="*/ 58579 h 257175"/>
                <a:gd name="connsiteX17" fmla="*/ 212884 w 228600"/>
                <a:gd name="connsiteY17" fmla="*/ 85249 h 257175"/>
                <a:gd name="connsiteX18" fmla="*/ 199549 w 228600"/>
                <a:gd name="connsiteY18" fmla="*/ 113824 h 257175"/>
                <a:gd name="connsiteX19" fmla="*/ 149066 w 228600"/>
                <a:gd name="connsiteY19" fmla="*/ 165259 h 257175"/>
                <a:gd name="connsiteX20" fmla="*/ 88106 w 228600"/>
                <a:gd name="connsiteY20" fmla="*/ 195739 h 257175"/>
                <a:gd name="connsiteX21" fmla="*/ 42386 w 228600"/>
                <a:gd name="connsiteY21" fmla="*/ 219551 h 257175"/>
                <a:gd name="connsiteX22" fmla="*/ 16669 w 228600"/>
                <a:gd name="connsiteY22" fmla="*/ 243364 h 257175"/>
                <a:gd name="connsiteX23" fmla="*/ 10954 w 228600"/>
                <a:gd name="connsiteY23" fmla="*/ 250984 h 257175"/>
                <a:gd name="connsiteX24" fmla="*/ 7144 w 228600"/>
                <a:gd name="connsiteY24" fmla="*/ 25574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600" h="257175">
                  <a:moveTo>
                    <a:pt x="7144" y="255746"/>
                  </a:moveTo>
                  <a:cubicBezTo>
                    <a:pt x="7144" y="255746"/>
                    <a:pt x="7144" y="254794"/>
                    <a:pt x="8096" y="251936"/>
                  </a:cubicBezTo>
                  <a:cubicBezTo>
                    <a:pt x="9049" y="250031"/>
                    <a:pt x="9049" y="246221"/>
                    <a:pt x="10001" y="241459"/>
                  </a:cubicBezTo>
                  <a:cubicBezTo>
                    <a:pt x="12859" y="232886"/>
                    <a:pt x="18574" y="220504"/>
                    <a:pt x="29051" y="207169"/>
                  </a:cubicBezTo>
                  <a:cubicBezTo>
                    <a:pt x="39529" y="193834"/>
                    <a:pt x="54769" y="180499"/>
                    <a:pt x="72866" y="170021"/>
                  </a:cubicBezTo>
                  <a:cubicBezTo>
                    <a:pt x="90964" y="158591"/>
                    <a:pt x="110014" y="148114"/>
                    <a:pt x="129064" y="135731"/>
                  </a:cubicBezTo>
                  <a:cubicBezTo>
                    <a:pt x="147161" y="124301"/>
                    <a:pt x="162401" y="110966"/>
                    <a:pt x="174784" y="96679"/>
                  </a:cubicBezTo>
                  <a:cubicBezTo>
                    <a:pt x="181451" y="90011"/>
                    <a:pt x="186214" y="82391"/>
                    <a:pt x="190976" y="74771"/>
                  </a:cubicBezTo>
                  <a:cubicBezTo>
                    <a:pt x="194786" y="67151"/>
                    <a:pt x="199549" y="60484"/>
                    <a:pt x="202406" y="53816"/>
                  </a:cubicBezTo>
                  <a:cubicBezTo>
                    <a:pt x="204311" y="50006"/>
                    <a:pt x="205264" y="47149"/>
                    <a:pt x="207169" y="44291"/>
                  </a:cubicBezTo>
                  <a:cubicBezTo>
                    <a:pt x="208121" y="41434"/>
                    <a:pt x="209074" y="38576"/>
                    <a:pt x="210026" y="35719"/>
                  </a:cubicBezTo>
                  <a:cubicBezTo>
                    <a:pt x="211931" y="30004"/>
                    <a:pt x="213836" y="25241"/>
                    <a:pt x="214789" y="20479"/>
                  </a:cubicBezTo>
                  <a:cubicBezTo>
                    <a:pt x="216694" y="11906"/>
                    <a:pt x="218599" y="7144"/>
                    <a:pt x="218599" y="7144"/>
                  </a:cubicBezTo>
                  <a:cubicBezTo>
                    <a:pt x="218599" y="7144"/>
                    <a:pt x="219551" y="11906"/>
                    <a:pt x="220504" y="20479"/>
                  </a:cubicBezTo>
                  <a:cubicBezTo>
                    <a:pt x="221456" y="25241"/>
                    <a:pt x="221456" y="30004"/>
                    <a:pt x="221456" y="36671"/>
                  </a:cubicBezTo>
                  <a:cubicBezTo>
                    <a:pt x="221456" y="39529"/>
                    <a:pt x="221456" y="43339"/>
                    <a:pt x="221456" y="47149"/>
                  </a:cubicBezTo>
                  <a:cubicBezTo>
                    <a:pt x="220504" y="50959"/>
                    <a:pt x="220504" y="54769"/>
                    <a:pt x="219551" y="58579"/>
                  </a:cubicBezTo>
                  <a:cubicBezTo>
                    <a:pt x="218599" y="67151"/>
                    <a:pt x="215741" y="75724"/>
                    <a:pt x="212884" y="85249"/>
                  </a:cubicBezTo>
                  <a:cubicBezTo>
                    <a:pt x="209074" y="93821"/>
                    <a:pt x="205264" y="104299"/>
                    <a:pt x="199549" y="113824"/>
                  </a:cubicBezTo>
                  <a:cubicBezTo>
                    <a:pt x="188119" y="132874"/>
                    <a:pt x="170021" y="151924"/>
                    <a:pt x="149066" y="165259"/>
                  </a:cubicBezTo>
                  <a:cubicBezTo>
                    <a:pt x="128111" y="178594"/>
                    <a:pt x="106204" y="187166"/>
                    <a:pt x="88106" y="195739"/>
                  </a:cubicBezTo>
                  <a:cubicBezTo>
                    <a:pt x="70009" y="203359"/>
                    <a:pt x="54769" y="211931"/>
                    <a:pt x="42386" y="219551"/>
                  </a:cubicBezTo>
                  <a:cubicBezTo>
                    <a:pt x="30004" y="228124"/>
                    <a:pt x="21431" y="236696"/>
                    <a:pt x="16669" y="243364"/>
                  </a:cubicBezTo>
                  <a:cubicBezTo>
                    <a:pt x="13811" y="246221"/>
                    <a:pt x="11906" y="250031"/>
                    <a:pt x="10954" y="250984"/>
                  </a:cubicBezTo>
                  <a:cubicBezTo>
                    <a:pt x="8096" y="254794"/>
                    <a:pt x="7144" y="255746"/>
                    <a:pt x="7144" y="2557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9" name="Freeform: Shape 164">
              <a:extLst>
                <a:ext uri="{FF2B5EF4-FFF2-40B4-BE49-F238E27FC236}">
                  <a16:creationId xmlns:a16="http://schemas.microsoft.com/office/drawing/2014/main" id="{857C292A-D198-C840-8EBF-6A3C774BFFB2}"/>
                </a:ext>
              </a:extLst>
            </p:cNvPr>
            <p:cNvSpPr/>
            <p:nvPr/>
          </p:nvSpPr>
          <p:spPr>
            <a:xfrm>
              <a:off x="6962286" y="2496026"/>
              <a:ext cx="142875" cy="180975"/>
            </a:xfrm>
            <a:custGeom>
              <a:avLst/>
              <a:gdLst>
                <a:gd name="connsiteX0" fmla="*/ 18574 w 142875"/>
                <a:gd name="connsiteY0" fmla="*/ 179546 h 180975"/>
                <a:gd name="connsiteX1" fmla="*/ 16669 w 142875"/>
                <a:gd name="connsiteY1" fmla="*/ 177641 h 180975"/>
                <a:gd name="connsiteX2" fmla="*/ 12859 w 142875"/>
                <a:gd name="connsiteY2" fmla="*/ 171926 h 180975"/>
                <a:gd name="connsiteX3" fmla="*/ 7144 w 142875"/>
                <a:gd name="connsiteY3" fmla="*/ 146209 h 180975"/>
                <a:gd name="connsiteX4" fmla="*/ 10001 w 142875"/>
                <a:gd name="connsiteY4" fmla="*/ 127159 h 180975"/>
                <a:gd name="connsiteX5" fmla="*/ 13811 w 142875"/>
                <a:gd name="connsiteY5" fmla="*/ 117634 h 180975"/>
                <a:gd name="connsiteX6" fmla="*/ 18574 w 142875"/>
                <a:gd name="connsiteY6" fmla="*/ 108109 h 180975"/>
                <a:gd name="connsiteX7" fmla="*/ 47149 w 142875"/>
                <a:gd name="connsiteY7" fmla="*/ 72866 h 180975"/>
                <a:gd name="connsiteX8" fmla="*/ 137636 w 142875"/>
                <a:gd name="connsiteY8" fmla="*/ 7144 h 180975"/>
                <a:gd name="connsiteX9" fmla="*/ 72866 w 142875"/>
                <a:gd name="connsiteY9" fmla="*/ 97631 h 180975"/>
                <a:gd name="connsiteX10" fmla="*/ 24289 w 142875"/>
                <a:gd name="connsiteY10" fmla="*/ 150019 h 180975"/>
                <a:gd name="connsiteX11" fmla="*/ 17621 w 142875"/>
                <a:gd name="connsiteY11" fmla="*/ 170974 h 180975"/>
                <a:gd name="connsiteX12" fmla="*/ 17621 w 142875"/>
                <a:gd name="connsiteY12" fmla="*/ 177641 h 180975"/>
                <a:gd name="connsiteX13" fmla="*/ 18574 w 142875"/>
                <a:gd name="connsiteY13" fmla="*/ 17954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75" h="180975">
                  <a:moveTo>
                    <a:pt x="18574" y="179546"/>
                  </a:moveTo>
                  <a:cubicBezTo>
                    <a:pt x="18574" y="179546"/>
                    <a:pt x="17621" y="178594"/>
                    <a:pt x="16669" y="177641"/>
                  </a:cubicBezTo>
                  <a:cubicBezTo>
                    <a:pt x="15716" y="176689"/>
                    <a:pt x="13811" y="174784"/>
                    <a:pt x="12859" y="171926"/>
                  </a:cubicBezTo>
                  <a:cubicBezTo>
                    <a:pt x="10001" y="166211"/>
                    <a:pt x="7144" y="157639"/>
                    <a:pt x="7144" y="146209"/>
                  </a:cubicBezTo>
                  <a:cubicBezTo>
                    <a:pt x="7144" y="140494"/>
                    <a:pt x="8096" y="133826"/>
                    <a:pt x="10001" y="127159"/>
                  </a:cubicBezTo>
                  <a:cubicBezTo>
                    <a:pt x="10954" y="123349"/>
                    <a:pt x="12859" y="120491"/>
                    <a:pt x="13811" y="117634"/>
                  </a:cubicBezTo>
                  <a:cubicBezTo>
                    <a:pt x="15716" y="114776"/>
                    <a:pt x="16669" y="110966"/>
                    <a:pt x="18574" y="108109"/>
                  </a:cubicBezTo>
                  <a:cubicBezTo>
                    <a:pt x="26194" y="94774"/>
                    <a:pt x="36671" y="83344"/>
                    <a:pt x="47149" y="72866"/>
                  </a:cubicBezTo>
                  <a:cubicBezTo>
                    <a:pt x="90011" y="30004"/>
                    <a:pt x="137636" y="7144"/>
                    <a:pt x="137636" y="7144"/>
                  </a:cubicBezTo>
                  <a:cubicBezTo>
                    <a:pt x="137636" y="7144"/>
                    <a:pt x="115729" y="54769"/>
                    <a:pt x="72866" y="97631"/>
                  </a:cubicBezTo>
                  <a:cubicBezTo>
                    <a:pt x="50959" y="119539"/>
                    <a:pt x="32861" y="133826"/>
                    <a:pt x="24289" y="150019"/>
                  </a:cubicBezTo>
                  <a:cubicBezTo>
                    <a:pt x="20479" y="157639"/>
                    <a:pt x="18574" y="165259"/>
                    <a:pt x="17621" y="170974"/>
                  </a:cubicBezTo>
                  <a:cubicBezTo>
                    <a:pt x="16669" y="173831"/>
                    <a:pt x="17621" y="175736"/>
                    <a:pt x="17621" y="177641"/>
                  </a:cubicBezTo>
                  <a:cubicBezTo>
                    <a:pt x="18574" y="178594"/>
                    <a:pt x="18574" y="179546"/>
                    <a:pt x="18574" y="1795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0" name="Freeform: Shape 165">
              <a:extLst>
                <a:ext uri="{FF2B5EF4-FFF2-40B4-BE49-F238E27FC236}">
                  <a16:creationId xmlns:a16="http://schemas.microsoft.com/office/drawing/2014/main" id="{F887CD57-B6FC-024B-ABAC-64FED13749F6}"/>
                </a:ext>
              </a:extLst>
            </p:cNvPr>
            <p:cNvSpPr/>
            <p:nvPr/>
          </p:nvSpPr>
          <p:spPr>
            <a:xfrm>
              <a:off x="6520326" y="1630204"/>
              <a:ext cx="581024" cy="361950"/>
            </a:xfrm>
            <a:custGeom>
              <a:avLst/>
              <a:gdLst>
                <a:gd name="connsiteX0" fmla="*/ 41434 w 581025"/>
                <a:gd name="connsiteY0" fmla="*/ 283369 h 361950"/>
                <a:gd name="connsiteX1" fmla="*/ 7144 w 581025"/>
                <a:gd name="connsiteY1" fmla="*/ 112871 h 361950"/>
                <a:gd name="connsiteX2" fmla="*/ 293846 w 581025"/>
                <a:gd name="connsiteY2" fmla="*/ 7144 h 361950"/>
                <a:gd name="connsiteX3" fmla="*/ 580549 w 581025"/>
                <a:gd name="connsiteY3" fmla="*/ 112871 h 361950"/>
                <a:gd name="connsiteX4" fmla="*/ 538639 w 581025"/>
                <a:gd name="connsiteY4" fmla="*/ 350044 h 361950"/>
                <a:gd name="connsiteX5" fmla="*/ 41434 w 581025"/>
                <a:gd name="connsiteY5" fmla="*/ 28336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361950">
                  <a:moveTo>
                    <a:pt x="41434" y="283369"/>
                  </a:moveTo>
                  <a:cubicBezTo>
                    <a:pt x="36671" y="259556"/>
                    <a:pt x="7144" y="112871"/>
                    <a:pt x="7144" y="112871"/>
                  </a:cubicBezTo>
                  <a:cubicBezTo>
                    <a:pt x="92869" y="7144"/>
                    <a:pt x="286226" y="7144"/>
                    <a:pt x="293846" y="7144"/>
                  </a:cubicBezTo>
                  <a:cubicBezTo>
                    <a:pt x="301466" y="7144"/>
                    <a:pt x="495776" y="7144"/>
                    <a:pt x="580549" y="112871"/>
                  </a:cubicBezTo>
                  <a:cubicBezTo>
                    <a:pt x="580549" y="112871"/>
                    <a:pt x="541496" y="341471"/>
                    <a:pt x="538639" y="350044"/>
                  </a:cubicBezTo>
                  <a:cubicBezTo>
                    <a:pt x="355759" y="393859"/>
                    <a:pt x="239554" y="237649"/>
                    <a:pt x="41434" y="28336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1" name="Freeform: Shape 166">
              <a:extLst>
                <a:ext uri="{FF2B5EF4-FFF2-40B4-BE49-F238E27FC236}">
                  <a16:creationId xmlns:a16="http://schemas.microsoft.com/office/drawing/2014/main" id="{C50F86CB-820B-8242-8325-CC4864F7E4B3}"/>
                </a:ext>
              </a:extLst>
            </p:cNvPr>
            <p:cNvSpPr/>
            <p:nvPr/>
          </p:nvSpPr>
          <p:spPr>
            <a:xfrm>
              <a:off x="6712731" y="1674018"/>
              <a:ext cx="200024" cy="200025"/>
            </a:xfrm>
            <a:custGeom>
              <a:avLst/>
              <a:gdLst>
                <a:gd name="connsiteX0" fmla="*/ 195739 w 200025"/>
                <a:gd name="connsiteY0" fmla="*/ 101441 h 200025"/>
                <a:gd name="connsiteX1" fmla="*/ 101441 w 200025"/>
                <a:gd name="connsiteY1" fmla="*/ 195739 h 200025"/>
                <a:gd name="connsiteX2" fmla="*/ 7144 w 200025"/>
                <a:gd name="connsiteY2" fmla="*/ 101441 h 200025"/>
                <a:gd name="connsiteX3" fmla="*/ 101441 w 200025"/>
                <a:gd name="connsiteY3" fmla="*/ 7144 h 200025"/>
                <a:gd name="connsiteX4" fmla="*/ 195739 w 200025"/>
                <a:gd name="connsiteY4" fmla="*/ 10144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5739" y="101441"/>
                  </a:moveTo>
                  <a:cubicBezTo>
                    <a:pt x="195739" y="153520"/>
                    <a:pt x="153520" y="195739"/>
                    <a:pt x="101441" y="195739"/>
                  </a:cubicBezTo>
                  <a:cubicBezTo>
                    <a:pt x="49362" y="195739"/>
                    <a:pt x="7144" y="153520"/>
                    <a:pt x="7144" y="101441"/>
                  </a:cubicBezTo>
                  <a:cubicBezTo>
                    <a:pt x="7144" y="49362"/>
                    <a:pt x="49362" y="7144"/>
                    <a:pt x="101441" y="7144"/>
                  </a:cubicBezTo>
                  <a:cubicBezTo>
                    <a:pt x="153520" y="7144"/>
                    <a:pt x="195739" y="49362"/>
                    <a:pt x="195739" y="101441"/>
                  </a:cubicBezTo>
                  <a:close/>
                </a:path>
              </a:pathLst>
            </a:custGeom>
            <a:solidFill>
              <a:srgbClr val="E63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2" name="Freeform: Shape 167">
              <a:extLst>
                <a:ext uri="{FF2B5EF4-FFF2-40B4-BE49-F238E27FC236}">
                  <a16:creationId xmlns:a16="http://schemas.microsoft.com/office/drawing/2014/main" id="{B5393F72-ACEB-1B46-B2E0-BF0B12695779}"/>
                </a:ext>
              </a:extLst>
            </p:cNvPr>
            <p:cNvSpPr/>
            <p:nvPr/>
          </p:nvSpPr>
          <p:spPr>
            <a:xfrm>
              <a:off x="6787978" y="1706404"/>
              <a:ext cx="47625" cy="133350"/>
            </a:xfrm>
            <a:custGeom>
              <a:avLst/>
              <a:gdLst>
                <a:gd name="connsiteX0" fmla="*/ 7144 w 47625"/>
                <a:gd name="connsiteY0" fmla="*/ 7144 h 133350"/>
                <a:gd name="connsiteX1" fmla="*/ 43339 w 47625"/>
                <a:gd name="connsiteY1" fmla="*/ 7144 h 133350"/>
                <a:gd name="connsiteX2" fmla="*/ 43339 w 47625"/>
                <a:gd name="connsiteY2" fmla="*/ 131921 h 133350"/>
                <a:gd name="connsiteX3" fmla="*/ 7144 w 47625"/>
                <a:gd name="connsiteY3" fmla="*/ 13192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33350">
                  <a:moveTo>
                    <a:pt x="7144" y="7144"/>
                  </a:moveTo>
                  <a:lnTo>
                    <a:pt x="43339" y="7144"/>
                  </a:lnTo>
                  <a:lnTo>
                    <a:pt x="43339" y="131921"/>
                  </a:lnTo>
                  <a:lnTo>
                    <a:pt x="7144" y="1319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3" name="Freeform: Shape 168">
              <a:extLst>
                <a:ext uri="{FF2B5EF4-FFF2-40B4-BE49-F238E27FC236}">
                  <a16:creationId xmlns:a16="http://schemas.microsoft.com/office/drawing/2014/main" id="{B950ACA5-ECF1-9042-B4CE-B4A49D24E11E}"/>
                </a:ext>
              </a:extLst>
            </p:cNvPr>
            <p:cNvSpPr/>
            <p:nvPr/>
          </p:nvSpPr>
          <p:spPr>
            <a:xfrm>
              <a:off x="6744163" y="1750219"/>
              <a:ext cx="133350" cy="47625"/>
            </a:xfrm>
            <a:custGeom>
              <a:avLst/>
              <a:gdLst>
                <a:gd name="connsiteX0" fmla="*/ 7144 w 133350"/>
                <a:gd name="connsiteY0" fmla="*/ 7144 h 47625"/>
                <a:gd name="connsiteX1" fmla="*/ 131921 w 133350"/>
                <a:gd name="connsiteY1" fmla="*/ 7144 h 47625"/>
                <a:gd name="connsiteX2" fmla="*/ 131921 w 133350"/>
                <a:gd name="connsiteY2" fmla="*/ 43339 h 47625"/>
                <a:gd name="connsiteX3" fmla="*/ 7144 w 133350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">
                  <a:moveTo>
                    <a:pt x="7144" y="7144"/>
                  </a:moveTo>
                  <a:lnTo>
                    <a:pt x="131921" y="7144"/>
                  </a:lnTo>
                  <a:lnTo>
                    <a:pt x="131921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4" name="Freeform: Shape 169">
              <a:extLst>
                <a:ext uri="{FF2B5EF4-FFF2-40B4-BE49-F238E27FC236}">
                  <a16:creationId xmlns:a16="http://schemas.microsoft.com/office/drawing/2014/main" id="{D8A1D8BC-33C3-1344-9928-626B0147A37D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5" name="Freeform: Shape 170">
              <a:extLst>
                <a:ext uri="{FF2B5EF4-FFF2-40B4-BE49-F238E27FC236}">
                  <a16:creationId xmlns:a16="http://schemas.microsoft.com/office/drawing/2014/main" id="{00273DE0-0B0A-0644-8A4A-5488017BC4D4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6" name="Freeform: Shape 171">
              <a:extLst>
                <a:ext uri="{FF2B5EF4-FFF2-40B4-BE49-F238E27FC236}">
                  <a16:creationId xmlns:a16="http://schemas.microsoft.com/office/drawing/2014/main" id="{577C2FD7-2FC5-6542-ADD3-854FC89FB6E0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D5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7" name="Freeform: Shape 172">
              <a:extLst>
                <a:ext uri="{FF2B5EF4-FFF2-40B4-BE49-F238E27FC236}">
                  <a16:creationId xmlns:a16="http://schemas.microsoft.com/office/drawing/2014/main" id="{516A468F-516B-A640-923A-F391CCC1873D}"/>
                </a:ext>
              </a:extLst>
            </p:cNvPr>
            <p:cNvSpPr/>
            <p:nvPr/>
          </p:nvSpPr>
          <p:spPr>
            <a:xfrm>
              <a:off x="6729877" y="2487538"/>
              <a:ext cx="161925" cy="38100"/>
            </a:xfrm>
            <a:custGeom>
              <a:avLst/>
              <a:gdLst>
                <a:gd name="connsiteX0" fmla="*/ 84296 w 161925"/>
                <a:gd name="connsiteY0" fmla="*/ 13726 h 38100"/>
                <a:gd name="connsiteX1" fmla="*/ 7144 w 161925"/>
                <a:gd name="connsiteY1" fmla="*/ 8011 h 38100"/>
                <a:gd name="connsiteX2" fmla="*/ 85249 w 161925"/>
                <a:gd name="connsiteY2" fmla="*/ 34681 h 38100"/>
                <a:gd name="connsiteX3" fmla="*/ 163354 w 161925"/>
                <a:gd name="connsiteY3" fmla="*/ 8011 h 38100"/>
                <a:gd name="connsiteX4" fmla="*/ 84296 w 161925"/>
                <a:gd name="connsiteY4" fmla="*/ 137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8100">
                  <a:moveTo>
                    <a:pt x="84296" y="13726"/>
                  </a:moveTo>
                  <a:cubicBezTo>
                    <a:pt x="59531" y="-1514"/>
                    <a:pt x="60484" y="16583"/>
                    <a:pt x="7144" y="8011"/>
                  </a:cubicBezTo>
                  <a:cubicBezTo>
                    <a:pt x="17621" y="16583"/>
                    <a:pt x="43339" y="34681"/>
                    <a:pt x="85249" y="34681"/>
                  </a:cubicBezTo>
                  <a:cubicBezTo>
                    <a:pt x="125254" y="34681"/>
                    <a:pt x="142399" y="21346"/>
                    <a:pt x="163354" y="8011"/>
                  </a:cubicBezTo>
                  <a:cubicBezTo>
                    <a:pt x="115729" y="17536"/>
                    <a:pt x="106204" y="-2467"/>
                    <a:pt x="84296" y="13726"/>
                  </a:cubicBezTo>
                  <a:close/>
                </a:path>
              </a:pathLst>
            </a:custGeom>
            <a:solidFill>
              <a:srgbClr val="BC4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8" name="Freeform: Shape 173">
              <a:extLst>
                <a:ext uri="{FF2B5EF4-FFF2-40B4-BE49-F238E27FC236}">
                  <a16:creationId xmlns:a16="http://schemas.microsoft.com/office/drawing/2014/main" id="{55257996-A416-2D4D-B780-37BE24A14D99}"/>
                </a:ext>
              </a:extLst>
            </p:cNvPr>
            <p:cNvSpPr/>
            <p:nvPr/>
          </p:nvSpPr>
          <p:spPr>
            <a:xfrm>
              <a:off x="6535567" y="1812131"/>
              <a:ext cx="552449" cy="180975"/>
            </a:xfrm>
            <a:custGeom>
              <a:avLst/>
              <a:gdLst>
                <a:gd name="connsiteX0" fmla="*/ 299561 w 552450"/>
                <a:gd name="connsiteY0" fmla="*/ 83344 h 180975"/>
                <a:gd name="connsiteX1" fmla="*/ 7144 w 552450"/>
                <a:gd name="connsiteY1" fmla="*/ 7144 h 180975"/>
                <a:gd name="connsiteX2" fmla="*/ 26194 w 552450"/>
                <a:gd name="connsiteY2" fmla="*/ 101441 h 180975"/>
                <a:gd name="connsiteX3" fmla="*/ 523399 w 552450"/>
                <a:gd name="connsiteY3" fmla="*/ 168116 h 180975"/>
                <a:gd name="connsiteX4" fmla="*/ 548164 w 552450"/>
                <a:gd name="connsiteY4" fmla="*/ 31909 h 180975"/>
                <a:gd name="connsiteX5" fmla="*/ 299561 w 552450"/>
                <a:gd name="connsiteY5" fmla="*/ 833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80975">
                  <a:moveTo>
                    <a:pt x="299561" y="83344"/>
                  </a:moveTo>
                  <a:cubicBezTo>
                    <a:pt x="181451" y="83344"/>
                    <a:pt x="75724" y="53816"/>
                    <a:pt x="7144" y="7144"/>
                  </a:cubicBezTo>
                  <a:cubicBezTo>
                    <a:pt x="14764" y="47149"/>
                    <a:pt x="24289" y="89059"/>
                    <a:pt x="26194" y="101441"/>
                  </a:cubicBezTo>
                  <a:cubicBezTo>
                    <a:pt x="224314" y="55721"/>
                    <a:pt x="340519" y="211931"/>
                    <a:pt x="523399" y="168116"/>
                  </a:cubicBezTo>
                  <a:cubicBezTo>
                    <a:pt x="525304" y="163354"/>
                    <a:pt x="537686" y="93821"/>
                    <a:pt x="548164" y="31909"/>
                  </a:cubicBezTo>
                  <a:cubicBezTo>
                    <a:pt x="482441" y="63341"/>
                    <a:pt x="395764" y="83344"/>
                    <a:pt x="299561" y="83344"/>
                  </a:cubicBezTo>
                  <a:close/>
                </a:path>
              </a:pathLst>
            </a:custGeom>
            <a:solidFill>
              <a:srgbClr val="1D1D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9" name="Freeform: Shape 174">
              <a:extLst>
                <a:ext uri="{FF2B5EF4-FFF2-40B4-BE49-F238E27FC236}">
                  <a16:creationId xmlns:a16="http://schemas.microsoft.com/office/drawing/2014/main" id="{165A1A21-87D8-584F-B6B7-60DEB8D487C4}"/>
                </a:ext>
              </a:extLst>
            </p:cNvPr>
            <p:cNvSpPr/>
            <p:nvPr/>
          </p:nvSpPr>
          <p:spPr>
            <a:xfrm>
              <a:off x="6681299" y="2055018"/>
              <a:ext cx="371474" cy="114300"/>
            </a:xfrm>
            <a:custGeom>
              <a:avLst/>
              <a:gdLst>
                <a:gd name="connsiteX0" fmla="*/ 354806 w 371475"/>
                <a:gd name="connsiteY0" fmla="*/ 70961 h 114300"/>
                <a:gd name="connsiteX1" fmla="*/ 364331 w 371475"/>
                <a:gd name="connsiteY1" fmla="*/ 58579 h 114300"/>
                <a:gd name="connsiteX2" fmla="*/ 302419 w 371475"/>
                <a:gd name="connsiteY2" fmla="*/ 83344 h 114300"/>
                <a:gd name="connsiteX3" fmla="*/ 219551 w 371475"/>
                <a:gd name="connsiteY3" fmla="*/ 64294 h 114300"/>
                <a:gd name="connsiteX4" fmla="*/ 299561 w 371475"/>
                <a:gd name="connsiteY4" fmla="*/ 24289 h 114300"/>
                <a:gd name="connsiteX5" fmla="*/ 144304 w 371475"/>
                <a:gd name="connsiteY5" fmla="*/ 12859 h 114300"/>
                <a:gd name="connsiteX6" fmla="*/ 102394 w 371475"/>
                <a:gd name="connsiteY6" fmla="*/ 7144 h 114300"/>
                <a:gd name="connsiteX7" fmla="*/ 66199 w 371475"/>
                <a:gd name="connsiteY7" fmla="*/ 10001 h 114300"/>
                <a:gd name="connsiteX8" fmla="*/ 7144 w 371475"/>
                <a:gd name="connsiteY8" fmla="*/ 35719 h 114300"/>
                <a:gd name="connsiteX9" fmla="*/ 177641 w 371475"/>
                <a:gd name="connsiteY9" fmla="*/ 82391 h 114300"/>
                <a:gd name="connsiteX10" fmla="*/ 277654 w 371475"/>
                <a:gd name="connsiteY10" fmla="*/ 109061 h 114300"/>
                <a:gd name="connsiteX11" fmla="*/ 354806 w 371475"/>
                <a:gd name="connsiteY11" fmla="*/ 70961 h 114300"/>
                <a:gd name="connsiteX12" fmla="*/ 354806 w 371475"/>
                <a:gd name="connsiteY12" fmla="*/ 7096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114300">
                  <a:moveTo>
                    <a:pt x="354806" y="70961"/>
                  </a:moveTo>
                  <a:cubicBezTo>
                    <a:pt x="358616" y="67151"/>
                    <a:pt x="361474" y="62389"/>
                    <a:pt x="364331" y="58579"/>
                  </a:cubicBezTo>
                  <a:cubicBezTo>
                    <a:pt x="345281" y="70961"/>
                    <a:pt x="325279" y="80486"/>
                    <a:pt x="302419" y="83344"/>
                  </a:cubicBezTo>
                  <a:cubicBezTo>
                    <a:pt x="272891" y="87154"/>
                    <a:pt x="245269" y="77629"/>
                    <a:pt x="219551" y="64294"/>
                  </a:cubicBezTo>
                  <a:cubicBezTo>
                    <a:pt x="250984" y="64294"/>
                    <a:pt x="283369" y="51911"/>
                    <a:pt x="299561" y="24289"/>
                  </a:cubicBezTo>
                  <a:cubicBezTo>
                    <a:pt x="248126" y="50959"/>
                    <a:pt x="196691" y="24289"/>
                    <a:pt x="144304" y="12859"/>
                  </a:cubicBezTo>
                  <a:cubicBezTo>
                    <a:pt x="130016" y="10001"/>
                    <a:pt x="116681" y="7144"/>
                    <a:pt x="102394" y="7144"/>
                  </a:cubicBezTo>
                  <a:cubicBezTo>
                    <a:pt x="90011" y="7144"/>
                    <a:pt x="78581" y="9049"/>
                    <a:pt x="66199" y="10001"/>
                  </a:cubicBezTo>
                  <a:cubicBezTo>
                    <a:pt x="43339" y="10954"/>
                    <a:pt x="23336" y="20479"/>
                    <a:pt x="7144" y="35719"/>
                  </a:cubicBezTo>
                  <a:cubicBezTo>
                    <a:pt x="70009" y="10954"/>
                    <a:pt x="125254" y="52864"/>
                    <a:pt x="177641" y="82391"/>
                  </a:cubicBezTo>
                  <a:cubicBezTo>
                    <a:pt x="208121" y="98584"/>
                    <a:pt x="242411" y="111919"/>
                    <a:pt x="277654" y="109061"/>
                  </a:cubicBezTo>
                  <a:cubicBezTo>
                    <a:pt x="306229" y="106204"/>
                    <a:pt x="335756" y="92869"/>
                    <a:pt x="354806" y="70961"/>
                  </a:cubicBezTo>
                  <a:cubicBezTo>
                    <a:pt x="357664" y="67151"/>
                    <a:pt x="348139" y="78581"/>
                    <a:pt x="354806" y="7096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0" name="Freeform: Shape 175">
              <a:extLst>
                <a:ext uri="{FF2B5EF4-FFF2-40B4-BE49-F238E27FC236}">
                  <a16:creationId xmlns:a16="http://schemas.microsoft.com/office/drawing/2014/main" id="{4B05F463-18FD-FF42-9E65-D358D152686F}"/>
                </a:ext>
              </a:extLst>
            </p:cNvPr>
            <p:cNvSpPr/>
            <p:nvPr/>
          </p:nvSpPr>
          <p:spPr>
            <a:xfrm>
              <a:off x="6391553" y="2036920"/>
              <a:ext cx="95250" cy="342900"/>
            </a:xfrm>
            <a:custGeom>
              <a:avLst/>
              <a:gdLst>
                <a:gd name="connsiteX0" fmla="*/ 90198 w 95250"/>
                <a:gd name="connsiteY0" fmla="*/ 336709 h 342900"/>
                <a:gd name="connsiteX1" fmla="*/ 90198 w 95250"/>
                <a:gd name="connsiteY1" fmla="*/ 340519 h 342900"/>
                <a:gd name="connsiteX2" fmla="*/ 82578 w 95250"/>
                <a:gd name="connsiteY2" fmla="*/ 279559 h 342900"/>
                <a:gd name="connsiteX3" fmla="*/ 68290 w 95250"/>
                <a:gd name="connsiteY3" fmla="*/ 244316 h 342900"/>
                <a:gd name="connsiteX4" fmla="*/ 62575 w 95250"/>
                <a:gd name="connsiteY4" fmla="*/ 204311 h 342900"/>
                <a:gd name="connsiteX5" fmla="*/ 83530 w 95250"/>
                <a:gd name="connsiteY5" fmla="*/ 59531 h 342900"/>
                <a:gd name="connsiteX6" fmla="*/ 42573 w 95250"/>
                <a:gd name="connsiteY6" fmla="*/ 111919 h 342900"/>
                <a:gd name="connsiteX7" fmla="*/ 70195 w 95250"/>
                <a:gd name="connsiteY7" fmla="*/ 7144 h 342900"/>
                <a:gd name="connsiteX8" fmla="*/ 8283 w 95250"/>
                <a:gd name="connsiteY8" fmla="*/ 171926 h 342900"/>
                <a:gd name="connsiteX9" fmla="*/ 45430 w 95250"/>
                <a:gd name="connsiteY9" fmla="*/ 266224 h 342900"/>
                <a:gd name="connsiteX10" fmla="*/ 72100 w 95250"/>
                <a:gd name="connsiteY10" fmla="*/ 298609 h 342900"/>
                <a:gd name="connsiteX11" fmla="*/ 90198 w 95250"/>
                <a:gd name="connsiteY11" fmla="*/ 336709 h 342900"/>
                <a:gd name="connsiteX12" fmla="*/ 90198 w 95250"/>
                <a:gd name="connsiteY12" fmla="*/ 3367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342900">
                  <a:moveTo>
                    <a:pt x="90198" y="336709"/>
                  </a:moveTo>
                  <a:cubicBezTo>
                    <a:pt x="90198" y="337661"/>
                    <a:pt x="90198" y="339566"/>
                    <a:pt x="90198" y="340519"/>
                  </a:cubicBezTo>
                  <a:cubicBezTo>
                    <a:pt x="96865" y="319564"/>
                    <a:pt x="91150" y="299561"/>
                    <a:pt x="82578" y="279559"/>
                  </a:cubicBezTo>
                  <a:cubicBezTo>
                    <a:pt x="76863" y="268129"/>
                    <a:pt x="70195" y="256699"/>
                    <a:pt x="68290" y="244316"/>
                  </a:cubicBezTo>
                  <a:cubicBezTo>
                    <a:pt x="65433" y="230981"/>
                    <a:pt x="63528" y="217646"/>
                    <a:pt x="62575" y="204311"/>
                  </a:cubicBezTo>
                  <a:cubicBezTo>
                    <a:pt x="58765" y="154781"/>
                    <a:pt x="67338" y="106204"/>
                    <a:pt x="83530" y="59531"/>
                  </a:cubicBezTo>
                  <a:cubicBezTo>
                    <a:pt x="66385" y="73819"/>
                    <a:pt x="52098" y="90964"/>
                    <a:pt x="42573" y="111919"/>
                  </a:cubicBezTo>
                  <a:cubicBezTo>
                    <a:pt x="45430" y="74771"/>
                    <a:pt x="55908" y="40481"/>
                    <a:pt x="70195" y="7144"/>
                  </a:cubicBezTo>
                  <a:cubicBezTo>
                    <a:pt x="24475" y="49054"/>
                    <a:pt x="1615" y="110014"/>
                    <a:pt x="8283" y="171926"/>
                  </a:cubicBezTo>
                  <a:cubicBezTo>
                    <a:pt x="12093" y="206216"/>
                    <a:pt x="25428" y="238601"/>
                    <a:pt x="45430" y="266224"/>
                  </a:cubicBezTo>
                  <a:cubicBezTo>
                    <a:pt x="54003" y="277654"/>
                    <a:pt x="63528" y="288131"/>
                    <a:pt x="72100" y="298609"/>
                  </a:cubicBezTo>
                  <a:cubicBezTo>
                    <a:pt x="81625" y="310039"/>
                    <a:pt x="86388" y="321469"/>
                    <a:pt x="90198" y="336709"/>
                  </a:cubicBezTo>
                  <a:cubicBezTo>
                    <a:pt x="90198" y="338614"/>
                    <a:pt x="89245" y="333851"/>
                    <a:pt x="90198" y="33670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1" name="Freeform: Shape 176">
              <a:extLst>
                <a:ext uri="{FF2B5EF4-FFF2-40B4-BE49-F238E27FC236}">
                  <a16:creationId xmlns:a16="http://schemas.microsoft.com/office/drawing/2014/main" id="{B75EEEF1-E128-574D-B15F-B6AE02DC4321}"/>
                </a:ext>
              </a:extLst>
            </p:cNvPr>
            <p:cNvSpPr/>
            <p:nvPr/>
          </p:nvSpPr>
          <p:spPr>
            <a:xfrm>
              <a:off x="7119446" y="2015013"/>
              <a:ext cx="104775" cy="371475"/>
            </a:xfrm>
            <a:custGeom>
              <a:avLst/>
              <a:gdLst>
                <a:gd name="connsiteX0" fmla="*/ 96679 w 104775"/>
                <a:gd name="connsiteY0" fmla="*/ 116681 h 371475"/>
                <a:gd name="connsiteX1" fmla="*/ 48101 w 104775"/>
                <a:gd name="connsiteY1" fmla="*/ 7144 h 371475"/>
                <a:gd name="connsiteX2" fmla="*/ 64294 w 104775"/>
                <a:gd name="connsiteY2" fmla="*/ 190024 h 371475"/>
                <a:gd name="connsiteX3" fmla="*/ 7144 w 104775"/>
                <a:gd name="connsiteY3" fmla="*/ 365284 h 371475"/>
                <a:gd name="connsiteX4" fmla="*/ 82391 w 104775"/>
                <a:gd name="connsiteY4" fmla="*/ 261461 h 371475"/>
                <a:gd name="connsiteX5" fmla="*/ 96679 w 104775"/>
                <a:gd name="connsiteY5" fmla="*/ 116681 h 371475"/>
                <a:gd name="connsiteX6" fmla="*/ 96679 w 104775"/>
                <a:gd name="connsiteY6" fmla="*/ 11668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71475">
                  <a:moveTo>
                    <a:pt x="96679" y="116681"/>
                  </a:moveTo>
                  <a:cubicBezTo>
                    <a:pt x="88106" y="75724"/>
                    <a:pt x="71914" y="41434"/>
                    <a:pt x="48101" y="7144"/>
                  </a:cubicBezTo>
                  <a:cubicBezTo>
                    <a:pt x="63341" y="68104"/>
                    <a:pt x="70961" y="128111"/>
                    <a:pt x="64294" y="190024"/>
                  </a:cubicBezTo>
                  <a:cubicBezTo>
                    <a:pt x="56674" y="252889"/>
                    <a:pt x="35719" y="309086"/>
                    <a:pt x="7144" y="365284"/>
                  </a:cubicBezTo>
                  <a:cubicBezTo>
                    <a:pt x="40481" y="336709"/>
                    <a:pt x="66199" y="302419"/>
                    <a:pt x="82391" y="261461"/>
                  </a:cubicBezTo>
                  <a:cubicBezTo>
                    <a:pt x="101441" y="215741"/>
                    <a:pt x="105251" y="166211"/>
                    <a:pt x="96679" y="116681"/>
                  </a:cubicBezTo>
                  <a:cubicBezTo>
                    <a:pt x="94774" y="105251"/>
                    <a:pt x="101441" y="140494"/>
                    <a:pt x="96679" y="11668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2" name="Freeform: Shape 177">
              <a:extLst>
                <a:ext uri="{FF2B5EF4-FFF2-40B4-BE49-F238E27FC236}">
                  <a16:creationId xmlns:a16="http://schemas.microsoft.com/office/drawing/2014/main" id="{5333EB1E-0B3F-1B48-8B5D-C9359F469898}"/>
                </a:ext>
              </a:extLst>
            </p:cNvPr>
            <p:cNvSpPr/>
            <p:nvPr/>
          </p:nvSpPr>
          <p:spPr>
            <a:xfrm>
              <a:off x="7105159" y="1863565"/>
              <a:ext cx="104775" cy="171450"/>
            </a:xfrm>
            <a:custGeom>
              <a:avLst/>
              <a:gdLst>
                <a:gd name="connsiteX0" fmla="*/ 18574 w 104775"/>
                <a:gd name="connsiteY0" fmla="*/ 19526 h 171450"/>
                <a:gd name="connsiteX1" fmla="*/ 68104 w 104775"/>
                <a:gd name="connsiteY1" fmla="*/ 93821 h 171450"/>
                <a:gd name="connsiteX2" fmla="*/ 93821 w 104775"/>
                <a:gd name="connsiteY2" fmla="*/ 172879 h 171450"/>
                <a:gd name="connsiteX3" fmla="*/ 82391 w 104775"/>
                <a:gd name="connsiteY3" fmla="*/ 70009 h 171450"/>
                <a:gd name="connsiteX4" fmla="*/ 7144 w 104775"/>
                <a:gd name="connsiteY4" fmla="*/ 7144 h 171450"/>
                <a:gd name="connsiteX5" fmla="*/ 18574 w 104775"/>
                <a:gd name="connsiteY5" fmla="*/ 19526 h 171450"/>
                <a:gd name="connsiteX6" fmla="*/ 18574 w 104775"/>
                <a:gd name="connsiteY6" fmla="*/ 1952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71450">
                  <a:moveTo>
                    <a:pt x="18574" y="19526"/>
                  </a:moveTo>
                  <a:cubicBezTo>
                    <a:pt x="38576" y="41434"/>
                    <a:pt x="54769" y="67151"/>
                    <a:pt x="68104" y="93821"/>
                  </a:cubicBezTo>
                  <a:cubicBezTo>
                    <a:pt x="80486" y="119539"/>
                    <a:pt x="87154" y="145256"/>
                    <a:pt x="93821" y="172879"/>
                  </a:cubicBezTo>
                  <a:cubicBezTo>
                    <a:pt x="102394" y="137636"/>
                    <a:pt x="100489" y="101441"/>
                    <a:pt x="82391" y="70009"/>
                  </a:cubicBezTo>
                  <a:cubicBezTo>
                    <a:pt x="65246" y="39529"/>
                    <a:pt x="39529" y="20479"/>
                    <a:pt x="7144" y="7144"/>
                  </a:cubicBezTo>
                  <a:cubicBezTo>
                    <a:pt x="10954" y="10954"/>
                    <a:pt x="14764" y="15716"/>
                    <a:pt x="18574" y="19526"/>
                  </a:cubicBezTo>
                  <a:cubicBezTo>
                    <a:pt x="21431" y="22384"/>
                    <a:pt x="16669" y="17621"/>
                    <a:pt x="18574" y="1952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3" name="Freeform: Shape 178">
              <a:extLst>
                <a:ext uri="{FF2B5EF4-FFF2-40B4-BE49-F238E27FC236}">
                  <a16:creationId xmlns:a16="http://schemas.microsoft.com/office/drawing/2014/main" id="{E89C0CF6-5324-4D4D-95DE-E7DA52E3B3D6}"/>
                </a:ext>
              </a:extLst>
            </p:cNvPr>
            <p:cNvSpPr/>
            <p:nvPr/>
          </p:nvSpPr>
          <p:spPr>
            <a:xfrm>
              <a:off x="6527945" y="1933631"/>
              <a:ext cx="447674" cy="85725"/>
            </a:xfrm>
            <a:custGeom>
              <a:avLst/>
              <a:gdLst>
                <a:gd name="connsiteX0" fmla="*/ 39529 w 447675"/>
                <a:gd name="connsiteY0" fmla="*/ 36139 h 85725"/>
                <a:gd name="connsiteX1" fmla="*/ 140494 w 447675"/>
                <a:gd name="connsiteY1" fmla="*/ 28519 h 85725"/>
                <a:gd name="connsiteX2" fmla="*/ 249079 w 447675"/>
                <a:gd name="connsiteY2" fmla="*/ 59951 h 85725"/>
                <a:gd name="connsiteX3" fmla="*/ 358616 w 447675"/>
                <a:gd name="connsiteY3" fmla="*/ 81859 h 85725"/>
                <a:gd name="connsiteX4" fmla="*/ 441484 w 447675"/>
                <a:gd name="connsiteY4" fmla="*/ 63761 h 85725"/>
                <a:gd name="connsiteX5" fmla="*/ 339566 w 447675"/>
                <a:gd name="connsiteY5" fmla="*/ 63761 h 85725"/>
                <a:gd name="connsiteX6" fmla="*/ 215741 w 447675"/>
                <a:gd name="connsiteY6" fmla="*/ 23756 h 85725"/>
                <a:gd name="connsiteX7" fmla="*/ 93821 w 447675"/>
                <a:gd name="connsiteY7" fmla="*/ 9469 h 85725"/>
                <a:gd name="connsiteX8" fmla="*/ 7144 w 447675"/>
                <a:gd name="connsiteY8" fmla="*/ 55189 h 85725"/>
                <a:gd name="connsiteX9" fmla="*/ 39529 w 447675"/>
                <a:gd name="connsiteY9" fmla="*/ 36139 h 85725"/>
                <a:gd name="connsiteX10" fmla="*/ 39529 w 447675"/>
                <a:gd name="connsiteY10" fmla="*/ 361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85725">
                  <a:moveTo>
                    <a:pt x="39529" y="36139"/>
                  </a:moveTo>
                  <a:cubicBezTo>
                    <a:pt x="72866" y="25661"/>
                    <a:pt x="106204" y="22804"/>
                    <a:pt x="140494" y="28519"/>
                  </a:cubicBezTo>
                  <a:cubicBezTo>
                    <a:pt x="177641" y="35186"/>
                    <a:pt x="212884" y="48521"/>
                    <a:pt x="249079" y="59951"/>
                  </a:cubicBezTo>
                  <a:cubicBezTo>
                    <a:pt x="284321" y="71381"/>
                    <a:pt x="320516" y="80906"/>
                    <a:pt x="358616" y="81859"/>
                  </a:cubicBezTo>
                  <a:cubicBezTo>
                    <a:pt x="388144" y="82811"/>
                    <a:pt x="414814" y="76144"/>
                    <a:pt x="441484" y="63761"/>
                  </a:cubicBezTo>
                  <a:cubicBezTo>
                    <a:pt x="407194" y="72334"/>
                    <a:pt x="373856" y="71381"/>
                    <a:pt x="339566" y="63761"/>
                  </a:cubicBezTo>
                  <a:cubicBezTo>
                    <a:pt x="296704" y="54236"/>
                    <a:pt x="257651" y="36139"/>
                    <a:pt x="215741" y="23756"/>
                  </a:cubicBezTo>
                  <a:cubicBezTo>
                    <a:pt x="175736" y="11374"/>
                    <a:pt x="135731" y="2801"/>
                    <a:pt x="93821" y="9469"/>
                  </a:cubicBezTo>
                  <a:cubicBezTo>
                    <a:pt x="59531" y="15184"/>
                    <a:pt x="30956" y="30424"/>
                    <a:pt x="7144" y="55189"/>
                  </a:cubicBezTo>
                  <a:cubicBezTo>
                    <a:pt x="17621" y="48521"/>
                    <a:pt x="28099" y="41854"/>
                    <a:pt x="39529" y="36139"/>
                  </a:cubicBezTo>
                  <a:cubicBezTo>
                    <a:pt x="47149" y="34234"/>
                    <a:pt x="32861" y="39949"/>
                    <a:pt x="39529" y="3613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4" name="Freeform: Shape 179">
              <a:extLst>
                <a:ext uri="{FF2B5EF4-FFF2-40B4-BE49-F238E27FC236}">
                  <a16:creationId xmlns:a16="http://schemas.microsoft.com/office/drawing/2014/main" id="{15C7351B-62C0-074E-94E7-10C5FD6ADECA}"/>
                </a:ext>
              </a:extLst>
            </p:cNvPr>
            <p:cNvSpPr/>
            <p:nvPr/>
          </p:nvSpPr>
          <p:spPr>
            <a:xfrm>
              <a:off x="6546995" y="1977290"/>
              <a:ext cx="238124" cy="76200"/>
            </a:xfrm>
            <a:custGeom>
              <a:avLst/>
              <a:gdLst>
                <a:gd name="connsiteX0" fmla="*/ 199549 w 238125"/>
                <a:gd name="connsiteY0" fmla="*/ 37248 h 76200"/>
                <a:gd name="connsiteX1" fmla="*/ 233839 w 238125"/>
                <a:gd name="connsiteY1" fmla="*/ 48678 h 76200"/>
                <a:gd name="connsiteX2" fmla="*/ 115729 w 238125"/>
                <a:gd name="connsiteY2" fmla="*/ 7720 h 76200"/>
                <a:gd name="connsiteX3" fmla="*/ 7144 w 238125"/>
                <a:gd name="connsiteY3" fmla="*/ 70585 h 76200"/>
                <a:gd name="connsiteX4" fmla="*/ 199549 w 238125"/>
                <a:gd name="connsiteY4" fmla="*/ 37248 h 76200"/>
                <a:gd name="connsiteX5" fmla="*/ 199549 w 238125"/>
                <a:gd name="connsiteY5" fmla="*/ 37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76200">
                  <a:moveTo>
                    <a:pt x="199549" y="37248"/>
                  </a:moveTo>
                  <a:cubicBezTo>
                    <a:pt x="210979" y="39153"/>
                    <a:pt x="222409" y="43915"/>
                    <a:pt x="233839" y="48678"/>
                  </a:cubicBezTo>
                  <a:cubicBezTo>
                    <a:pt x="201454" y="19150"/>
                    <a:pt x="159544" y="3910"/>
                    <a:pt x="115729" y="7720"/>
                  </a:cubicBezTo>
                  <a:cubicBezTo>
                    <a:pt x="71914" y="12483"/>
                    <a:pt x="33814" y="35343"/>
                    <a:pt x="7144" y="70585"/>
                  </a:cubicBezTo>
                  <a:cubicBezTo>
                    <a:pt x="65246" y="34390"/>
                    <a:pt x="132874" y="19150"/>
                    <a:pt x="199549" y="37248"/>
                  </a:cubicBezTo>
                  <a:cubicBezTo>
                    <a:pt x="205264" y="38200"/>
                    <a:pt x="189071" y="34390"/>
                    <a:pt x="199549" y="37248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5" name="Freeform: Shape 180">
              <a:extLst>
                <a:ext uri="{FF2B5EF4-FFF2-40B4-BE49-F238E27FC236}">
                  <a16:creationId xmlns:a16="http://schemas.microsoft.com/office/drawing/2014/main" id="{7B27EE63-C4A5-FF47-BE37-6B7EDEBEEB59}"/>
                </a:ext>
              </a:extLst>
            </p:cNvPr>
            <p:cNvSpPr/>
            <p:nvPr/>
          </p:nvSpPr>
          <p:spPr>
            <a:xfrm>
              <a:off x="7093731" y="1885473"/>
              <a:ext cx="76200" cy="257175"/>
            </a:xfrm>
            <a:custGeom>
              <a:avLst/>
              <a:gdLst>
                <a:gd name="connsiteX0" fmla="*/ 43339 w 76200"/>
                <a:gd name="connsiteY0" fmla="*/ 130016 h 257175"/>
                <a:gd name="connsiteX1" fmla="*/ 49054 w 76200"/>
                <a:gd name="connsiteY1" fmla="*/ 257651 h 257175"/>
                <a:gd name="connsiteX2" fmla="*/ 66199 w 76200"/>
                <a:gd name="connsiteY2" fmla="*/ 122396 h 257175"/>
                <a:gd name="connsiteX3" fmla="*/ 7144 w 76200"/>
                <a:gd name="connsiteY3" fmla="*/ 7144 h 257175"/>
                <a:gd name="connsiteX4" fmla="*/ 43339 w 76200"/>
                <a:gd name="connsiteY4" fmla="*/ 130016 h 257175"/>
                <a:gd name="connsiteX5" fmla="*/ 43339 w 76200"/>
                <a:gd name="connsiteY5" fmla="*/ 1300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257175">
                  <a:moveTo>
                    <a:pt x="43339" y="130016"/>
                  </a:moveTo>
                  <a:cubicBezTo>
                    <a:pt x="50006" y="172879"/>
                    <a:pt x="50959" y="214789"/>
                    <a:pt x="49054" y="257651"/>
                  </a:cubicBezTo>
                  <a:cubicBezTo>
                    <a:pt x="67151" y="214789"/>
                    <a:pt x="75724" y="169069"/>
                    <a:pt x="66199" y="122396"/>
                  </a:cubicBezTo>
                  <a:cubicBezTo>
                    <a:pt x="57626" y="77629"/>
                    <a:pt x="36671" y="40481"/>
                    <a:pt x="7144" y="7144"/>
                  </a:cubicBezTo>
                  <a:cubicBezTo>
                    <a:pt x="22384" y="47149"/>
                    <a:pt x="35719" y="87154"/>
                    <a:pt x="43339" y="130016"/>
                  </a:cubicBezTo>
                  <a:cubicBezTo>
                    <a:pt x="48101" y="164306"/>
                    <a:pt x="36671" y="95726"/>
                    <a:pt x="43339" y="13001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6" name="Freeform: Shape 181">
              <a:extLst>
                <a:ext uri="{FF2B5EF4-FFF2-40B4-BE49-F238E27FC236}">
                  <a16:creationId xmlns:a16="http://schemas.microsoft.com/office/drawing/2014/main" id="{44F5ACE3-1BE2-3243-BB09-971998CE097F}"/>
                </a:ext>
              </a:extLst>
            </p:cNvPr>
            <p:cNvSpPr/>
            <p:nvPr/>
          </p:nvSpPr>
          <p:spPr>
            <a:xfrm>
              <a:off x="6427526" y="1846420"/>
              <a:ext cx="95250" cy="190500"/>
            </a:xfrm>
            <a:custGeom>
              <a:avLst/>
              <a:gdLst>
                <a:gd name="connsiteX0" fmla="*/ 10409 w 95250"/>
                <a:gd name="connsiteY0" fmla="*/ 174784 h 190500"/>
                <a:gd name="connsiteX1" fmla="*/ 15172 w 95250"/>
                <a:gd name="connsiteY1" fmla="*/ 192881 h 190500"/>
                <a:gd name="connsiteX2" fmla="*/ 36127 w 95250"/>
                <a:gd name="connsiteY2" fmla="*/ 106204 h 190500"/>
                <a:gd name="connsiteX3" fmla="*/ 59940 w 95250"/>
                <a:gd name="connsiteY3" fmla="*/ 190024 h 190500"/>
                <a:gd name="connsiteX4" fmla="*/ 61844 w 95250"/>
                <a:gd name="connsiteY4" fmla="*/ 93821 h 190500"/>
                <a:gd name="connsiteX5" fmla="*/ 91372 w 95250"/>
                <a:gd name="connsiteY5" fmla="*/ 7144 h 190500"/>
                <a:gd name="connsiteX6" fmla="*/ 27554 w 95250"/>
                <a:gd name="connsiteY6" fmla="*/ 68104 h 190500"/>
                <a:gd name="connsiteX7" fmla="*/ 10409 w 95250"/>
                <a:gd name="connsiteY7" fmla="*/ 174784 h 190500"/>
                <a:gd name="connsiteX8" fmla="*/ 10409 w 95250"/>
                <a:gd name="connsiteY8" fmla="*/ 17478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90500">
                  <a:moveTo>
                    <a:pt x="10409" y="174784"/>
                  </a:moveTo>
                  <a:cubicBezTo>
                    <a:pt x="12315" y="180499"/>
                    <a:pt x="13267" y="186214"/>
                    <a:pt x="15172" y="192881"/>
                  </a:cubicBezTo>
                  <a:cubicBezTo>
                    <a:pt x="19934" y="163354"/>
                    <a:pt x="26602" y="134779"/>
                    <a:pt x="36127" y="106204"/>
                  </a:cubicBezTo>
                  <a:cubicBezTo>
                    <a:pt x="34222" y="137636"/>
                    <a:pt x="43747" y="164306"/>
                    <a:pt x="59940" y="190024"/>
                  </a:cubicBezTo>
                  <a:cubicBezTo>
                    <a:pt x="57082" y="157639"/>
                    <a:pt x="56129" y="125254"/>
                    <a:pt x="61844" y="93821"/>
                  </a:cubicBezTo>
                  <a:cubicBezTo>
                    <a:pt x="66607" y="65246"/>
                    <a:pt x="74227" y="31909"/>
                    <a:pt x="91372" y="7144"/>
                  </a:cubicBezTo>
                  <a:cubicBezTo>
                    <a:pt x="64702" y="22384"/>
                    <a:pt x="43747" y="41434"/>
                    <a:pt x="27554" y="68104"/>
                  </a:cubicBezTo>
                  <a:cubicBezTo>
                    <a:pt x="8504" y="99536"/>
                    <a:pt x="2790" y="138589"/>
                    <a:pt x="10409" y="174784"/>
                  </a:cubicBezTo>
                  <a:cubicBezTo>
                    <a:pt x="11362" y="178594"/>
                    <a:pt x="9457" y="170974"/>
                    <a:pt x="10409" y="17478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7" name="Freeform: Shape 182">
              <a:extLst>
                <a:ext uri="{FF2B5EF4-FFF2-40B4-BE49-F238E27FC236}">
                  <a16:creationId xmlns:a16="http://schemas.microsoft.com/office/drawing/2014/main" id="{29AF0A53-9746-7B43-BA15-ED85EF058E0E}"/>
                </a:ext>
              </a:extLst>
            </p:cNvPr>
            <p:cNvSpPr/>
            <p:nvPr/>
          </p:nvSpPr>
          <p:spPr>
            <a:xfrm>
              <a:off x="6466034" y="2416014"/>
              <a:ext cx="171449" cy="152400"/>
            </a:xfrm>
            <a:custGeom>
              <a:avLst/>
              <a:gdLst>
                <a:gd name="connsiteX0" fmla="*/ 151924 w 171450"/>
                <a:gd name="connsiteY0" fmla="*/ 140494 h 152400"/>
                <a:gd name="connsiteX1" fmla="*/ 67151 w 171450"/>
                <a:gd name="connsiteY1" fmla="*/ 79534 h 152400"/>
                <a:gd name="connsiteX2" fmla="*/ 7144 w 171450"/>
                <a:gd name="connsiteY2" fmla="*/ 7144 h 152400"/>
                <a:gd name="connsiteX3" fmla="*/ 59531 w 171450"/>
                <a:gd name="connsiteY3" fmla="*/ 105251 h 152400"/>
                <a:gd name="connsiteX4" fmla="*/ 169069 w 171450"/>
                <a:gd name="connsiteY4" fmla="*/ 149066 h 152400"/>
                <a:gd name="connsiteX5" fmla="*/ 151924 w 171450"/>
                <a:gd name="connsiteY5" fmla="*/ 140494 h 152400"/>
                <a:gd name="connsiteX6" fmla="*/ 151924 w 171450"/>
                <a:gd name="connsiteY6" fmla="*/ 1404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52400">
                  <a:moveTo>
                    <a:pt x="151924" y="140494"/>
                  </a:moveTo>
                  <a:cubicBezTo>
                    <a:pt x="121444" y="124301"/>
                    <a:pt x="92869" y="104299"/>
                    <a:pt x="67151" y="79534"/>
                  </a:cubicBezTo>
                  <a:cubicBezTo>
                    <a:pt x="44291" y="57626"/>
                    <a:pt x="25241" y="32861"/>
                    <a:pt x="7144" y="7144"/>
                  </a:cubicBezTo>
                  <a:cubicBezTo>
                    <a:pt x="14764" y="45244"/>
                    <a:pt x="30956" y="78581"/>
                    <a:pt x="59531" y="105251"/>
                  </a:cubicBezTo>
                  <a:cubicBezTo>
                    <a:pt x="90011" y="133826"/>
                    <a:pt x="128111" y="146209"/>
                    <a:pt x="169069" y="149066"/>
                  </a:cubicBezTo>
                  <a:cubicBezTo>
                    <a:pt x="163354" y="146209"/>
                    <a:pt x="157639" y="143351"/>
                    <a:pt x="151924" y="140494"/>
                  </a:cubicBezTo>
                  <a:cubicBezTo>
                    <a:pt x="149066" y="138589"/>
                    <a:pt x="155734" y="142399"/>
                    <a:pt x="151924" y="14049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8" name="Freeform: Shape 183">
              <a:extLst>
                <a:ext uri="{FF2B5EF4-FFF2-40B4-BE49-F238E27FC236}">
                  <a16:creationId xmlns:a16="http://schemas.microsoft.com/office/drawing/2014/main" id="{A1A538A8-4481-EB47-892C-E7ECAE8D1134}"/>
                </a:ext>
              </a:extLst>
            </p:cNvPr>
            <p:cNvSpPr/>
            <p:nvPr/>
          </p:nvSpPr>
          <p:spPr>
            <a:xfrm>
              <a:off x="6987051" y="2482690"/>
              <a:ext cx="133350" cy="123825"/>
            </a:xfrm>
            <a:custGeom>
              <a:avLst/>
              <a:gdLst>
                <a:gd name="connsiteX0" fmla="*/ 126206 w 133350"/>
                <a:gd name="connsiteY0" fmla="*/ 13811 h 123825"/>
                <a:gd name="connsiteX1" fmla="*/ 62389 w 133350"/>
                <a:gd name="connsiteY1" fmla="*/ 66199 h 123825"/>
                <a:gd name="connsiteX2" fmla="*/ 7144 w 133350"/>
                <a:gd name="connsiteY2" fmla="*/ 117634 h 123825"/>
                <a:gd name="connsiteX3" fmla="*/ 129064 w 133350"/>
                <a:gd name="connsiteY3" fmla="*/ 7144 h 123825"/>
                <a:gd name="connsiteX4" fmla="*/ 126206 w 133350"/>
                <a:gd name="connsiteY4" fmla="*/ 13811 h 123825"/>
                <a:gd name="connsiteX5" fmla="*/ 126206 w 133350"/>
                <a:gd name="connsiteY5" fmla="*/ 1381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23825">
                  <a:moveTo>
                    <a:pt x="126206" y="13811"/>
                  </a:moveTo>
                  <a:cubicBezTo>
                    <a:pt x="111919" y="39529"/>
                    <a:pt x="86201" y="51911"/>
                    <a:pt x="62389" y="66199"/>
                  </a:cubicBezTo>
                  <a:cubicBezTo>
                    <a:pt x="40481" y="79534"/>
                    <a:pt x="19526" y="94774"/>
                    <a:pt x="7144" y="117634"/>
                  </a:cubicBezTo>
                  <a:cubicBezTo>
                    <a:pt x="50006" y="92869"/>
                    <a:pt x="138589" y="74771"/>
                    <a:pt x="129064" y="7144"/>
                  </a:cubicBezTo>
                  <a:cubicBezTo>
                    <a:pt x="128111" y="10001"/>
                    <a:pt x="127159" y="11906"/>
                    <a:pt x="126206" y="13811"/>
                  </a:cubicBezTo>
                  <a:cubicBezTo>
                    <a:pt x="124301" y="17621"/>
                    <a:pt x="128111" y="10001"/>
                    <a:pt x="126206" y="1381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9" name="Freeform: Shape 184">
              <a:extLst>
                <a:ext uri="{FF2B5EF4-FFF2-40B4-BE49-F238E27FC236}">
                  <a16:creationId xmlns:a16="http://schemas.microsoft.com/office/drawing/2014/main" id="{5C17C753-EFF7-F24F-8270-5E831F0DA91F}"/>
                </a:ext>
              </a:extLst>
            </p:cNvPr>
            <p:cNvSpPr/>
            <p:nvPr/>
          </p:nvSpPr>
          <p:spPr>
            <a:xfrm>
              <a:off x="6560804" y="2368142"/>
              <a:ext cx="171449" cy="171450"/>
            </a:xfrm>
            <a:custGeom>
              <a:avLst/>
              <a:gdLst>
                <a:gd name="connsiteX0" fmla="*/ 126120 w 171450"/>
                <a:gd name="connsiteY0" fmla="*/ 62015 h 171450"/>
                <a:gd name="connsiteX1" fmla="*/ 123408 w 171450"/>
                <a:gd name="connsiteY1" fmla="*/ 142168 h 171450"/>
                <a:gd name="connsiteX2" fmla="*/ 46871 w 171450"/>
                <a:gd name="connsiteY2" fmla="*/ 118210 h 171450"/>
                <a:gd name="connsiteX3" fmla="*/ 49584 w 171450"/>
                <a:gd name="connsiteY3" fmla="*/ 38056 h 171450"/>
                <a:gd name="connsiteX4" fmla="*/ 126120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26120" y="62015"/>
                  </a:moveTo>
                  <a:cubicBezTo>
                    <a:pt x="146506" y="90765"/>
                    <a:pt x="145292" y="126650"/>
                    <a:pt x="123408" y="142168"/>
                  </a:cubicBezTo>
                  <a:cubicBezTo>
                    <a:pt x="101524" y="157686"/>
                    <a:pt x="67257" y="146959"/>
                    <a:pt x="46871" y="118210"/>
                  </a:cubicBezTo>
                  <a:cubicBezTo>
                    <a:pt x="26485" y="89460"/>
                    <a:pt x="27700" y="53574"/>
                    <a:pt x="49584" y="38056"/>
                  </a:cubicBezTo>
                  <a:cubicBezTo>
                    <a:pt x="71468" y="22539"/>
                    <a:pt x="105735" y="33265"/>
                    <a:pt x="126120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0" name="Freeform: Shape 185">
              <a:extLst>
                <a:ext uri="{FF2B5EF4-FFF2-40B4-BE49-F238E27FC236}">
                  <a16:creationId xmlns:a16="http://schemas.microsoft.com/office/drawing/2014/main" id="{7E476C86-0D96-4C44-9529-A64B76D02AAA}"/>
                </a:ext>
              </a:extLst>
            </p:cNvPr>
            <p:cNvSpPr/>
            <p:nvPr/>
          </p:nvSpPr>
          <p:spPr>
            <a:xfrm>
              <a:off x="6893625" y="2368211"/>
              <a:ext cx="171449" cy="171450"/>
            </a:xfrm>
            <a:custGeom>
              <a:avLst/>
              <a:gdLst>
                <a:gd name="connsiteX0" fmla="*/ 46871 w 171450"/>
                <a:gd name="connsiteY0" fmla="*/ 62015 h 171450"/>
                <a:gd name="connsiteX1" fmla="*/ 123408 w 171450"/>
                <a:gd name="connsiteY1" fmla="*/ 38056 h 171450"/>
                <a:gd name="connsiteX2" fmla="*/ 126121 w 171450"/>
                <a:gd name="connsiteY2" fmla="*/ 118210 h 171450"/>
                <a:gd name="connsiteX3" fmla="*/ 49584 w 171450"/>
                <a:gd name="connsiteY3" fmla="*/ 142168 h 171450"/>
                <a:gd name="connsiteX4" fmla="*/ 46871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46871" y="62015"/>
                  </a:moveTo>
                  <a:cubicBezTo>
                    <a:pt x="67257" y="33265"/>
                    <a:pt x="101524" y="22539"/>
                    <a:pt x="123408" y="38056"/>
                  </a:cubicBezTo>
                  <a:cubicBezTo>
                    <a:pt x="145292" y="53574"/>
                    <a:pt x="146506" y="89460"/>
                    <a:pt x="126121" y="118210"/>
                  </a:cubicBezTo>
                  <a:cubicBezTo>
                    <a:pt x="105735" y="146959"/>
                    <a:pt x="71468" y="157686"/>
                    <a:pt x="49584" y="142168"/>
                  </a:cubicBezTo>
                  <a:cubicBezTo>
                    <a:pt x="27700" y="126651"/>
                    <a:pt x="26485" y="90765"/>
                    <a:pt x="46871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1" name="Freeform: Shape 186">
              <a:extLst>
                <a:ext uri="{FF2B5EF4-FFF2-40B4-BE49-F238E27FC236}">
                  <a16:creationId xmlns:a16="http://schemas.microsoft.com/office/drawing/2014/main" id="{F2E2E43C-7291-A149-8E6C-271F75B52436}"/>
                </a:ext>
              </a:extLst>
            </p:cNvPr>
            <p:cNvSpPr/>
            <p:nvPr/>
          </p:nvSpPr>
          <p:spPr>
            <a:xfrm>
              <a:off x="6577476" y="2211228"/>
              <a:ext cx="200024" cy="104775"/>
            </a:xfrm>
            <a:custGeom>
              <a:avLst/>
              <a:gdLst>
                <a:gd name="connsiteX0" fmla="*/ 33814 w 200025"/>
                <a:gd name="connsiteY0" fmla="*/ 33814 h 104775"/>
                <a:gd name="connsiteX1" fmla="*/ 191929 w 200025"/>
                <a:gd name="connsiteY1" fmla="*/ 7144 h 104775"/>
                <a:gd name="connsiteX2" fmla="*/ 181451 w 200025"/>
                <a:gd name="connsiteY2" fmla="*/ 104299 h 104775"/>
                <a:gd name="connsiteX3" fmla="*/ 7144 w 200025"/>
                <a:gd name="connsiteY3" fmla="*/ 91916 h 104775"/>
                <a:gd name="connsiteX4" fmla="*/ 33814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33814" y="33814"/>
                  </a:moveTo>
                  <a:cubicBezTo>
                    <a:pt x="87154" y="10001"/>
                    <a:pt x="184309" y="24289"/>
                    <a:pt x="191929" y="7144"/>
                  </a:cubicBezTo>
                  <a:cubicBezTo>
                    <a:pt x="209074" y="75724"/>
                    <a:pt x="202406" y="103346"/>
                    <a:pt x="181451" y="104299"/>
                  </a:cubicBezTo>
                  <a:cubicBezTo>
                    <a:pt x="120491" y="44291"/>
                    <a:pt x="79534" y="135731"/>
                    <a:pt x="7144" y="91916"/>
                  </a:cubicBezTo>
                  <a:cubicBezTo>
                    <a:pt x="7144" y="69056"/>
                    <a:pt x="16669" y="50006"/>
                    <a:pt x="33814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2" name="Freeform: Shape 187">
              <a:extLst>
                <a:ext uri="{FF2B5EF4-FFF2-40B4-BE49-F238E27FC236}">
                  <a16:creationId xmlns:a16="http://schemas.microsoft.com/office/drawing/2014/main" id="{89E51854-EA09-4A47-8C52-9FD9D03A2B87}"/>
                </a:ext>
              </a:extLst>
            </p:cNvPr>
            <p:cNvSpPr/>
            <p:nvPr/>
          </p:nvSpPr>
          <p:spPr>
            <a:xfrm>
              <a:off x="6841084" y="2211228"/>
              <a:ext cx="200024" cy="104775"/>
            </a:xfrm>
            <a:custGeom>
              <a:avLst/>
              <a:gdLst>
                <a:gd name="connsiteX0" fmla="*/ 175018 w 200025"/>
                <a:gd name="connsiteY0" fmla="*/ 33814 h 104775"/>
                <a:gd name="connsiteX1" fmla="*/ 16903 w 200025"/>
                <a:gd name="connsiteY1" fmla="*/ 7144 h 104775"/>
                <a:gd name="connsiteX2" fmla="*/ 27380 w 200025"/>
                <a:gd name="connsiteY2" fmla="*/ 104299 h 104775"/>
                <a:gd name="connsiteX3" fmla="*/ 201688 w 200025"/>
                <a:gd name="connsiteY3" fmla="*/ 91916 h 104775"/>
                <a:gd name="connsiteX4" fmla="*/ 175018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175018" y="33814"/>
                  </a:moveTo>
                  <a:cubicBezTo>
                    <a:pt x="121678" y="10001"/>
                    <a:pt x="24523" y="24289"/>
                    <a:pt x="16903" y="7144"/>
                  </a:cubicBezTo>
                  <a:cubicBezTo>
                    <a:pt x="-242" y="75724"/>
                    <a:pt x="6425" y="103346"/>
                    <a:pt x="27380" y="104299"/>
                  </a:cubicBezTo>
                  <a:cubicBezTo>
                    <a:pt x="88340" y="44291"/>
                    <a:pt x="129298" y="135731"/>
                    <a:pt x="201688" y="91916"/>
                  </a:cubicBezTo>
                  <a:cubicBezTo>
                    <a:pt x="201688" y="69056"/>
                    <a:pt x="192163" y="50006"/>
                    <a:pt x="175018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3" name="Freeform: Shape 188">
              <a:extLst>
                <a:ext uri="{FF2B5EF4-FFF2-40B4-BE49-F238E27FC236}">
                  <a16:creationId xmlns:a16="http://schemas.microsoft.com/office/drawing/2014/main" id="{A2DF84F1-A278-374F-A86F-0F55F1F672E1}"/>
                </a:ext>
              </a:extLst>
            </p:cNvPr>
            <p:cNvSpPr/>
            <p:nvPr/>
          </p:nvSpPr>
          <p:spPr>
            <a:xfrm>
              <a:off x="6575572" y="2211080"/>
              <a:ext cx="200024" cy="95250"/>
            </a:xfrm>
            <a:custGeom>
              <a:avLst/>
              <a:gdLst>
                <a:gd name="connsiteX0" fmla="*/ 192881 w 200025"/>
                <a:gd name="connsiteY0" fmla="*/ 7292 h 95250"/>
                <a:gd name="connsiteX1" fmla="*/ 187166 w 200025"/>
                <a:gd name="connsiteY1" fmla="*/ 13959 h 95250"/>
                <a:gd name="connsiteX2" fmla="*/ 163354 w 200025"/>
                <a:gd name="connsiteY2" fmla="*/ 22532 h 95250"/>
                <a:gd name="connsiteX3" fmla="*/ 83344 w 200025"/>
                <a:gd name="connsiteY3" fmla="*/ 26342 h 95250"/>
                <a:gd name="connsiteX4" fmla="*/ 43339 w 200025"/>
                <a:gd name="connsiteY4" fmla="*/ 37772 h 95250"/>
                <a:gd name="connsiteX5" fmla="*/ 19526 w 200025"/>
                <a:gd name="connsiteY5" fmla="*/ 61584 h 95250"/>
                <a:gd name="connsiteX6" fmla="*/ 10001 w 200025"/>
                <a:gd name="connsiteY6" fmla="*/ 83492 h 95250"/>
                <a:gd name="connsiteX7" fmla="*/ 7144 w 200025"/>
                <a:gd name="connsiteY7" fmla="*/ 92064 h 95250"/>
                <a:gd name="connsiteX8" fmla="*/ 8096 w 200025"/>
                <a:gd name="connsiteY8" fmla="*/ 83492 h 95250"/>
                <a:gd name="connsiteX9" fmla="*/ 13811 w 200025"/>
                <a:gd name="connsiteY9" fmla="*/ 58727 h 95250"/>
                <a:gd name="connsiteX10" fmla="*/ 37624 w 200025"/>
                <a:gd name="connsiteY10" fmla="*/ 29199 h 95250"/>
                <a:gd name="connsiteX11" fmla="*/ 81439 w 200025"/>
                <a:gd name="connsiteY11" fmla="*/ 14912 h 95250"/>
                <a:gd name="connsiteX12" fmla="*/ 162401 w 200025"/>
                <a:gd name="connsiteY12" fmla="*/ 17769 h 95250"/>
                <a:gd name="connsiteX13" fmla="*/ 185261 w 200025"/>
                <a:gd name="connsiteY13" fmla="*/ 13959 h 95250"/>
                <a:gd name="connsiteX14" fmla="*/ 192881 w 200025"/>
                <a:gd name="connsiteY14" fmla="*/ 729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95250">
                  <a:moveTo>
                    <a:pt x="192881" y="7292"/>
                  </a:moveTo>
                  <a:cubicBezTo>
                    <a:pt x="192881" y="7292"/>
                    <a:pt x="191929" y="10149"/>
                    <a:pt x="187166" y="13959"/>
                  </a:cubicBezTo>
                  <a:cubicBezTo>
                    <a:pt x="182404" y="17769"/>
                    <a:pt x="173831" y="20627"/>
                    <a:pt x="163354" y="22532"/>
                  </a:cubicBezTo>
                  <a:cubicBezTo>
                    <a:pt x="142399" y="25389"/>
                    <a:pt x="112871" y="23484"/>
                    <a:pt x="83344" y="26342"/>
                  </a:cubicBezTo>
                  <a:cubicBezTo>
                    <a:pt x="68104" y="28247"/>
                    <a:pt x="53816" y="31104"/>
                    <a:pt x="43339" y="37772"/>
                  </a:cubicBezTo>
                  <a:cubicBezTo>
                    <a:pt x="31909" y="44439"/>
                    <a:pt x="24289" y="53012"/>
                    <a:pt x="19526" y="61584"/>
                  </a:cubicBezTo>
                  <a:cubicBezTo>
                    <a:pt x="14764" y="70157"/>
                    <a:pt x="11906" y="77777"/>
                    <a:pt x="10001" y="83492"/>
                  </a:cubicBezTo>
                  <a:cubicBezTo>
                    <a:pt x="8096" y="89207"/>
                    <a:pt x="7144" y="92064"/>
                    <a:pt x="7144" y="92064"/>
                  </a:cubicBezTo>
                  <a:cubicBezTo>
                    <a:pt x="7144" y="92064"/>
                    <a:pt x="7144" y="89207"/>
                    <a:pt x="8096" y="83492"/>
                  </a:cubicBezTo>
                  <a:cubicBezTo>
                    <a:pt x="9049" y="77777"/>
                    <a:pt x="10001" y="69204"/>
                    <a:pt x="13811" y="58727"/>
                  </a:cubicBezTo>
                  <a:cubicBezTo>
                    <a:pt x="17621" y="49202"/>
                    <a:pt x="25241" y="37772"/>
                    <a:pt x="37624" y="29199"/>
                  </a:cubicBezTo>
                  <a:cubicBezTo>
                    <a:pt x="50006" y="20627"/>
                    <a:pt x="65246" y="15864"/>
                    <a:pt x="81439" y="14912"/>
                  </a:cubicBezTo>
                  <a:cubicBezTo>
                    <a:pt x="113824" y="12054"/>
                    <a:pt x="142399" y="17769"/>
                    <a:pt x="162401" y="17769"/>
                  </a:cubicBezTo>
                  <a:cubicBezTo>
                    <a:pt x="172879" y="17769"/>
                    <a:pt x="180499" y="16817"/>
                    <a:pt x="185261" y="13959"/>
                  </a:cubicBezTo>
                  <a:cubicBezTo>
                    <a:pt x="190976" y="10149"/>
                    <a:pt x="192881" y="6339"/>
                    <a:pt x="192881" y="7292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4" name="Freeform: Shape 189">
              <a:extLst>
                <a:ext uri="{FF2B5EF4-FFF2-40B4-BE49-F238E27FC236}">
                  <a16:creationId xmlns:a16="http://schemas.microsoft.com/office/drawing/2014/main" id="{8006D913-5E26-654B-B37A-BA26C4E91D73}"/>
                </a:ext>
              </a:extLst>
            </p:cNvPr>
            <p:cNvSpPr/>
            <p:nvPr/>
          </p:nvSpPr>
          <p:spPr>
            <a:xfrm>
              <a:off x="6851796" y="2211079"/>
              <a:ext cx="190499" cy="95250"/>
            </a:xfrm>
            <a:custGeom>
              <a:avLst/>
              <a:gdLst>
                <a:gd name="connsiteX0" fmla="*/ 7144 w 190500"/>
                <a:gd name="connsiteY0" fmla="*/ 7293 h 95250"/>
                <a:gd name="connsiteX1" fmla="*/ 13811 w 190500"/>
                <a:gd name="connsiteY1" fmla="*/ 13008 h 95250"/>
                <a:gd name="connsiteX2" fmla="*/ 36671 w 190500"/>
                <a:gd name="connsiteY2" fmla="*/ 16818 h 95250"/>
                <a:gd name="connsiteX3" fmla="*/ 117634 w 190500"/>
                <a:gd name="connsiteY3" fmla="*/ 13960 h 95250"/>
                <a:gd name="connsiteX4" fmla="*/ 161449 w 190500"/>
                <a:gd name="connsiteY4" fmla="*/ 28248 h 95250"/>
                <a:gd name="connsiteX5" fmla="*/ 185261 w 190500"/>
                <a:gd name="connsiteY5" fmla="*/ 57775 h 95250"/>
                <a:gd name="connsiteX6" fmla="*/ 190976 w 190500"/>
                <a:gd name="connsiteY6" fmla="*/ 82540 h 95250"/>
                <a:gd name="connsiteX7" fmla="*/ 191929 w 190500"/>
                <a:gd name="connsiteY7" fmla="*/ 91113 h 95250"/>
                <a:gd name="connsiteX8" fmla="*/ 189071 w 190500"/>
                <a:gd name="connsiteY8" fmla="*/ 82540 h 95250"/>
                <a:gd name="connsiteX9" fmla="*/ 179546 w 190500"/>
                <a:gd name="connsiteY9" fmla="*/ 60633 h 95250"/>
                <a:gd name="connsiteX10" fmla="*/ 155734 w 190500"/>
                <a:gd name="connsiteY10" fmla="*/ 36820 h 95250"/>
                <a:gd name="connsiteX11" fmla="*/ 115729 w 190500"/>
                <a:gd name="connsiteY11" fmla="*/ 25390 h 95250"/>
                <a:gd name="connsiteX12" fmla="*/ 35719 w 190500"/>
                <a:gd name="connsiteY12" fmla="*/ 21580 h 95250"/>
                <a:gd name="connsiteX13" fmla="*/ 11906 w 190500"/>
                <a:gd name="connsiteY13" fmla="*/ 13008 h 95250"/>
                <a:gd name="connsiteX14" fmla="*/ 7144 w 190500"/>
                <a:gd name="connsiteY14" fmla="*/ 729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95250">
                  <a:moveTo>
                    <a:pt x="7144" y="7293"/>
                  </a:moveTo>
                  <a:cubicBezTo>
                    <a:pt x="7144" y="7293"/>
                    <a:pt x="9049" y="10150"/>
                    <a:pt x="13811" y="13008"/>
                  </a:cubicBezTo>
                  <a:cubicBezTo>
                    <a:pt x="18574" y="15865"/>
                    <a:pt x="27146" y="16818"/>
                    <a:pt x="36671" y="16818"/>
                  </a:cubicBezTo>
                  <a:cubicBezTo>
                    <a:pt x="56674" y="16818"/>
                    <a:pt x="85249" y="11103"/>
                    <a:pt x="117634" y="13960"/>
                  </a:cubicBezTo>
                  <a:cubicBezTo>
                    <a:pt x="133826" y="15865"/>
                    <a:pt x="150019" y="20628"/>
                    <a:pt x="161449" y="28248"/>
                  </a:cubicBezTo>
                  <a:cubicBezTo>
                    <a:pt x="173831" y="36820"/>
                    <a:pt x="181451" y="48250"/>
                    <a:pt x="185261" y="57775"/>
                  </a:cubicBezTo>
                  <a:cubicBezTo>
                    <a:pt x="189071" y="67300"/>
                    <a:pt x="190976" y="75873"/>
                    <a:pt x="190976" y="82540"/>
                  </a:cubicBezTo>
                  <a:cubicBezTo>
                    <a:pt x="190976" y="88255"/>
                    <a:pt x="191929" y="91113"/>
                    <a:pt x="191929" y="91113"/>
                  </a:cubicBezTo>
                  <a:cubicBezTo>
                    <a:pt x="191929" y="91113"/>
                    <a:pt x="190976" y="88255"/>
                    <a:pt x="189071" y="82540"/>
                  </a:cubicBezTo>
                  <a:cubicBezTo>
                    <a:pt x="187166" y="76825"/>
                    <a:pt x="184309" y="69205"/>
                    <a:pt x="179546" y="60633"/>
                  </a:cubicBezTo>
                  <a:cubicBezTo>
                    <a:pt x="174784" y="52060"/>
                    <a:pt x="167164" y="43488"/>
                    <a:pt x="155734" y="36820"/>
                  </a:cubicBezTo>
                  <a:cubicBezTo>
                    <a:pt x="144304" y="30153"/>
                    <a:pt x="130969" y="27295"/>
                    <a:pt x="115729" y="25390"/>
                  </a:cubicBezTo>
                  <a:cubicBezTo>
                    <a:pt x="85249" y="22533"/>
                    <a:pt x="56674" y="25390"/>
                    <a:pt x="35719" y="21580"/>
                  </a:cubicBezTo>
                  <a:cubicBezTo>
                    <a:pt x="25241" y="20628"/>
                    <a:pt x="16669" y="16818"/>
                    <a:pt x="11906" y="13008"/>
                  </a:cubicBezTo>
                  <a:cubicBezTo>
                    <a:pt x="8096" y="10150"/>
                    <a:pt x="7144" y="6340"/>
                    <a:pt x="7144" y="729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5" name="Freeform: Shape 190">
              <a:extLst>
                <a:ext uri="{FF2B5EF4-FFF2-40B4-BE49-F238E27FC236}">
                  <a16:creationId xmlns:a16="http://schemas.microsoft.com/office/drawing/2014/main" id="{AFA05BAD-8092-BD41-8E31-2AFFCFA08EA6}"/>
                </a:ext>
              </a:extLst>
            </p:cNvPr>
            <p:cNvSpPr/>
            <p:nvPr/>
          </p:nvSpPr>
          <p:spPr>
            <a:xfrm>
              <a:off x="6652724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5" y="77629"/>
                    <a:pt x="7144" y="61850"/>
                    <a:pt x="7144" y="42386"/>
                  </a:cubicBezTo>
                  <a:cubicBezTo>
                    <a:pt x="7144" y="22922"/>
                    <a:pt x="25055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6" name="Freeform: Shape 191">
              <a:extLst>
                <a:ext uri="{FF2B5EF4-FFF2-40B4-BE49-F238E27FC236}">
                  <a16:creationId xmlns:a16="http://schemas.microsoft.com/office/drawing/2014/main" id="{AE937586-0F37-C645-B142-C9404BADA355}"/>
                </a:ext>
              </a:extLst>
            </p:cNvPr>
            <p:cNvSpPr/>
            <p:nvPr/>
          </p:nvSpPr>
          <p:spPr>
            <a:xfrm>
              <a:off x="6670821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0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7" name="Freeform: Shape 192">
              <a:extLst>
                <a:ext uri="{FF2B5EF4-FFF2-40B4-BE49-F238E27FC236}">
                  <a16:creationId xmlns:a16="http://schemas.microsoft.com/office/drawing/2014/main" id="{4FB91B06-32AE-1B42-8D34-500C8ED4AB8E}"/>
                </a:ext>
              </a:extLst>
            </p:cNvPr>
            <p:cNvSpPr/>
            <p:nvPr/>
          </p:nvSpPr>
          <p:spPr>
            <a:xfrm>
              <a:off x="6665107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8" name="Freeform: Shape 193">
              <a:extLst>
                <a:ext uri="{FF2B5EF4-FFF2-40B4-BE49-F238E27FC236}">
                  <a16:creationId xmlns:a16="http://schemas.microsoft.com/office/drawing/2014/main" id="{6D27F9A7-3EC9-334E-B9E1-BBDF81670DA1}"/>
                </a:ext>
              </a:extLst>
            </p:cNvPr>
            <p:cNvSpPr/>
            <p:nvPr/>
          </p:nvSpPr>
          <p:spPr>
            <a:xfrm>
              <a:off x="6696538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29051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9" name="Freeform: Shape 194">
              <a:extLst>
                <a:ext uri="{FF2B5EF4-FFF2-40B4-BE49-F238E27FC236}">
                  <a16:creationId xmlns:a16="http://schemas.microsoft.com/office/drawing/2014/main" id="{87A30A05-E149-1041-AED7-82695C2B44D9}"/>
                </a:ext>
              </a:extLst>
            </p:cNvPr>
            <p:cNvSpPr/>
            <p:nvPr/>
          </p:nvSpPr>
          <p:spPr>
            <a:xfrm>
              <a:off x="6880371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4" y="77629"/>
                    <a:pt x="7144" y="61850"/>
                    <a:pt x="7144" y="42386"/>
                  </a:cubicBezTo>
                  <a:cubicBezTo>
                    <a:pt x="7144" y="22922"/>
                    <a:pt x="25054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0" name="Freeform: Shape 195">
              <a:extLst>
                <a:ext uri="{FF2B5EF4-FFF2-40B4-BE49-F238E27FC236}">
                  <a16:creationId xmlns:a16="http://schemas.microsoft.com/office/drawing/2014/main" id="{C45A17D0-66C0-8141-8306-8B3A589D6AFC}"/>
                </a:ext>
              </a:extLst>
            </p:cNvPr>
            <p:cNvSpPr/>
            <p:nvPr/>
          </p:nvSpPr>
          <p:spPr>
            <a:xfrm>
              <a:off x="6898468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1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1" name="Freeform: Shape 196">
              <a:extLst>
                <a:ext uri="{FF2B5EF4-FFF2-40B4-BE49-F238E27FC236}">
                  <a16:creationId xmlns:a16="http://schemas.microsoft.com/office/drawing/2014/main" id="{23DA7B52-E28B-B54B-892D-CA5E1F2E0D22}"/>
                </a:ext>
              </a:extLst>
            </p:cNvPr>
            <p:cNvSpPr/>
            <p:nvPr/>
          </p:nvSpPr>
          <p:spPr>
            <a:xfrm>
              <a:off x="6893706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2" name="Freeform: Shape 197">
              <a:extLst>
                <a:ext uri="{FF2B5EF4-FFF2-40B4-BE49-F238E27FC236}">
                  <a16:creationId xmlns:a16="http://schemas.microsoft.com/office/drawing/2014/main" id="{411233DD-9020-9943-9FD5-2563047C71D6}"/>
                </a:ext>
              </a:extLst>
            </p:cNvPr>
            <p:cNvSpPr/>
            <p:nvPr/>
          </p:nvSpPr>
          <p:spPr>
            <a:xfrm>
              <a:off x="6924186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30004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3" name="Freeform: Shape 198">
              <a:extLst>
                <a:ext uri="{FF2B5EF4-FFF2-40B4-BE49-F238E27FC236}">
                  <a16:creationId xmlns:a16="http://schemas.microsoft.com/office/drawing/2014/main" id="{12BA577A-0A94-9A42-B332-BAA6BF0F08B4}"/>
                </a:ext>
              </a:extLst>
            </p:cNvPr>
            <p:cNvSpPr/>
            <p:nvPr/>
          </p:nvSpPr>
          <p:spPr>
            <a:xfrm>
              <a:off x="6593669" y="2267425"/>
              <a:ext cx="171449" cy="47625"/>
            </a:xfrm>
            <a:custGeom>
              <a:avLst/>
              <a:gdLst>
                <a:gd name="connsiteX0" fmla="*/ 164306 w 171450"/>
                <a:gd name="connsiteY0" fmla="*/ 48101 h 47625"/>
                <a:gd name="connsiteX1" fmla="*/ 158591 w 171450"/>
                <a:gd name="connsiteY1" fmla="*/ 44291 h 47625"/>
                <a:gd name="connsiteX2" fmla="*/ 151924 w 171450"/>
                <a:gd name="connsiteY2" fmla="*/ 40481 h 47625"/>
                <a:gd name="connsiteX3" fmla="*/ 142399 w 171450"/>
                <a:gd name="connsiteY3" fmla="*/ 36671 h 47625"/>
                <a:gd name="connsiteX4" fmla="*/ 130016 w 171450"/>
                <a:gd name="connsiteY4" fmla="*/ 33814 h 47625"/>
                <a:gd name="connsiteX5" fmla="*/ 115729 w 171450"/>
                <a:gd name="connsiteY5" fmla="*/ 32861 h 47625"/>
                <a:gd name="connsiteX6" fmla="*/ 83344 w 171450"/>
                <a:gd name="connsiteY6" fmla="*/ 38576 h 47625"/>
                <a:gd name="connsiteX7" fmla="*/ 48101 w 171450"/>
                <a:gd name="connsiteY7" fmla="*/ 41434 h 47625"/>
                <a:gd name="connsiteX8" fmla="*/ 39529 w 171450"/>
                <a:gd name="connsiteY8" fmla="*/ 39529 h 47625"/>
                <a:gd name="connsiteX9" fmla="*/ 31909 w 171450"/>
                <a:gd name="connsiteY9" fmla="*/ 37624 h 47625"/>
                <a:gd name="connsiteX10" fmla="*/ 19526 w 171450"/>
                <a:gd name="connsiteY10" fmla="*/ 30004 h 47625"/>
                <a:gd name="connsiteX11" fmla="*/ 8096 w 171450"/>
                <a:gd name="connsiteY11" fmla="*/ 13811 h 47625"/>
                <a:gd name="connsiteX12" fmla="*/ 7144 w 171450"/>
                <a:gd name="connsiteY12" fmla="*/ 7144 h 47625"/>
                <a:gd name="connsiteX13" fmla="*/ 22384 w 171450"/>
                <a:gd name="connsiteY13" fmla="*/ 26194 h 47625"/>
                <a:gd name="connsiteX14" fmla="*/ 33814 w 171450"/>
                <a:gd name="connsiteY14" fmla="*/ 30956 h 47625"/>
                <a:gd name="connsiteX15" fmla="*/ 40481 w 171450"/>
                <a:gd name="connsiteY15" fmla="*/ 31909 h 47625"/>
                <a:gd name="connsiteX16" fmla="*/ 47149 w 171450"/>
                <a:gd name="connsiteY16" fmla="*/ 31909 h 47625"/>
                <a:gd name="connsiteX17" fmla="*/ 79534 w 171450"/>
                <a:gd name="connsiteY17" fmla="*/ 27146 h 47625"/>
                <a:gd name="connsiteX18" fmla="*/ 114776 w 171450"/>
                <a:gd name="connsiteY18" fmla="*/ 23336 h 47625"/>
                <a:gd name="connsiteX19" fmla="*/ 130969 w 171450"/>
                <a:gd name="connsiteY19" fmla="*/ 26194 h 47625"/>
                <a:gd name="connsiteX20" fmla="*/ 143351 w 171450"/>
                <a:gd name="connsiteY20" fmla="*/ 31909 h 47625"/>
                <a:gd name="connsiteX21" fmla="*/ 152876 w 171450"/>
                <a:gd name="connsiteY21" fmla="*/ 38576 h 47625"/>
                <a:gd name="connsiteX22" fmla="*/ 158591 w 171450"/>
                <a:gd name="connsiteY22" fmla="*/ 44291 h 47625"/>
                <a:gd name="connsiteX23" fmla="*/ 164306 w 171450"/>
                <a:gd name="connsiteY23" fmla="*/ 48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1450" h="47625">
                  <a:moveTo>
                    <a:pt x="164306" y="48101"/>
                  </a:moveTo>
                  <a:cubicBezTo>
                    <a:pt x="164306" y="48101"/>
                    <a:pt x="162401" y="47149"/>
                    <a:pt x="158591" y="44291"/>
                  </a:cubicBezTo>
                  <a:cubicBezTo>
                    <a:pt x="156686" y="43339"/>
                    <a:pt x="154781" y="41434"/>
                    <a:pt x="151924" y="40481"/>
                  </a:cubicBezTo>
                  <a:cubicBezTo>
                    <a:pt x="149066" y="39529"/>
                    <a:pt x="146209" y="37624"/>
                    <a:pt x="142399" y="36671"/>
                  </a:cubicBezTo>
                  <a:cubicBezTo>
                    <a:pt x="138589" y="35719"/>
                    <a:pt x="134779" y="34766"/>
                    <a:pt x="130016" y="33814"/>
                  </a:cubicBezTo>
                  <a:cubicBezTo>
                    <a:pt x="125254" y="33814"/>
                    <a:pt x="120491" y="32861"/>
                    <a:pt x="115729" y="32861"/>
                  </a:cubicBezTo>
                  <a:cubicBezTo>
                    <a:pt x="106204" y="32861"/>
                    <a:pt x="94774" y="35719"/>
                    <a:pt x="83344" y="38576"/>
                  </a:cubicBezTo>
                  <a:cubicBezTo>
                    <a:pt x="70961" y="40481"/>
                    <a:pt x="59531" y="43339"/>
                    <a:pt x="48101" y="41434"/>
                  </a:cubicBezTo>
                  <a:cubicBezTo>
                    <a:pt x="45244" y="41434"/>
                    <a:pt x="42386" y="40481"/>
                    <a:pt x="39529" y="39529"/>
                  </a:cubicBezTo>
                  <a:cubicBezTo>
                    <a:pt x="36671" y="38576"/>
                    <a:pt x="34766" y="38576"/>
                    <a:pt x="31909" y="37624"/>
                  </a:cubicBezTo>
                  <a:cubicBezTo>
                    <a:pt x="27146" y="35719"/>
                    <a:pt x="23336" y="32861"/>
                    <a:pt x="19526" y="30004"/>
                  </a:cubicBezTo>
                  <a:cubicBezTo>
                    <a:pt x="12859" y="24289"/>
                    <a:pt x="10001" y="17621"/>
                    <a:pt x="8096" y="13811"/>
                  </a:cubicBezTo>
                  <a:cubicBezTo>
                    <a:pt x="7144" y="9049"/>
                    <a:pt x="7144" y="7144"/>
                    <a:pt x="7144" y="7144"/>
                  </a:cubicBezTo>
                  <a:cubicBezTo>
                    <a:pt x="7144" y="7144"/>
                    <a:pt x="9049" y="18574"/>
                    <a:pt x="22384" y="26194"/>
                  </a:cubicBezTo>
                  <a:cubicBezTo>
                    <a:pt x="25241" y="28099"/>
                    <a:pt x="29051" y="30004"/>
                    <a:pt x="33814" y="30956"/>
                  </a:cubicBezTo>
                  <a:cubicBezTo>
                    <a:pt x="35719" y="31909"/>
                    <a:pt x="38576" y="31909"/>
                    <a:pt x="40481" y="31909"/>
                  </a:cubicBezTo>
                  <a:cubicBezTo>
                    <a:pt x="42386" y="31909"/>
                    <a:pt x="45244" y="32861"/>
                    <a:pt x="47149" y="31909"/>
                  </a:cubicBezTo>
                  <a:cubicBezTo>
                    <a:pt x="56674" y="31909"/>
                    <a:pt x="68104" y="29051"/>
                    <a:pt x="79534" y="27146"/>
                  </a:cubicBezTo>
                  <a:cubicBezTo>
                    <a:pt x="91916" y="25241"/>
                    <a:pt x="103346" y="22384"/>
                    <a:pt x="114776" y="23336"/>
                  </a:cubicBezTo>
                  <a:cubicBezTo>
                    <a:pt x="120491" y="24289"/>
                    <a:pt x="125254" y="25241"/>
                    <a:pt x="130969" y="26194"/>
                  </a:cubicBezTo>
                  <a:cubicBezTo>
                    <a:pt x="135731" y="28099"/>
                    <a:pt x="139541" y="30004"/>
                    <a:pt x="143351" y="31909"/>
                  </a:cubicBezTo>
                  <a:cubicBezTo>
                    <a:pt x="147161" y="33814"/>
                    <a:pt x="150019" y="36671"/>
                    <a:pt x="152876" y="38576"/>
                  </a:cubicBezTo>
                  <a:cubicBezTo>
                    <a:pt x="155734" y="40481"/>
                    <a:pt x="157639" y="42386"/>
                    <a:pt x="158591" y="44291"/>
                  </a:cubicBezTo>
                  <a:cubicBezTo>
                    <a:pt x="162401" y="46196"/>
                    <a:pt x="164306" y="48101"/>
                    <a:pt x="164306" y="4810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4" name="Freeform: Shape 199">
              <a:extLst>
                <a:ext uri="{FF2B5EF4-FFF2-40B4-BE49-F238E27FC236}">
                  <a16:creationId xmlns:a16="http://schemas.microsoft.com/office/drawing/2014/main" id="{0EF5C949-D91B-C74E-96EC-CBA9FB837166}"/>
                </a:ext>
              </a:extLst>
            </p:cNvPr>
            <p:cNvSpPr/>
            <p:nvPr/>
          </p:nvSpPr>
          <p:spPr>
            <a:xfrm>
              <a:off x="6583964" y="2276950"/>
              <a:ext cx="123825" cy="38100"/>
            </a:xfrm>
            <a:custGeom>
              <a:avLst/>
              <a:gdLst>
                <a:gd name="connsiteX0" fmla="*/ 118767 w 123825"/>
                <a:gd name="connsiteY0" fmla="*/ 20479 h 38100"/>
                <a:gd name="connsiteX1" fmla="*/ 114004 w 123825"/>
                <a:gd name="connsiteY1" fmla="*/ 21431 h 38100"/>
                <a:gd name="connsiteX2" fmla="*/ 108289 w 123825"/>
                <a:gd name="connsiteY2" fmla="*/ 22384 h 38100"/>
                <a:gd name="connsiteX3" fmla="*/ 100669 w 123825"/>
                <a:gd name="connsiteY3" fmla="*/ 24289 h 38100"/>
                <a:gd name="connsiteX4" fmla="*/ 58759 w 123825"/>
                <a:gd name="connsiteY4" fmla="*/ 38576 h 38100"/>
                <a:gd name="connsiteX5" fmla="*/ 32089 w 123825"/>
                <a:gd name="connsiteY5" fmla="*/ 37624 h 38100"/>
                <a:gd name="connsiteX6" fmla="*/ 13992 w 123825"/>
                <a:gd name="connsiteY6" fmla="*/ 25241 h 38100"/>
                <a:gd name="connsiteX7" fmla="*/ 7324 w 123825"/>
                <a:gd name="connsiteY7" fmla="*/ 7144 h 38100"/>
                <a:gd name="connsiteX8" fmla="*/ 17802 w 123825"/>
                <a:gd name="connsiteY8" fmla="*/ 20479 h 38100"/>
                <a:gd name="connsiteX9" fmla="*/ 33994 w 123825"/>
                <a:gd name="connsiteY9" fmla="*/ 27146 h 38100"/>
                <a:gd name="connsiteX10" fmla="*/ 55902 w 123825"/>
                <a:gd name="connsiteY10" fmla="*/ 26194 h 38100"/>
                <a:gd name="connsiteX11" fmla="*/ 98764 w 123825"/>
                <a:gd name="connsiteY11" fmla="*/ 17621 h 38100"/>
                <a:gd name="connsiteX12" fmla="*/ 106384 w 123825"/>
                <a:gd name="connsiteY12" fmla="*/ 17621 h 38100"/>
                <a:gd name="connsiteX13" fmla="*/ 112099 w 123825"/>
                <a:gd name="connsiteY13" fmla="*/ 18574 h 38100"/>
                <a:gd name="connsiteX14" fmla="*/ 118767 w 123825"/>
                <a:gd name="connsiteY1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118767" y="20479"/>
                  </a:moveTo>
                  <a:cubicBezTo>
                    <a:pt x="118767" y="20479"/>
                    <a:pt x="116862" y="20479"/>
                    <a:pt x="114004" y="21431"/>
                  </a:cubicBezTo>
                  <a:cubicBezTo>
                    <a:pt x="112099" y="21431"/>
                    <a:pt x="110194" y="22384"/>
                    <a:pt x="108289" y="22384"/>
                  </a:cubicBezTo>
                  <a:cubicBezTo>
                    <a:pt x="106384" y="23336"/>
                    <a:pt x="103527" y="24289"/>
                    <a:pt x="100669" y="24289"/>
                  </a:cubicBezTo>
                  <a:cubicBezTo>
                    <a:pt x="90192" y="27146"/>
                    <a:pt x="76857" y="34766"/>
                    <a:pt x="58759" y="38576"/>
                  </a:cubicBezTo>
                  <a:cubicBezTo>
                    <a:pt x="49234" y="40481"/>
                    <a:pt x="40662" y="40481"/>
                    <a:pt x="32089" y="37624"/>
                  </a:cubicBezTo>
                  <a:cubicBezTo>
                    <a:pt x="23517" y="34766"/>
                    <a:pt x="17802" y="30004"/>
                    <a:pt x="13992" y="25241"/>
                  </a:cubicBezTo>
                  <a:cubicBezTo>
                    <a:pt x="5419" y="15716"/>
                    <a:pt x="7324" y="7144"/>
                    <a:pt x="7324" y="7144"/>
                  </a:cubicBezTo>
                  <a:cubicBezTo>
                    <a:pt x="7324" y="7144"/>
                    <a:pt x="9229" y="14764"/>
                    <a:pt x="17802" y="20479"/>
                  </a:cubicBezTo>
                  <a:cubicBezTo>
                    <a:pt x="21612" y="23336"/>
                    <a:pt x="28279" y="26194"/>
                    <a:pt x="33994" y="27146"/>
                  </a:cubicBezTo>
                  <a:cubicBezTo>
                    <a:pt x="40662" y="28099"/>
                    <a:pt x="48282" y="27146"/>
                    <a:pt x="55902" y="26194"/>
                  </a:cubicBezTo>
                  <a:cubicBezTo>
                    <a:pt x="72094" y="22384"/>
                    <a:pt x="87334" y="17621"/>
                    <a:pt x="98764" y="17621"/>
                  </a:cubicBezTo>
                  <a:cubicBezTo>
                    <a:pt x="101622" y="17621"/>
                    <a:pt x="104479" y="17621"/>
                    <a:pt x="106384" y="17621"/>
                  </a:cubicBezTo>
                  <a:cubicBezTo>
                    <a:pt x="108289" y="17621"/>
                    <a:pt x="111147" y="18574"/>
                    <a:pt x="112099" y="18574"/>
                  </a:cubicBezTo>
                  <a:cubicBezTo>
                    <a:pt x="116862" y="20479"/>
                    <a:pt x="118767" y="20479"/>
                    <a:pt x="118767" y="2047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5" name="Freeform: Shape 200">
              <a:extLst>
                <a:ext uri="{FF2B5EF4-FFF2-40B4-BE49-F238E27FC236}">
                  <a16:creationId xmlns:a16="http://schemas.microsoft.com/office/drawing/2014/main" id="{267C0017-584B-C14B-A6A8-677455BB6E73}"/>
                </a:ext>
              </a:extLst>
            </p:cNvPr>
            <p:cNvSpPr/>
            <p:nvPr/>
          </p:nvSpPr>
          <p:spPr>
            <a:xfrm>
              <a:off x="6611767" y="2260697"/>
              <a:ext cx="152400" cy="57150"/>
            </a:xfrm>
            <a:custGeom>
              <a:avLst/>
              <a:gdLst>
                <a:gd name="connsiteX0" fmla="*/ 146209 w 152400"/>
                <a:gd name="connsiteY0" fmla="*/ 54829 h 57150"/>
                <a:gd name="connsiteX1" fmla="*/ 140494 w 152400"/>
                <a:gd name="connsiteY1" fmla="*/ 51972 h 57150"/>
                <a:gd name="connsiteX2" fmla="*/ 126206 w 152400"/>
                <a:gd name="connsiteY2" fmla="*/ 42447 h 57150"/>
                <a:gd name="connsiteX3" fmla="*/ 74771 w 152400"/>
                <a:gd name="connsiteY3" fmla="*/ 33874 h 57150"/>
                <a:gd name="connsiteX4" fmla="*/ 44291 w 152400"/>
                <a:gd name="connsiteY4" fmla="*/ 37684 h 57150"/>
                <a:gd name="connsiteX5" fmla="*/ 29051 w 152400"/>
                <a:gd name="connsiteY5" fmla="*/ 35779 h 57150"/>
                <a:gd name="connsiteX6" fmla="*/ 18574 w 152400"/>
                <a:gd name="connsiteY6" fmla="*/ 28159 h 57150"/>
                <a:gd name="connsiteX7" fmla="*/ 7144 w 152400"/>
                <a:gd name="connsiteY7" fmla="*/ 7204 h 57150"/>
                <a:gd name="connsiteX8" fmla="*/ 10001 w 152400"/>
                <a:gd name="connsiteY8" fmla="*/ 12919 h 57150"/>
                <a:gd name="connsiteX9" fmla="*/ 21431 w 152400"/>
                <a:gd name="connsiteY9" fmla="*/ 24349 h 57150"/>
                <a:gd name="connsiteX10" fmla="*/ 30956 w 152400"/>
                <a:gd name="connsiteY10" fmla="*/ 28159 h 57150"/>
                <a:gd name="connsiteX11" fmla="*/ 42386 w 152400"/>
                <a:gd name="connsiteY11" fmla="*/ 28159 h 57150"/>
                <a:gd name="connsiteX12" fmla="*/ 72866 w 152400"/>
                <a:gd name="connsiteY12" fmla="*/ 22444 h 57150"/>
                <a:gd name="connsiteX13" fmla="*/ 89059 w 152400"/>
                <a:gd name="connsiteY13" fmla="*/ 22444 h 57150"/>
                <a:gd name="connsiteX14" fmla="*/ 104299 w 152400"/>
                <a:gd name="connsiteY14" fmla="*/ 25302 h 57150"/>
                <a:gd name="connsiteX15" fmla="*/ 128111 w 152400"/>
                <a:gd name="connsiteY15" fmla="*/ 37684 h 57150"/>
                <a:gd name="connsiteX16" fmla="*/ 140494 w 152400"/>
                <a:gd name="connsiteY16" fmla="*/ 50067 h 57150"/>
                <a:gd name="connsiteX17" fmla="*/ 146209 w 152400"/>
                <a:gd name="connsiteY17" fmla="*/ 548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57150">
                  <a:moveTo>
                    <a:pt x="146209" y="54829"/>
                  </a:moveTo>
                  <a:cubicBezTo>
                    <a:pt x="146209" y="54829"/>
                    <a:pt x="144304" y="53877"/>
                    <a:pt x="140494" y="51972"/>
                  </a:cubicBezTo>
                  <a:cubicBezTo>
                    <a:pt x="136684" y="50067"/>
                    <a:pt x="132874" y="46257"/>
                    <a:pt x="126206" y="42447"/>
                  </a:cubicBezTo>
                  <a:cubicBezTo>
                    <a:pt x="113824" y="35779"/>
                    <a:pt x="95726" y="31969"/>
                    <a:pt x="74771" y="33874"/>
                  </a:cubicBezTo>
                  <a:cubicBezTo>
                    <a:pt x="65246" y="34827"/>
                    <a:pt x="54769" y="37684"/>
                    <a:pt x="44291" y="37684"/>
                  </a:cubicBezTo>
                  <a:cubicBezTo>
                    <a:pt x="38576" y="37684"/>
                    <a:pt x="33814" y="37684"/>
                    <a:pt x="29051" y="35779"/>
                  </a:cubicBezTo>
                  <a:cubicBezTo>
                    <a:pt x="24289" y="33874"/>
                    <a:pt x="20479" y="31017"/>
                    <a:pt x="18574" y="28159"/>
                  </a:cubicBezTo>
                  <a:cubicBezTo>
                    <a:pt x="8096" y="16729"/>
                    <a:pt x="8096" y="6252"/>
                    <a:pt x="7144" y="7204"/>
                  </a:cubicBezTo>
                  <a:cubicBezTo>
                    <a:pt x="7144" y="7204"/>
                    <a:pt x="8096" y="9109"/>
                    <a:pt x="10001" y="12919"/>
                  </a:cubicBezTo>
                  <a:cubicBezTo>
                    <a:pt x="11906" y="15777"/>
                    <a:pt x="15716" y="20539"/>
                    <a:pt x="21431" y="24349"/>
                  </a:cubicBezTo>
                  <a:cubicBezTo>
                    <a:pt x="24289" y="26254"/>
                    <a:pt x="27146" y="27207"/>
                    <a:pt x="30956" y="28159"/>
                  </a:cubicBezTo>
                  <a:cubicBezTo>
                    <a:pt x="34766" y="29112"/>
                    <a:pt x="38576" y="28159"/>
                    <a:pt x="42386" y="28159"/>
                  </a:cubicBezTo>
                  <a:cubicBezTo>
                    <a:pt x="50959" y="27207"/>
                    <a:pt x="60484" y="23397"/>
                    <a:pt x="72866" y="22444"/>
                  </a:cubicBezTo>
                  <a:cubicBezTo>
                    <a:pt x="78581" y="22444"/>
                    <a:pt x="84296" y="22444"/>
                    <a:pt x="89059" y="22444"/>
                  </a:cubicBezTo>
                  <a:cubicBezTo>
                    <a:pt x="94774" y="23397"/>
                    <a:pt x="99536" y="23397"/>
                    <a:pt x="104299" y="25302"/>
                  </a:cubicBezTo>
                  <a:cubicBezTo>
                    <a:pt x="113824" y="28159"/>
                    <a:pt x="122396" y="32922"/>
                    <a:pt x="128111" y="37684"/>
                  </a:cubicBezTo>
                  <a:cubicBezTo>
                    <a:pt x="133826" y="42447"/>
                    <a:pt x="137636" y="47209"/>
                    <a:pt x="140494" y="50067"/>
                  </a:cubicBezTo>
                  <a:cubicBezTo>
                    <a:pt x="144304" y="52924"/>
                    <a:pt x="146209" y="54829"/>
                    <a:pt x="146209" y="548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6" name="Freeform: Shape 201">
              <a:extLst>
                <a:ext uri="{FF2B5EF4-FFF2-40B4-BE49-F238E27FC236}">
                  <a16:creationId xmlns:a16="http://schemas.microsoft.com/office/drawing/2014/main" id="{D82E2902-1ACC-1C43-ACC3-2FBBEABC24E5}"/>
                </a:ext>
              </a:extLst>
            </p:cNvPr>
            <p:cNvSpPr/>
            <p:nvPr/>
          </p:nvSpPr>
          <p:spPr>
            <a:xfrm>
              <a:off x="6862273" y="2266473"/>
              <a:ext cx="161925" cy="47625"/>
            </a:xfrm>
            <a:custGeom>
              <a:avLst/>
              <a:gdLst>
                <a:gd name="connsiteX0" fmla="*/ 7144 w 161925"/>
                <a:gd name="connsiteY0" fmla="*/ 49054 h 47625"/>
                <a:gd name="connsiteX1" fmla="*/ 11906 w 161925"/>
                <a:gd name="connsiteY1" fmla="*/ 44291 h 47625"/>
                <a:gd name="connsiteX2" fmla="*/ 17621 w 161925"/>
                <a:gd name="connsiteY2" fmla="*/ 38576 h 47625"/>
                <a:gd name="connsiteX3" fmla="*/ 27146 w 161925"/>
                <a:gd name="connsiteY3" fmla="*/ 31909 h 47625"/>
                <a:gd name="connsiteX4" fmla="*/ 39529 w 161925"/>
                <a:gd name="connsiteY4" fmla="*/ 26194 h 47625"/>
                <a:gd name="connsiteX5" fmla="*/ 55721 w 161925"/>
                <a:gd name="connsiteY5" fmla="*/ 23336 h 47625"/>
                <a:gd name="connsiteX6" fmla="*/ 90964 w 161925"/>
                <a:gd name="connsiteY6" fmla="*/ 27146 h 47625"/>
                <a:gd name="connsiteX7" fmla="*/ 123349 w 161925"/>
                <a:gd name="connsiteY7" fmla="*/ 31909 h 47625"/>
                <a:gd name="connsiteX8" fmla="*/ 130016 w 161925"/>
                <a:gd name="connsiteY8" fmla="*/ 31909 h 47625"/>
                <a:gd name="connsiteX9" fmla="*/ 136684 w 161925"/>
                <a:gd name="connsiteY9" fmla="*/ 30956 h 47625"/>
                <a:gd name="connsiteX10" fmla="*/ 148114 w 161925"/>
                <a:gd name="connsiteY10" fmla="*/ 26194 h 47625"/>
                <a:gd name="connsiteX11" fmla="*/ 163354 w 161925"/>
                <a:gd name="connsiteY11" fmla="*/ 7144 h 47625"/>
                <a:gd name="connsiteX12" fmla="*/ 162401 w 161925"/>
                <a:gd name="connsiteY12" fmla="*/ 13811 h 47625"/>
                <a:gd name="connsiteX13" fmla="*/ 150971 w 161925"/>
                <a:gd name="connsiteY13" fmla="*/ 30004 h 47625"/>
                <a:gd name="connsiteX14" fmla="*/ 138589 w 161925"/>
                <a:gd name="connsiteY14" fmla="*/ 37624 h 47625"/>
                <a:gd name="connsiteX15" fmla="*/ 130969 w 161925"/>
                <a:gd name="connsiteY15" fmla="*/ 39529 h 47625"/>
                <a:gd name="connsiteX16" fmla="*/ 122396 w 161925"/>
                <a:gd name="connsiteY16" fmla="*/ 41434 h 47625"/>
                <a:gd name="connsiteX17" fmla="*/ 87154 w 161925"/>
                <a:gd name="connsiteY17" fmla="*/ 38576 h 47625"/>
                <a:gd name="connsiteX18" fmla="*/ 54769 w 161925"/>
                <a:gd name="connsiteY18" fmla="*/ 32861 h 47625"/>
                <a:gd name="connsiteX19" fmla="*/ 40481 w 161925"/>
                <a:gd name="connsiteY19" fmla="*/ 33814 h 47625"/>
                <a:gd name="connsiteX20" fmla="*/ 28099 w 161925"/>
                <a:gd name="connsiteY20" fmla="*/ 36671 h 47625"/>
                <a:gd name="connsiteX21" fmla="*/ 18574 w 161925"/>
                <a:gd name="connsiteY21" fmla="*/ 40481 h 47625"/>
                <a:gd name="connsiteX22" fmla="*/ 11906 w 161925"/>
                <a:gd name="connsiteY22" fmla="*/ 44291 h 47625"/>
                <a:gd name="connsiteX23" fmla="*/ 7144 w 161925"/>
                <a:gd name="connsiteY23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47625">
                  <a:moveTo>
                    <a:pt x="7144" y="49054"/>
                  </a:moveTo>
                  <a:cubicBezTo>
                    <a:pt x="7144" y="49054"/>
                    <a:pt x="9049" y="47149"/>
                    <a:pt x="11906" y="44291"/>
                  </a:cubicBezTo>
                  <a:cubicBezTo>
                    <a:pt x="13811" y="42386"/>
                    <a:pt x="14764" y="40481"/>
                    <a:pt x="17621" y="38576"/>
                  </a:cubicBezTo>
                  <a:cubicBezTo>
                    <a:pt x="20479" y="36671"/>
                    <a:pt x="23336" y="34766"/>
                    <a:pt x="27146" y="31909"/>
                  </a:cubicBezTo>
                  <a:cubicBezTo>
                    <a:pt x="30956" y="30004"/>
                    <a:pt x="34766" y="28099"/>
                    <a:pt x="39529" y="26194"/>
                  </a:cubicBezTo>
                  <a:cubicBezTo>
                    <a:pt x="44291" y="25241"/>
                    <a:pt x="50006" y="23336"/>
                    <a:pt x="55721" y="23336"/>
                  </a:cubicBezTo>
                  <a:cubicBezTo>
                    <a:pt x="67151" y="22384"/>
                    <a:pt x="79534" y="24289"/>
                    <a:pt x="90964" y="27146"/>
                  </a:cubicBezTo>
                  <a:cubicBezTo>
                    <a:pt x="103346" y="29051"/>
                    <a:pt x="113824" y="31909"/>
                    <a:pt x="123349" y="31909"/>
                  </a:cubicBezTo>
                  <a:cubicBezTo>
                    <a:pt x="126206" y="31909"/>
                    <a:pt x="128111" y="31909"/>
                    <a:pt x="130016" y="31909"/>
                  </a:cubicBezTo>
                  <a:cubicBezTo>
                    <a:pt x="131921" y="31909"/>
                    <a:pt x="134779" y="31909"/>
                    <a:pt x="136684" y="30956"/>
                  </a:cubicBezTo>
                  <a:cubicBezTo>
                    <a:pt x="140494" y="30004"/>
                    <a:pt x="144304" y="28099"/>
                    <a:pt x="148114" y="26194"/>
                  </a:cubicBezTo>
                  <a:cubicBezTo>
                    <a:pt x="161449" y="18574"/>
                    <a:pt x="163354" y="7144"/>
                    <a:pt x="163354" y="7144"/>
                  </a:cubicBezTo>
                  <a:cubicBezTo>
                    <a:pt x="163354" y="7144"/>
                    <a:pt x="163354" y="10001"/>
                    <a:pt x="162401" y="13811"/>
                  </a:cubicBezTo>
                  <a:cubicBezTo>
                    <a:pt x="161449" y="18574"/>
                    <a:pt x="157639" y="24289"/>
                    <a:pt x="150971" y="30004"/>
                  </a:cubicBezTo>
                  <a:cubicBezTo>
                    <a:pt x="147161" y="32861"/>
                    <a:pt x="143351" y="35719"/>
                    <a:pt x="138589" y="37624"/>
                  </a:cubicBezTo>
                  <a:cubicBezTo>
                    <a:pt x="135731" y="38576"/>
                    <a:pt x="133826" y="39529"/>
                    <a:pt x="130969" y="39529"/>
                  </a:cubicBezTo>
                  <a:cubicBezTo>
                    <a:pt x="128111" y="40481"/>
                    <a:pt x="125254" y="41434"/>
                    <a:pt x="122396" y="41434"/>
                  </a:cubicBezTo>
                  <a:cubicBezTo>
                    <a:pt x="110966" y="42386"/>
                    <a:pt x="98584" y="40481"/>
                    <a:pt x="87154" y="38576"/>
                  </a:cubicBezTo>
                  <a:cubicBezTo>
                    <a:pt x="74771" y="35719"/>
                    <a:pt x="64294" y="33814"/>
                    <a:pt x="54769" y="32861"/>
                  </a:cubicBezTo>
                  <a:cubicBezTo>
                    <a:pt x="50006" y="32861"/>
                    <a:pt x="45244" y="33814"/>
                    <a:pt x="40481" y="33814"/>
                  </a:cubicBezTo>
                  <a:cubicBezTo>
                    <a:pt x="35719" y="34766"/>
                    <a:pt x="31909" y="35719"/>
                    <a:pt x="28099" y="36671"/>
                  </a:cubicBezTo>
                  <a:cubicBezTo>
                    <a:pt x="24289" y="38576"/>
                    <a:pt x="21431" y="39529"/>
                    <a:pt x="18574" y="40481"/>
                  </a:cubicBezTo>
                  <a:cubicBezTo>
                    <a:pt x="15716" y="41434"/>
                    <a:pt x="13811" y="43339"/>
                    <a:pt x="11906" y="44291"/>
                  </a:cubicBezTo>
                  <a:cubicBezTo>
                    <a:pt x="9049" y="47149"/>
                    <a:pt x="7144" y="49054"/>
                    <a:pt x="7144" y="4905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7" name="Freeform: Shape 202">
              <a:extLst>
                <a:ext uri="{FF2B5EF4-FFF2-40B4-BE49-F238E27FC236}">
                  <a16:creationId xmlns:a16="http://schemas.microsoft.com/office/drawing/2014/main" id="{413F4B49-35F8-1443-ABB1-E0493FACB8A3}"/>
                </a:ext>
              </a:extLst>
            </p:cNvPr>
            <p:cNvSpPr/>
            <p:nvPr/>
          </p:nvSpPr>
          <p:spPr>
            <a:xfrm>
              <a:off x="6917518" y="2277830"/>
              <a:ext cx="123825" cy="38100"/>
            </a:xfrm>
            <a:custGeom>
              <a:avLst/>
              <a:gdLst>
                <a:gd name="connsiteX0" fmla="*/ 7144 w 123825"/>
                <a:gd name="connsiteY0" fmla="*/ 19599 h 38100"/>
                <a:gd name="connsiteX1" fmla="*/ 11906 w 123825"/>
                <a:gd name="connsiteY1" fmla="*/ 18647 h 38100"/>
                <a:gd name="connsiteX2" fmla="*/ 17621 w 123825"/>
                <a:gd name="connsiteY2" fmla="*/ 17694 h 38100"/>
                <a:gd name="connsiteX3" fmla="*/ 25241 w 123825"/>
                <a:gd name="connsiteY3" fmla="*/ 17694 h 38100"/>
                <a:gd name="connsiteX4" fmla="*/ 68104 w 123825"/>
                <a:gd name="connsiteY4" fmla="*/ 26267 h 38100"/>
                <a:gd name="connsiteX5" fmla="*/ 90011 w 123825"/>
                <a:gd name="connsiteY5" fmla="*/ 27219 h 38100"/>
                <a:gd name="connsiteX6" fmla="*/ 106204 w 123825"/>
                <a:gd name="connsiteY6" fmla="*/ 20552 h 38100"/>
                <a:gd name="connsiteX7" fmla="*/ 116681 w 123825"/>
                <a:gd name="connsiteY7" fmla="*/ 7217 h 38100"/>
                <a:gd name="connsiteX8" fmla="*/ 110014 w 123825"/>
                <a:gd name="connsiteY8" fmla="*/ 25314 h 38100"/>
                <a:gd name="connsiteX9" fmla="*/ 91916 w 123825"/>
                <a:gd name="connsiteY9" fmla="*/ 37697 h 38100"/>
                <a:gd name="connsiteX10" fmla="*/ 65246 w 123825"/>
                <a:gd name="connsiteY10" fmla="*/ 38649 h 38100"/>
                <a:gd name="connsiteX11" fmla="*/ 23336 w 123825"/>
                <a:gd name="connsiteY11" fmla="*/ 24362 h 38100"/>
                <a:gd name="connsiteX12" fmla="*/ 15716 w 123825"/>
                <a:gd name="connsiteY12" fmla="*/ 22457 h 38100"/>
                <a:gd name="connsiteX13" fmla="*/ 10001 w 123825"/>
                <a:gd name="connsiteY13" fmla="*/ 21504 h 38100"/>
                <a:gd name="connsiteX14" fmla="*/ 7144 w 123825"/>
                <a:gd name="connsiteY14" fmla="*/ 195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7144" y="19599"/>
                  </a:moveTo>
                  <a:cubicBezTo>
                    <a:pt x="7144" y="19599"/>
                    <a:pt x="9049" y="19599"/>
                    <a:pt x="11906" y="18647"/>
                  </a:cubicBezTo>
                  <a:cubicBezTo>
                    <a:pt x="13811" y="18647"/>
                    <a:pt x="15716" y="17694"/>
                    <a:pt x="17621" y="17694"/>
                  </a:cubicBezTo>
                  <a:cubicBezTo>
                    <a:pt x="19526" y="17694"/>
                    <a:pt x="22384" y="17694"/>
                    <a:pt x="25241" y="17694"/>
                  </a:cubicBezTo>
                  <a:cubicBezTo>
                    <a:pt x="36671" y="18647"/>
                    <a:pt x="52864" y="23409"/>
                    <a:pt x="68104" y="26267"/>
                  </a:cubicBezTo>
                  <a:cubicBezTo>
                    <a:pt x="75724" y="27219"/>
                    <a:pt x="83344" y="28172"/>
                    <a:pt x="90011" y="27219"/>
                  </a:cubicBezTo>
                  <a:cubicBezTo>
                    <a:pt x="96679" y="26267"/>
                    <a:pt x="102394" y="23409"/>
                    <a:pt x="106204" y="20552"/>
                  </a:cubicBezTo>
                  <a:cubicBezTo>
                    <a:pt x="114776" y="14837"/>
                    <a:pt x="116681" y="6264"/>
                    <a:pt x="116681" y="7217"/>
                  </a:cubicBezTo>
                  <a:cubicBezTo>
                    <a:pt x="116681" y="7217"/>
                    <a:pt x="118586" y="15789"/>
                    <a:pt x="110014" y="25314"/>
                  </a:cubicBezTo>
                  <a:cubicBezTo>
                    <a:pt x="106204" y="30077"/>
                    <a:pt x="99536" y="34839"/>
                    <a:pt x="91916" y="37697"/>
                  </a:cubicBezTo>
                  <a:cubicBezTo>
                    <a:pt x="83344" y="39602"/>
                    <a:pt x="74771" y="39602"/>
                    <a:pt x="65246" y="38649"/>
                  </a:cubicBezTo>
                  <a:cubicBezTo>
                    <a:pt x="47149" y="34839"/>
                    <a:pt x="33814" y="27219"/>
                    <a:pt x="23336" y="24362"/>
                  </a:cubicBezTo>
                  <a:cubicBezTo>
                    <a:pt x="20479" y="23409"/>
                    <a:pt x="18574" y="22457"/>
                    <a:pt x="15716" y="22457"/>
                  </a:cubicBezTo>
                  <a:cubicBezTo>
                    <a:pt x="13811" y="22457"/>
                    <a:pt x="11906" y="21504"/>
                    <a:pt x="10001" y="21504"/>
                  </a:cubicBezTo>
                  <a:cubicBezTo>
                    <a:pt x="9049" y="19599"/>
                    <a:pt x="7144" y="19599"/>
                    <a:pt x="7144" y="195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8" name="Freeform: Shape 203">
              <a:extLst>
                <a:ext uri="{FF2B5EF4-FFF2-40B4-BE49-F238E27FC236}">
                  <a16:creationId xmlns:a16="http://schemas.microsoft.com/office/drawing/2014/main" id="{E8723D58-E2B6-DE4A-93C8-C44A41026893}"/>
                </a:ext>
              </a:extLst>
            </p:cNvPr>
            <p:cNvSpPr/>
            <p:nvPr/>
          </p:nvSpPr>
          <p:spPr>
            <a:xfrm>
              <a:off x="6862273" y="2260758"/>
              <a:ext cx="142875" cy="57150"/>
            </a:xfrm>
            <a:custGeom>
              <a:avLst/>
              <a:gdLst>
                <a:gd name="connsiteX0" fmla="*/ 7144 w 142875"/>
                <a:gd name="connsiteY0" fmla="*/ 54769 h 57150"/>
                <a:gd name="connsiteX1" fmla="*/ 10954 w 142875"/>
                <a:gd name="connsiteY1" fmla="*/ 50006 h 57150"/>
                <a:gd name="connsiteX2" fmla="*/ 23336 w 142875"/>
                <a:gd name="connsiteY2" fmla="*/ 37624 h 57150"/>
                <a:gd name="connsiteX3" fmla="*/ 47149 w 142875"/>
                <a:gd name="connsiteY3" fmla="*/ 25241 h 57150"/>
                <a:gd name="connsiteX4" fmla="*/ 62389 w 142875"/>
                <a:gd name="connsiteY4" fmla="*/ 22384 h 57150"/>
                <a:gd name="connsiteX5" fmla="*/ 78581 w 142875"/>
                <a:gd name="connsiteY5" fmla="*/ 22384 h 57150"/>
                <a:gd name="connsiteX6" fmla="*/ 109061 w 142875"/>
                <a:gd name="connsiteY6" fmla="*/ 28099 h 57150"/>
                <a:gd name="connsiteX7" fmla="*/ 120491 w 142875"/>
                <a:gd name="connsiteY7" fmla="*/ 28099 h 57150"/>
                <a:gd name="connsiteX8" fmla="*/ 130016 w 142875"/>
                <a:gd name="connsiteY8" fmla="*/ 24289 h 57150"/>
                <a:gd name="connsiteX9" fmla="*/ 141446 w 142875"/>
                <a:gd name="connsiteY9" fmla="*/ 12859 h 57150"/>
                <a:gd name="connsiteX10" fmla="*/ 144304 w 142875"/>
                <a:gd name="connsiteY10" fmla="*/ 7144 h 57150"/>
                <a:gd name="connsiteX11" fmla="*/ 132874 w 142875"/>
                <a:gd name="connsiteY11" fmla="*/ 28099 h 57150"/>
                <a:gd name="connsiteX12" fmla="*/ 122396 w 142875"/>
                <a:gd name="connsiteY12" fmla="*/ 35719 h 57150"/>
                <a:gd name="connsiteX13" fmla="*/ 107156 w 142875"/>
                <a:gd name="connsiteY13" fmla="*/ 37624 h 57150"/>
                <a:gd name="connsiteX14" fmla="*/ 76676 w 142875"/>
                <a:gd name="connsiteY14" fmla="*/ 33814 h 57150"/>
                <a:gd name="connsiteX15" fmla="*/ 25241 w 142875"/>
                <a:gd name="connsiteY15" fmla="*/ 42386 h 57150"/>
                <a:gd name="connsiteX16" fmla="*/ 10954 w 142875"/>
                <a:gd name="connsiteY16" fmla="*/ 51911 h 57150"/>
                <a:gd name="connsiteX17" fmla="*/ 7144 w 142875"/>
                <a:gd name="connsiteY17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57150">
                  <a:moveTo>
                    <a:pt x="7144" y="54769"/>
                  </a:moveTo>
                  <a:cubicBezTo>
                    <a:pt x="7144" y="54769"/>
                    <a:pt x="9049" y="52864"/>
                    <a:pt x="10954" y="50006"/>
                  </a:cubicBezTo>
                  <a:cubicBezTo>
                    <a:pt x="13811" y="47149"/>
                    <a:pt x="17621" y="42386"/>
                    <a:pt x="23336" y="37624"/>
                  </a:cubicBezTo>
                  <a:cubicBezTo>
                    <a:pt x="29051" y="32861"/>
                    <a:pt x="36671" y="28099"/>
                    <a:pt x="47149" y="25241"/>
                  </a:cubicBezTo>
                  <a:cubicBezTo>
                    <a:pt x="51911" y="23336"/>
                    <a:pt x="57626" y="23336"/>
                    <a:pt x="62389" y="22384"/>
                  </a:cubicBezTo>
                  <a:cubicBezTo>
                    <a:pt x="68104" y="22384"/>
                    <a:pt x="72866" y="22384"/>
                    <a:pt x="78581" y="22384"/>
                  </a:cubicBezTo>
                  <a:cubicBezTo>
                    <a:pt x="90011" y="23336"/>
                    <a:pt x="100489" y="27146"/>
                    <a:pt x="109061" y="28099"/>
                  </a:cubicBezTo>
                  <a:cubicBezTo>
                    <a:pt x="112871" y="28099"/>
                    <a:pt x="117634" y="29051"/>
                    <a:pt x="120491" y="28099"/>
                  </a:cubicBezTo>
                  <a:cubicBezTo>
                    <a:pt x="124301" y="27146"/>
                    <a:pt x="127159" y="26194"/>
                    <a:pt x="130016" y="24289"/>
                  </a:cubicBezTo>
                  <a:cubicBezTo>
                    <a:pt x="135731" y="20479"/>
                    <a:pt x="139541" y="16669"/>
                    <a:pt x="141446" y="12859"/>
                  </a:cubicBezTo>
                  <a:cubicBezTo>
                    <a:pt x="143351" y="10001"/>
                    <a:pt x="144304" y="7144"/>
                    <a:pt x="144304" y="7144"/>
                  </a:cubicBezTo>
                  <a:cubicBezTo>
                    <a:pt x="144304" y="7144"/>
                    <a:pt x="144304" y="16669"/>
                    <a:pt x="132874" y="28099"/>
                  </a:cubicBezTo>
                  <a:cubicBezTo>
                    <a:pt x="130016" y="30956"/>
                    <a:pt x="126206" y="33814"/>
                    <a:pt x="122396" y="35719"/>
                  </a:cubicBezTo>
                  <a:cubicBezTo>
                    <a:pt x="117634" y="37624"/>
                    <a:pt x="112871" y="37624"/>
                    <a:pt x="107156" y="37624"/>
                  </a:cubicBezTo>
                  <a:cubicBezTo>
                    <a:pt x="96679" y="36671"/>
                    <a:pt x="87154" y="34766"/>
                    <a:pt x="76676" y="33814"/>
                  </a:cubicBezTo>
                  <a:cubicBezTo>
                    <a:pt x="55721" y="31909"/>
                    <a:pt x="37624" y="34766"/>
                    <a:pt x="25241" y="42386"/>
                  </a:cubicBezTo>
                  <a:cubicBezTo>
                    <a:pt x="19526" y="45244"/>
                    <a:pt x="14764" y="49054"/>
                    <a:pt x="10954" y="51911"/>
                  </a:cubicBezTo>
                  <a:cubicBezTo>
                    <a:pt x="9049" y="53816"/>
                    <a:pt x="7144" y="54769"/>
                    <a:pt x="7144" y="5476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9" name="Freeform: Shape 204">
              <a:extLst>
                <a:ext uri="{FF2B5EF4-FFF2-40B4-BE49-F238E27FC236}">
                  <a16:creationId xmlns:a16="http://schemas.microsoft.com/office/drawing/2014/main" id="{27E595F5-0367-1245-B8D7-048408B5A7CE}"/>
                </a:ext>
              </a:extLst>
            </p:cNvPr>
            <p:cNvSpPr/>
            <p:nvPr/>
          </p:nvSpPr>
          <p:spPr>
            <a:xfrm>
              <a:off x="6764294" y="2423971"/>
              <a:ext cx="95250" cy="38100"/>
            </a:xfrm>
            <a:custGeom>
              <a:avLst/>
              <a:gdLst>
                <a:gd name="connsiteX0" fmla="*/ 95598 w 95250"/>
                <a:gd name="connsiteY0" fmla="*/ 7761 h 38100"/>
                <a:gd name="connsiteX1" fmla="*/ 88931 w 95250"/>
                <a:gd name="connsiteY1" fmla="*/ 23001 h 38100"/>
                <a:gd name="connsiteX2" fmla="*/ 51783 w 95250"/>
                <a:gd name="connsiteY2" fmla="*/ 34431 h 38100"/>
                <a:gd name="connsiteX3" fmla="*/ 15588 w 95250"/>
                <a:gd name="connsiteY3" fmla="*/ 23001 h 38100"/>
                <a:gd name="connsiteX4" fmla="*/ 7968 w 95250"/>
                <a:gd name="connsiteY4" fmla="*/ 7761 h 38100"/>
                <a:gd name="connsiteX5" fmla="*/ 22256 w 95250"/>
                <a:gd name="connsiteY5" fmla="*/ 11571 h 38100"/>
                <a:gd name="connsiteX6" fmla="*/ 51783 w 95250"/>
                <a:gd name="connsiteY6" fmla="*/ 16333 h 38100"/>
                <a:gd name="connsiteX7" fmla="*/ 81311 w 95250"/>
                <a:gd name="connsiteY7" fmla="*/ 12523 h 38100"/>
                <a:gd name="connsiteX8" fmla="*/ 95598 w 95250"/>
                <a:gd name="connsiteY8" fmla="*/ 77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8100">
                  <a:moveTo>
                    <a:pt x="95598" y="7761"/>
                  </a:moveTo>
                  <a:cubicBezTo>
                    <a:pt x="97503" y="8713"/>
                    <a:pt x="96551" y="16333"/>
                    <a:pt x="88931" y="23001"/>
                  </a:cubicBezTo>
                  <a:cubicBezTo>
                    <a:pt x="81311" y="29668"/>
                    <a:pt x="67023" y="34431"/>
                    <a:pt x="51783" y="34431"/>
                  </a:cubicBezTo>
                  <a:cubicBezTo>
                    <a:pt x="36543" y="34431"/>
                    <a:pt x="23208" y="29668"/>
                    <a:pt x="15588" y="23001"/>
                  </a:cubicBezTo>
                  <a:cubicBezTo>
                    <a:pt x="7016" y="16333"/>
                    <a:pt x="6063" y="8713"/>
                    <a:pt x="7968" y="7761"/>
                  </a:cubicBezTo>
                  <a:cubicBezTo>
                    <a:pt x="10826" y="5856"/>
                    <a:pt x="14636" y="8713"/>
                    <a:pt x="22256" y="11571"/>
                  </a:cubicBezTo>
                  <a:cubicBezTo>
                    <a:pt x="29876" y="13476"/>
                    <a:pt x="40353" y="15381"/>
                    <a:pt x="51783" y="16333"/>
                  </a:cubicBezTo>
                  <a:cubicBezTo>
                    <a:pt x="64166" y="16333"/>
                    <a:pt x="73691" y="14428"/>
                    <a:pt x="81311" y="12523"/>
                  </a:cubicBezTo>
                  <a:cubicBezTo>
                    <a:pt x="88931" y="9666"/>
                    <a:pt x="93693" y="5856"/>
                    <a:pt x="95598" y="776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0" name="Freeform: Shape 205">
              <a:extLst>
                <a:ext uri="{FF2B5EF4-FFF2-40B4-BE49-F238E27FC236}">
                  <a16:creationId xmlns:a16="http://schemas.microsoft.com/office/drawing/2014/main" id="{50D343BD-C94A-1F43-AFFC-2B172F34C138}"/>
                </a:ext>
              </a:extLst>
            </p:cNvPr>
            <p:cNvSpPr/>
            <p:nvPr/>
          </p:nvSpPr>
          <p:spPr>
            <a:xfrm>
              <a:off x="6760934" y="2302668"/>
              <a:ext cx="47625" cy="152400"/>
            </a:xfrm>
            <a:custGeom>
              <a:avLst/>
              <a:gdLst>
                <a:gd name="connsiteX0" fmla="*/ 25616 w 47625"/>
                <a:gd name="connsiteY0" fmla="*/ 145256 h 152400"/>
                <a:gd name="connsiteX1" fmla="*/ 19901 w 47625"/>
                <a:gd name="connsiteY1" fmla="*/ 143351 h 152400"/>
                <a:gd name="connsiteX2" fmla="*/ 9424 w 47625"/>
                <a:gd name="connsiteY2" fmla="*/ 130016 h 152400"/>
                <a:gd name="connsiteX3" fmla="*/ 8471 w 47625"/>
                <a:gd name="connsiteY3" fmla="*/ 104299 h 152400"/>
                <a:gd name="connsiteX4" fmla="*/ 17996 w 47625"/>
                <a:gd name="connsiteY4" fmla="*/ 76676 h 152400"/>
                <a:gd name="connsiteX5" fmla="*/ 36094 w 47625"/>
                <a:gd name="connsiteY5" fmla="*/ 28099 h 152400"/>
                <a:gd name="connsiteX6" fmla="*/ 39904 w 47625"/>
                <a:gd name="connsiteY6" fmla="*/ 12859 h 152400"/>
                <a:gd name="connsiteX7" fmla="*/ 40856 w 47625"/>
                <a:gd name="connsiteY7" fmla="*/ 7144 h 152400"/>
                <a:gd name="connsiteX8" fmla="*/ 41809 w 47625"/>
                <a:gd name="connsiteY8" fmla="*/ 12859 h 152400"/>
                <a:gd name="connsiteX9" fmla="*/ 41809 w 47625"/>
                <a:gd name="connsiteY9" fmla="*/ 29051 h 152400"/>
                <a:gd name="connsiteX10" fmla="*/ 28474 w 47625"/>
                <a:gd name="connsiteY10" fmla="*/ 80486 h 152400"/>
                <a:gd name="connsiteX11" fmla="*/ 15139 w 47625"/>
                <a:gd name="connsiteY11" fmla="*/ 128111 h 152400"/>
                <a:gd name="connsiteX12" fmla="*/ 21806 w 47625"/>
                <a:gd name="connsiteY12" fmla="*/ 141446 h 152400"/>
                <a:gd name="connsiteX13" fmla="*/ 25616 w 47625"/>
                <a:gd name="connsiteY1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152400">
                  <a:moveTo>
                    <a:pt x="25616" y="145256"/>
                  </a:moveTo>
                  <a:cubicBezTo>
                    <a:pt x="25616" y="145256"/>
                    <a:pt x="23711" y="145256"/>
                    <a:pt x="19901" y="143351"/>
                  </a:cubicBezTo>
                  <a:cubicBezTo>
                    <a:pt x="16091" y="141446"/>
                    <a:pt x="12281" y="137636"/>
                    <a:pt x="9424" y="130016"/>
                  </a:cubicBezTo>
                  <a:cubicBezTo>
                    <a:pt x="6566" y="123349"/>
                    <a:pt x="6566" y="113824"/>
                    <a:pt x="8471" y="104299"/>
                  </a:cubicBezTo>
                  <a:cubicBezTo>
                    <a:pt x="10376" y="94774"/>
                    <a:pt x="14186" y="86201"/>
                    <a:pt x="17996" y="76676"/>
                  </a:cubicBezTo>
                  <a:cubicBezTo>
                    <a:pt x="25616" y="57626"/>
                    <a:pt x="32284" y="40481"/>
                    <a:pt x="36094" y="28099"/>
                  </a:cubicBezTo>
                  <a:cubicBezTo>
                    <a:pt x="37999" y="21431"/>
                    <a:pt x="39904" y="16669"/>
                    <a:pt x="39904" y="12859"/>
                  </a:cubicBezTo>
                  <a:cubicBezTo>
                    <a:pt x="40856" y="9049"/>
                    <a:pt x="40856" y="7144"/>
                    <a:pt x="40856" y="7144"/>
                  </a:cubicBezTo>
                  <a:cubicBezTo>
                    <a:pt x="40856" y="7144"/>
                    <a:pt x="40856" y="9049"/>
                    <a:pt x="41809" y="12859"/>
                  </a:cubicBezTo>
                  <a:cubicBezTo>
                    <a:pt x="41809" y="16669"/>
                    <a:pt x="41809" y="22384"/>
                    <a:pt x="41809" y="29051"/>
                  </a:cubicBezTo>
                  <a:cubicBezTo>
                    <a:pt x="40856" y="42386"/>
                    <a:pt x="36094" y="61436"/>
                    <a:pt x="28474" y="80486"/>
                  </a:cubicBezTo>
                  <a:cubicBezTo>
                    <a:pt x="20854" y="99536"/>
                    <a:pt x="12281" y="115729"/>
                    <a:pt x="15139" y="128111"/>
                  </a:cubicBezTo>
                  <a:cubicBezTo>
                    <a:pt x="16091" y="133826"/>
                    <a:pt x="18949" y="138589"/>
                    <a:pt x="21806" y="141446"/>
                  </a:cubicBezTo>
                  <a:cubicBezTo>
                    <a:pt x="23711" y="144304"/>
                    <a:pt x="25616" y="145256"/>
                    <a:pt x="25616" y="14525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1" name="Freeform: Shape 206">
              <a:extLst>
                <a:ext uri="{FF2B5EF4-FFF2-40B4-BE49-F238E27FC236}">
                  <a16:creationId xmlns:a16="http://schemas.microsoft.com/office/drawing/2014/main" id="{B79ACF43-C83B-164F-89E4-41F0C472A450}"/>
                </a:ext>
              </a:extLst>
            </p:cNvPr>
            <p:cNvSpPr/>
            <p:nvPr/>
          </p:nvSpPr>
          <p:spPr>
            <a:xfrm>
              <a:off x="6821316" y="2329338"/>
              <a:ext cx="38100" cy="95250"/>
            </a:xfrm>
            <a:custGeom>
              <a:avLst/>
              <a:gdLst>
                <a:gd name="connsiteX0" fmla="*/ 24289 w 38100"/>
                <a:gd name="connsiteY0" fmla="*/ 89059 h 95250"/>
                <a:gd name="connsiteX1" fmla="*/ 12859 w 38100"/>
                <a:gd name="connsiteY1" fmla="*/ 85249 h 95250"/>
                <a:gd name="connsiteX2" fmla="*/ 8096 w 38100"/>
                <a:gd name="connsiteY2" fmla="*/ 45244 h 95250"/>
                <a:gd name="connsiteX3" fmla="*/ 7144 w 38100"/>
                <a:gd name="connsiteY3" fmla="*/ 7144 h 95250"/>
                <a:gd name="connsiteX4" fmla="*/ 18574 w 38100"/>
                <a:gd name="connsiteY4" fmla="*/ 42386 h 95250"/>
                <a:gd name="connsiteX5" fmla="*/ 33814 w 38100"/>
                <a:gd name="connsiteY5" fmla="*/ 79534 h 95250"/>
                <a:gd name="connsiteX6" fmla="*/ 24289 w 38100"/>
                <a:gd name="connsiteY6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95250">
                  <a:moveTo>
                    <a:pt x="24289" y="89059"/>
                  </a:moveTo>
                  <a:cubicBezTo>
                    <a:pt x="18574" y="90964"/>
                    <a:pt x="13811" y="89059"/>
                    <a:pt x="12859" y="85249"/>
                  </a:cubicBezTo>
                  <a:cubicBezTo>
                    <a:pt x="12859" y="83344"/>
                    <a:pt x="10001" y="64294"/>
                    <a:pt x="8096" y="45244"/>
                  </a:cubicBezTo>
                  <a:cubicBezTo>
                    <a:pt x="7144" y="26194"/>
                    <a:pt x="7144" y="7144"/>
                    <a:pt x="7144" y="7144"/>
                  </a:cubicBezTo>
                  <a:cubicBezTo>
                    <a:pt x="7144" y="7144"/>
                    <a:pt x="12859" y="24289"/>
                    <a:pt x="18574" y="42386"/>
                  </a:cubicBezTo>
                  <a:cubicBezTo>
                    <a:pt x="25241" y="59531"/>
                    <a:pt x="32861" y="77629"/>
                    <a:pt x="33814" y="79534"/>
                  </a:cubicBezTo>
                  <a:cubicBezTo>
                    <a:pt x="33814" y="83344"/>
                    <a:pt x="30004" y="88106"/>
                    <a:pt x="24289" y="8905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2" name="Freeform: Shape 207">
              <a:extLst>
                <a:ext uri="{FF2B5EF4-FFF2-40B4-BE49-F238E27FC236}">
                  <a16:creationId xmlns:a16="http://schemas.microsoft.com/office/drawing/2014/main" id="{07CF2527-893E-EF42-948E-E8D2A9050C43}"/>
                </a:ext>
              </a:extLst>
            </p:cNvPr>
            <p:cNvSpPr/>
            <p:nvPr/>
          </p:nvSpPr>
          <p:spPr>
            <a:xfrm>
              <a:off x="6876561" y="2997992"/>
              <a:ext cx="171449" cy="133350"/>
            </a:xfrm>
            <a:custGeom>
              <a:avLst/>
              <a:gdLst>
                <a:gd name="connsiteX0" fmla="*/ 159544 w 171450"/>
                <a:gd name="connsiteY0" fmla="*/ 44291 h 133350"/>
                <a:gd name="connsiteX1" fmla="*/ 159544 w 171450"/>
                <a:gd name="connsiteY1" fmla="*/ 44291 h 133350"/>
                <a:gd name="connsiteX2" fmla="*/ 155734 w 171450"/>
                <a:gd name="connsiteY2" fmla="*/ 8096 h 133350"/>
                <a:gd name="connsiteX3" fmla="*/ 90964 w 171450"/>
                <a:gd name="connsiteY3" fmla="*/ 13811 h 133350"/>
                <a:gd name="connsiteX4" fmla="*/ 61436 w 171450"/>
                <a:gd name="connsiteY4" fmla="*/ 16669 h 133350"/>
                <a:gd name="connsiteX5" fmla="*/ 7144 w 171450"/>
                <a:gd name="connsiteY5" fmla="*/ 7144 h 133350"/>
                <a:gd name="connsiteX6" fmla="*/ 7144 w 171450"/>
                <a:gd name="connsiteY6" fmla="*/ 127159 h 133350"/>
                <a:gd name="connsiteX7" fmla="*/ 165259 w 171450"/>
                <a:gd name="connsiteY7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33350">
                  <a:moveTo>
                    <a:pt x="159544" y="44291"/>
                  </a:moveTo>
                  <a:lnTo>
                    <a:pt x="159544" y="44291"/>
                  </a:lnTo>
                  <a:lnTo>
                    <a:pt x="155734" y="8096"/>
                  </a:lnTo>
                  <a:lnTo>
                    <a:pt x="90964" y="13811"/>
                  </a:lnTo>
                  <a:lnTo>
                    <a:pt x="61436" y="16669"/>
                  </a:lnTo>
                  <a:lnTo>
                    <a:pt x="7144" y="7144"/>
                  </a:lnTo>
                  <a:lnTo>
                    <a:pt x="7144" y="127159"/>
                  </a:lnTo>
                  <a:lnTo>
                    <a:pt x="165259" y="114776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3" name="Freeform: Shape 208">
              <a:extLst>
                <a:ext uri="{FF2B5EF4-FFF2-40B4-BE49-F238E27FC236}">
                  <a16:creationId xmlns:a16="http://schemas.microsoft.com/office/drawing/2014/main" id="{B82262EF-7BD7-BB44-B375-4C64C3556E29}"/>
                </a:ext>
              </a:extLst>
            </p:cNvPr>
            <p:cNvSpPr/>
            <p:nvPr/>
          </p:nvSpPr>
          <p:spPr>
            <a:xfrm>
              <a:off x="6875308" y="2983001"/>
              <a:ext cx="180974" cy="133350"/>
            </a:xfrm>
            <a:custGeom>
              <a:avLst/>
              <a:gdLst>
                <a:gd name="connsiteX0" fmla="*/ 7741 w 180975"/>
                <a:gd name="connsiteY0" fmla="*/ 21814 h 133350"/>
                <a:gd name="connsiteX1" fmla="*/ 168102 w 180975"/>
                <a:gd name="connsiteY1" fmla="*/ 7741 h 133350"/>
                <a:gd name="connsiteX2" fmla="*/ 177761 w 180975"/>
                <a:gd name="connsiteY2" fmla="*/ 117811 h 133350"/>
                <a:gd name="connsiteX3" fmla="*/ 17401 w 180975"/>
                <a:gd name="connsiteY3" fmla="*/ 1318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33350">
                  <a:moveTo>
                    <a:pt x="7741" y="21814"/>
                  </a:moveTo>
                  <a:lnTo>
                    <a:pt x="168102" y="7741"/>
                  </a:lnTo>
                  <a:lnTo>
                    <a:pt x="177761" y="117811"/>
                  </a:lnTo>
                  <a:lnTo>
                    <a:pt x="17401" y="13188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4" name="Freeform: Shape 209">
              <a:extLst>
                <a:ext uri="{FF2B5EF4-FFF2-40B4-BE49-F238E27FC236}">
                  <a16:creationId xmlns:a16="http://schemas.microsoft.com/office/drawing/2014/main" id="{8884C07C-02ED-5A42-84F6-B2A7E46C5052}"/>
                </a:ext>
              </a:extLst>
            </p:cNvPr>
            <p:cNvSpPr/>
            <p:nvPr/>
          </p:nvSpPr>
          <p:spPr>
            <a:xfrm>
              <a:off x="6875690" y="2982825"/>
              <a:ext cx="171449" cy="57150"/>
            </a:xfrm>
            <a:custGeom>
              <a:avLst/>
              <a:gdLst>
                <a:gd name="connsiteX0" fmla="*/ 7741 w 171450"/>
                <a:gd name="connsiteY0" fmla="*/ 21814 h 57150"/>
                <a:gd name="connsiteX1" fmla="*/ 168102 w 171450"/>
                <a:gd name="connsiteY1" fmla="*/ 7741 h 57150"/>
                <a:gd name="connsiteX2" fmla="*/ 171266 w 171450"/>
                <a:gd name="connsiteY2" fmla="*/ 43799 h 57150"/>
                <a:gd name="connsiteX3" fmla="*/ 10905 w 171450"/>
                <a:gd name="connsiteY3" fmla="*/ 5787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7150">
                  <a:moveTo>
                    <a:pt x="7741" y="21814"/>
                  </a:moveTo>
                  <a:lnTo>
                    <a:pt x="168102" y="7741"/>
                  </a:lnTo>
                  <a:lnTo>
                    <a:pt x="171266" y="43799"/>
                  </a:lnTo>
                  <a:lnTo>
                    <a:pt x="10905" y="57871"/>
                  </a:lnTo>
                  <a:close/>
                </a:path>
              </a:pathLst>
            </a:custGeom>
            <a:solidFill>
              <a:srgbClr val="36A9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5" name="Freeform: Shape 210">
              <a:extLst>
                <a:ext uri="{FF2B5EF4-FFF2-40B4-BE49-F238E27FC236}">
                  <a16:creationId xmlns:a16="http://schemas.microsoft.com/office/drawing/2014/main" id="{9F16EE30-B2FA-4F40-A5C3-3DCCA1F32F24}"/>
                </a:ext>
              </a:extLst>
            </p:cNvPr>
            <p:cNvSpPr/>
            <p:nvPr/>
          </p:nvSpPr>
          <p:spPr>
            <a:xfrm>
              <a:off x="6913065" y="3033141"/>
              <a:ext cx="114300" cy="28575"/>
            </a:xfrm>
            <a:custGeom>
              <a:avLst/>
              <a:gdLst>
                <a:gd name="connsiteX0" fmla="*/ 7741 w 114300"/>
                <a:gd name="connsiteY0" fmla="*/ 16402 h 28575"/>
                <a:gd name="connsiteX1" fmla="*/ 106425 w 114300"/>
                <a:gd name="connsiteY1" fmla="*/ 7741 h 28575"/>
                <a:gd name="connsiteX2" fmla="*/ 107091 w 114300"/>
                <a:gd name="connsiteY2" fmla="*/ 15332 h 28575"/>
                <a:gd name="connsiteX3" fmla="*/ 8408 w 114300"/>
                <a:gd name="connsiteY3" fmla="*/ 2399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402"/>
                  </a:moveTo>
                  <a:lnTo>
                    <a:pt x="106425" y="7741"/>
                  </a:lnTo>
                  <a:lnTo>
                    <a:pt x="107091" y="15332"/>
                  </a:lnTo>
                  <a:lnTo>
                    <a:pt x="8408" y="23993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6" name="Freeform: Shape 211">
              <a:extLst>
                <a:ext uri="{FF2B5EF4-FFF2-40B4-BE49-F238E27FC236}">
                  <a16:creationId xmlns:a16="http://schemas.microsoft.com/office/drawing/2014/main" id="{C479B1F0-2EC6-504F-B8F2-327C0096D5AF}"/>
                </a:ext>
              </a:extLst>
            </p:cNvPr>
            <p:cNvSpPr/>
            <p:nvPr/>
          </p:nvSpPr>
          <p:spPr>
            <a:xfrm>
              <a:off x="6929169" y="3052467"/>
              <a:ext cx="85725" cy="28575"/>
            </a:xfrm>
            <a:custGeom>
              <a:avLst/>
              <a:gdLst>
                <a:gd name="connsiteX0" fmla="*/ 7741 w 85725"/>
                <a:gd name="connsiteY0" fmla="*/ 13905 h 28575"/>
                <a:gd name="connsiteX1" fmla="*/ 77958 w 85725"/>
                <a:gd name="connsiteY1" fmla="*/ 7741 h 28575"/>
                <a:gd name="connsiteX2" fmla="*/ 78625 w 85725"/>
                <a:gd name="connsiteY2" fmla="*/ 15332 h 28575"/>
                <a:gd name="connsiteX3" fmla="*/ 8408 w 85725"/>
                <a:gd name="connsiteY3" fmla="*/ 2149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8575">
                  <a:moveTo>
                    <a:pt x="7741" y="13905"/>
                  </a:moveTo>
                  <a:lnTo>
                    <a:pt x="77958" y="7741"/>
                  </a:lnTo>
                  <a:lnTo>
                    <a:pt x="78625" y="15332"/>
                  </a:lnTo>
                  <a:lnTo>
                    <a:pt x="8408" y="21496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7" name="Freeform: Shape 212">
              <a:extLst>
                <a:ext uri="{FF2B5EF4-FFF2-40B4-BE49-F238E27FC236}">
                  <a16:creationId xmlns:a16="http://schemas.microsoft.com/office/drawing/2014/main" id="{7E88CC1D-DCEE-5A4D-9BE8-38DB74C00E61}"/>
                </a:ext>
              </a:extLst>
            </p:cNvPr>
            <p:cNvSpPr/>
            <p:nvPr/>
          </p:nvSpPr>
          <p:spPr>
            <a:xfrm>
              <a:off x="6922510" y="3068034"/>
              <a:ext cx="95250" cy="28575"/>
            </a:xfrm>
            <a:custGeom>
              <a:avLst/>
              <a:gdLst>
                <a:gd name="connsiteX0" fmla="*/ 7741 w 95250"/>
                <a:gd name="connsiteY0" fmla="*/ 15234 h 28575"/>
                <a:gd name="connsiteX1" fmla="*/ 93140 w 95250"/>
                <a:gd name="connsiteY1" fmla="*/ 7741 h 28575"/>
                <a:gd name="connsiteX2" fmla="*/ 93806 w 95250"/>
                <a:gd name="connsiteY2" fmla="*/ 15332 h 28575"/>
                <a:gd name="connsiteX3" fmla="*/ 8407 w 95250"/>
                <a:gd name="connsiteY3" fmla="*/ 2282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234"/>
                  </a:moveTo>
                  <a:lnTo>
                    <a:pt x="93140" y="7741"/>
                  </a:lnTo>
                  <a:lnTo>
                    <a:pt x="93806" y="15332"/>
                  </a:lnTo>
                  <a:lnTo>
                    <a:pt x="8407" y="22825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8" name="Freeform: Shape 213">
              <a:extLst>
                <a:ext uri="{FF2B5EF4-FFF2-40B4-BE49-F238E27FC236}">
                  <a16:creationId xmlns:a16="http://schemas.microsoft.com/office/drawing/2014/main" id="{D13DF03D-97DC-5347-B3ED-0CFE2FA00577}"/>
                </a:ext>
              </a:extLst>
            </p:cNvPr>
            <p:cNvSpPr/>
            <p:nvPr/>
          </p:nvSpPr>
          <p:spPr>
            <a:xfrm>
              <a:off x="6939426" y="2961798"/>
              <a:ext cx="38100" cy="57150"/>
            </a:xfrm>
            <a:custGeom>
              <a:avLst/>
              <a:gdLst>
                <a:gd name="connsiteX0" fmla="*/ 30956 w 38100"/>
                <a:gd name="connsiteY0" fmla="*/ 57626 h 57150"/>
                <a:gd name="connsiteX1" fmla="*/ 20479 w 38100"/>
                <a:gd name="connsiteY1" fmla="*/ 58579 h 57150"/>
                <a:gd name="connsiteX2" fmla="*/ 10001 w 38100"/>
                <a:gd name="connsiteY2" fmla="*/ 50006 h 57150"/>
                <a:gd name="connsiteX3" fmla="*/ 7144 w 38100"/>
                <a:gd name="connsiteY3" fmla="*/ 18574 h 57150"/>
                <a:gd name="connsiteX4" fmla="*/ 15716 w 38100"/>
                <a:gd name="connsiteY4" fmla="*/ 8096 h 57150"/>
                <a:gd name="connsiteX5" fmla="*/ 26194 w 38100"/>
                <a:gd name="connsiteY5" fmla="*/ 7144 h 57150"/>
                <a:gd name="connsiteX6" fmla="*/ 36671 w 38100"/>
                <a:gd name="connsiteY6" fmla="*/ 15716 h 57150"/>
                <a:gd name="connsiteX7" fmla="*/ 39529 w 38100"/>
                <a:gd name="connsiteY7" fmla="*/ 47149 h 57150"/>
                <a:gd name="connsiteX8" fmla="*/ 30956 w 38100"/>
                <a:gd name="connsiteY8" fmla="*/ 57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57150">
                  <a:moveTo>
                    <a:pt x="30956" y="57626"/>
                  </a:moveTo>
                  <a:lnTo>
                    <a:pt x="20479" y="58579"/>
                  </a:lnTo>
                  <a:cubicBezTo>
                    <a:pt x="14764" y="58579"/>
                    <a:pt x="10954" y="54769"/>
                    <a:pt x="10001" y="50006"/>
                  </a:cubicBezTo>
                  <a:lnTo>
                    <a:pt x="7144" y="18574"/>
                  </a:lnTo>
                  <a:cubicBezTo>
                    <a:pt x="7144" y="12859"/>
                    <a:pt x="10954" y="9049"/>
                    <a:pt x="15716" y="8096"/>
                  </a:cubicBezTo>
                  <a:lnTo>
                    <a:pt x="26194" y="7144"/>
                  </a:lnTo>
                  <a:cubicBezTo>
                    <a:pt x="31909" y="7144"/>
                    <a:pt x="35719" y="10954"/>
                    <a:pt x="36671" y="15716"/>
                  </a:cubicBezTo>
                  <a:lnTo>
                    <a:pt x="39529" y="47149"/>
                  </a:lnTo>
                  <a:cubicBezTo>
                    <a:pt x="40481" y="51911"/>
                    <a:pt x="36671" y="56674"/>
                    <a:pt x="30956" y="57626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9" name="Freeform: Shape 214">
              <a:extLst>
                <a:ext uri="{FF2B5EF4-FFF2-40B4-BE49-F238E27FC236}">
                  <a16:creationId xmlns:a16="http://schemas.microsoft.com/office/drawing/2014/main" id="{85E0ADEC-22BD-DC4B-B265-FB59E9C9ECF6}"/>
                </a:ext>
              </a:extLst>
            </p:cNvPr>
            <p:cNvSpPr/>
            <p:nvPr/>
          </p:nvSpPr>
          <p:spPr>
            <a:xfrm>
              <a:off x="6508897" y="3758087"/>
              <a:ext cx="228599" cy="104775"/>
            </a:xfrm>
            <a:custGeom>
              <a:avLst/>
              <a:gdLst>
                <a:gd name="connsiteX0" fmla="*/ 215741 w 228600"/>
                <a:gd name="connsiteY0" fmla="*/ 7144 h 104775"/>
                <a:gd name="connsiteX1" fmla="*/ 227171 w 228600"/>
                <a:gd name="connsiteY1" fmla="*/ 64294 h 104775"/>
                <a:gd name="connsiteX2" fmla="*/ 18574 w 228600"/>
                <a:gd name="connsiteY2" fmla="*/ 105251 h 104775"/>
                <a:gd name="connsiteX3" fmla="*/ 7144 w 228600"/>
                <a:gd name="connsiteY3" fmla="*/ 48101 h 104775"/>
                <a:gd name="connsiteX4" fmla="*/ 215741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215741" y="7144"/>
                  </a:moveTo>
                  <a:cubicBezTo>
                    <a:pt x="219551" y="26194"/>
                    <a:pt x="223361" y="45244"/>
                    <a:pt x="227171" y="64294"/>
                  </a:cubicBezTo>
                  <a:lnTo>
                    <a:pt x="18574" y="105251"/>
                  </a:lnTo>
                  <a:cubicBezTo>
                    <a:pt x="14764" y="86201"/>
                    <a:pt x="10954" y="67151"/>
                    <a:pt x="7144" y="48101"/>
                  </a:cubicBezTo>
                  <a:lnTo>
                    <a:pt x="215741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0" name="Freeform: Shape 215">
              <a:extLst>
                <a:ext uri="{FF2B5EF4-FFF2-40B4-BE49-F238E27FC236}">
                  <a16:creationId xmlns:a16="http://schemas.microsoft.com/office/drawing/2014/main" id="{9307C390-D9E0-D542-A8C5-E0A29D311125}"/>
                </a:ext>
              </a:extLst>
            </p:cNvPr>
            <p:cNvSpPr/>
            <p:nvPr/>
          </p:nvSpPr>
          <p:spPr>
            <a:xfrm>
              <a:off x="6886086" y="3758087"/>
              <a:ext cx="228599" cy="104775"/>
            </a:xfrm>
            <a:custGeom>
              <a:avLst/>
              <a:gdLst>
                <a:gd name="connsiteX0" fmla="*/ 18574 w 228600"/>
                <a:gd name="connsiteY0" fmla="*/ 7144 h 104775"/>
                <a:gd name="connsiteX1" fmla="*/ 7144 w 228600"/>
                <a:gd name="connsiteY1" fmla="*/ 64294 h 104775"/>
                <a:gd name="connsiteX2" fmla="*/ 215741 w 228600"/>
                <a:gd name="connsiteY2" fmla="*/ 105251 h 104775"/>
                <a:gd name="connsiteX3" fmla="*/ 227171 w 228600"/>
                <a:gd name="connsiteY3" fmla="*/ 48101 h 104775"/>
                <a:gd name="connsiteX4" fmla="*/ 18574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18574" y="7144"/>
                  </a:moveTo>
                  <a:cubicBezTo>
                    <a:pt x="14764" y="26194"/>
                    <a:pt x="10954" y="45244"/>
                    <a:pt x="7144" y="64294"/>
                  </a:cubicBezTo>
                  <a:lnTo>
                    <a:pt x="215741" y="105251"/>
                  </a:lnTo>
                  <a:cubicBezTo>
                    <a:pt x="219551" y="86201"/>
                    <a:pt x="223361" y="67151"/>
                    <a:pt x="227171" y="48101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1" name="Freeform: Shape 216">
              <a:extLst>
                <a:ext uri="{FF2B5EF4-FFF2-40B4-BE49-F238E27FC236}">
                  <a16:creationId xmlns:a16="http://schemas.microsoft.com/office/drawing/2014/main" id="{8A8C9535-9341-1C48-A202-5ED41D7DB379}"/>
                </a:ext>
              </a:extLst>
            </p:cNvPr>
            <p:cNvSpPr/>
            <p:nvPr/>
          </p:nvSpPr>
          <p:spPr>
            <a:xfrm>
              <a:off x="6513522" y="3985734"/>
              <a:ext cx="409574" cy="476250"/>
            </a:xfrm>
            <a:custGeom>
              <a:avLst/>
              <a:gdLst>
                <a:gd name="connsiteX0" fmla="*/ 402567 w 409575"/>
                <a:gd name="connsiteY0" fmla="*/ 475774 h 476250"/>
                <a:gd name="connsiteX1" fmla="*/ 123485 w 409575"/>
                <a:gd name="connsiteY1" fmla="*/ 369094 h 476250"/>
                <a:gd name="connsiteX2" fmla="*/ 26330 w 409575"/>
                <a:gd name="connsiteY2" fmla="*/ 230029 h 476250"/>
                <a:gd name="connsiteX3" fmla="*/ 7280 w 409575"/>
                <a:gd name="connsiteY3" fmla="*/ 67151 h 476250"/>
                <a:gd name="connsiteX4" fmla="*/ 10137 w 409575"/>
                <a:gd name="connsiteY4" fmla="*/ 7144 h 476250"/>
                <a:gd name="connsiteX5" fmla="*/ 88242 w 409575"/>
                <a:gd name="connsiteY5" fmla="*/ 299561 h 476250"/>
                <a:gd name="connsiteX6" fmla="*/ 369230 w 409575"/>
                <a:gd name="connsiteY6" fmla="*/ 463391 h 476250"/>
                <a:gd name="connsiteX7" fmla="*/ 402567 w 409575"/>
                <a:gd name="connsiteY7" fmla="*/ 47577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476250">
                  <a:moveTo>
                    <a:pt x="402567" y="475774"/>
                  </a:moveTo>
                  <a:cubicBezTo>
                    <a:pt x="305412" y="455771"/>
                    <a:pt x="203495" y="432911"/>
                    <a:pt x="123485" y="369094"/>
                  </a:cubicBezTo>
                  <a:cubicBezTo>
                    <a:pt x="77765" y="332899"/>
                    <a:pt x="44427" y="285274"/>
                    <a:pt x="26330" y="230029"/>
                  </a:cubicBezTo>
                  <a:cubicBezTo>
                    <a:pt x="10137" y="177641"/>
                    <a:pt x="6327" y="121444"/>
                    <a:pt x="7280" y="67151"/>
                  </a:cubicBezTo>
                  <a:cubicBezTo>
                    <a:pt x="7280" y="47149"/>
                    <a:pt x="8232" y="27146"/>
                    <a:pt x="10137" y="7144"/>
                  </a:cubicBezTo>
                  <a:cubicBezTo>
                    <a:pt x="18710" y="107156"/>
                    <a:pt x="24425" y="216694"/>
                    <a:pt x="88242" y="299561"/>
                  </a:cubicBezTo>
                  <a:cubicBezTo>
                    <a:pt x="155870" y="388144"/>
                    <a:pt x="267312" y="428149"/>
                    <a:pt x="369230" y="463391"/>
                  </a:cubicBezTo>
                  <a:cubicBezTo>
                    <a:pt x="380660" y="467201"/>
                    <a:pt x="392090" y="471964"/>
                    <a:pt x="402567" y="4757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2" name="Freeform: Shape 217">
              <a:extLst>
                <a:ext uri="{FF2B5EF4-FFF2-40B4-BE49-F238E27FC236}">
                  <a16:creationId xmlns:a16="http://schemas.microsoft.com/office/drawing/2014/main" id="{7C265889-515C-C941-AAF9-612A96C2B12C}"/>
                </a:ext>
              </a:extLst>
            </p:cNvPr>
            <p:cNvSpPr/>
            <p:nvPr/>
          </p:nvSpPr>
          <p:spPr>
            <a:xfrm>
              <a:off x="6520199" y="4077174"/>
              <a:ext cx="228599" cy="400050"/>
            </a:xfrm>
            <a:custGeom>
              <a:avLst/>
              <a:gdLst>
                <a:gd name="connsiteX0" fmla="*/ 229203 w 228600"/>
                <a:gd name="connsiteY0" fmla="*/ 399574 h 400050"/>
                <a:gd name="connsiteX1" fmla="*/ 136811 w 228600"/>
                <a:gd name="connsiteY1" fmla="*/ 342424 h 400050"/>
                <a:gd name="connsiteX2" fmla="*/ 54896 w 228600"/>
                <a:gd name="connsiteY2" fmla="*/ 243364 h 400050"/>
                <a:gd name="connsiteX3" fmla="*/ 11081 w 228600"/>
                <a:gd name="connsiteY3" fmla="*/ 118586 h 400050"/>
                <a:gd name="connsiteX4" fmla="*/ 11081 w 228600"/>
                <a:gd name="connsiteY4" fmla="*/ 7144 h 400050"/>
                <a:gd name="connsiteX5" fmla="*/ 25368 w 228600"/>
                <a:gd name="connsiteY5" fmla="*/ 109061 h 400050"/>
                <a:gd name="connsiteX6" fmla="*/ 72993 w 228600"/>
                <a:gd name="connsiteY6" fmla="*/ 229076 h 400050"/>
                <a:gd name="connsiteX7" fmla="*/ 146336 w 228600"/>
                <a:gd name="connsiteY7" fmla="*/ 330041 h 400050"/>
                <a:gd name="connsiteX8" fmla="*/ 229203 w 228600"/>
                <a:gd name="connsiteY8" fmla="*/ 39957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400050">
                  <a:moveTo>
                    <a:pt x="229203" y="399574"/>
                  </a:moveTo>
                  <a:cubicBezTo>
                    <a:pt x="195866" y="384334"/>
                    <a:pt x="165386" y="366236"/>
                    <a:pt x="136811" y="342424"/>
                  </a:cubicBezTo>
                  <a:cubicBezTo>
                    <a:pt x="103473" y="315754"/>
                    <a:pt x="76803" y="280511"/>
                    <a:pt x="54896" y="243364"/>
                  </a:cubicBezTo>
                  <a:cubicBezTo>
                    <a:pt x="32988" y="205264"/>
                    <a:pt x="17748" y="162401"/>
                    <a:pt x="11081" y="118586"/>
                  </a:cubicBezTo>
                  <a:cubicBezTo>
                    <a:pt x="5366" y="80486"/>
                    <a:pt x="6318" y="44291"/>
                    <a:pt x="11081" y="7144"/>
                  </a:cubicBezTo>
                  <a:cubicBezTo>
                    <a:pt x="12986" y="42386"/>
                    <a:pt x="17748" y="75724"/>
                    <a:pt x="25368" y="109061"/>
                  </a:cubicBezTo>
                  <a:cubicBezTo>
                    <a:pt x="34893" y="150971"/>
                    <a:pt x="52991" y="191929"/>
                    <a:pt x="72993" y="229076"/>
                  </a:cubicBezTo>
                  <a:cubicBezTo>
                    <a:pt x="92996" y="265271"/>
                    <a:pt x="117761" y="300514"/>
                    <a:pt x="146336" y="330041"/>
                  </a:cubicBezTo>
                  <a:cubicBezTo>
                    <a:pt x="173958" y="356711"/>
                    <a:pt x="200628" y="378619"/>
                    <a:pt x="229203" y="399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3" name="Freeform: Shape 218">
              <a:extLst>
                <a:ext uri="{FF2B5EF4-FFF2-40B4-BE49-F238E27FC236}">
                  <a16:creationId xmlns:a16="http://schemas.microsoft.com/office/drawing/2014/main" id="{5CB1484A-8485-9E41-8B2A-6AE77DEFFB1D}"/>
                </a:ext>
              </a:extLst>
            </p:cNvPr>
            <p:cNvSpPr/>
            <p:nvPr/>
          </p:nvSpPr>
          <p:spPr>
            <a:xfrm>
              <a:off x="6817504" y="4317203"/>
              <a:ext cx="285749" cy="95250"/>
            </a:xfrm>
            <a:custGeom>
              <a:avLst/>
              <a:gdLst>
                <a:gd name="connsiteX0" fmla="*/ 287179 w 285750"/>
                <a:gd name="connsiteY0" fmla="*/ 7144 h 95250"/>
                <a:gd name="connsiteX1" fmla="*/ 165259 w 285750"/>
                <a:gd name="connsiteY1" fmla="*/ 94774 h 95250"/>
                <a:gd name="connsiteX2" fmla="*/ 7144 w 285750"/>
                <a:gd name="connsiteY2" fmla="*/ 55721 h 95250"/>
                <a:gd name="connsiteX3" fmla="*/ 152876 w 285750"/>
                <a:gd name="connsiteY3" fmla="*/ 70961 h 95250"/>
                <a:gd name="connsiteX4" fmla="*/ 287179 w 2857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95250">
                  <a:moveTo>
                    <a:pt x="287179" y="7144"/>
                  </a:moveTo>
                  <a:cubicBezTo>
                    <a:pt x="279559" y="66199"/>
                    <a:pt x="218599" y="90964"/>
                    <a:pt x="165259" y="94774"/>
                  </a:cubicBezTo>
                  <a:cubicBezTo>
                    <a:pt x="109061" y="99536"/>
                    <a:pt x="55721" y="84296"/>
                    <a:pt x="7144" y="55721"/>
                  </a:cubicBezTo>
                  <a:cubicBezTo>
                    <a:pt x="54769" y="67151"/>
                    <a:pt x="103346" y="73819"/>
                    <a:pt x="152876" y="70961"/>
                  </a:cubicBezTo>
                  <a:cubicBezTo>
                    <a:pt x="205264" y="69056"/>
                    <a:pt x="261461" y="59531"/>
                    <a:pt x="287179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4" name="Freeform: Shape 219">
              <a:extLst>
                <a:ext uri="{FF2B5EF4-FFF2-40B4-BE49-F238E27FC236}">
                  <a16:creationId xmlns:a16="http://schemas.microsoft.com/office/drawing/2014/main" id="{69B70722-E329-C74D-949B-E9665866B33F}"/>
                </a:ext>
              </a:extLst>
            </p:cNvPr>
            <p:cNvSpPr/>
            <p:nvPr/>
          </p:nvSpPr>
          <p:spPr>
            <a:xfrm>
              <a:off x="6854651" y="3295172"/>
              <a:ext cx="133350" cy="180975"/>
            </a:xfrm>
            <a:custGeom>
              <a:avLst/>
              <a:gdLst>
                <a:gd name="connsiteX0" fmla="*/ 7144 w 133350"/>
                <a:gd name="connsiteY0" fmla="*/ 173831 h 180975"/>
                <a:gd name="connsiteX1" fmla="*/ 90964 w 133350"/>
                <a:gd name="connsiteY1" fmla="*/ 105251 h 180975"/>
                <a:gd name="connsiteX2" fmla="*/ 131921 w 133350"/>
                <a:gd name="connsiteY2" fmla="*/ 7144 h 180975"/>
                <a:gd name="connsiteX3" fmla="*/ 127159 w 133350"/>
                <a:gd name="connsiteY3" fmla="*/ 59531 h 180975"/>
                <a:gd name="connsiteX4" fmla="*/ 111919 w 133350"/>
                <a:gd name="connsiteY4" fmla="*/ 117634 h 180975"/>
                <a:gd name="connsiteX5" fmla="*/ 7144 w 133350"/>
                <a:gd name="connsiteY5" fmla="*/ 173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80975">
                  <a:moveTo>
                    <a:pt x="7144" y="173831"/>
                  </a:moveTo>
                  <a:cubicBezTo>
                    <a:pt x="44291" y="162401"/>
                    <a:pt x="73819" y="140494"/>
                    <a:pt x="90964" y="105251"/>
                  </a:cubicBezTo>
                  <a:cubicBezTo>
                    <a:pt x="107156" y="73819"/>
                    <a:pt x="115729" y="38576"/>
                    <a:pt x="131921" y="7144"/>
                  </a:cubicBezTo>
                  <a:cubicBezTo>
                    <a:pt x="131921" y="24289"/>
                    <a:pt x="130016" y="42386"/>
                    <a:pt x="127159" y="59531"/>
                  </a:cubicBezTo>
                  <a:cubicBezTo>
                    <a:pt x="124301" y="78581"/>
                    <a:pt x="121444" y="100489"/>
                    <a:pt x="111919" y="117634"/>
                  </a:cubicBezTo>
                  <a:cubicBezTo>
                    <a:pt x="90011" y="156686"/>
                    <a:pt x="52864" y="178594"/>
                    <a:pt x="7144" y="17383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5" name="Freeform: Shape 220">
              <a:extLst>
                <a:ext uri="{FF2B5EF4-FFF2-40B4-BE49-F238E27FC236}">
                  <a16:creationId xmlns:a16="http://schemas.microsoft.com/office/drawing/2014/main" id="{78F334ED-687C-534C-8149-BB362D0CFFB6}"/>
                </a:ext>
              </a:extLst>
            </p:cNvPr>
            <p:cNvSpPr/>
            <p:nvPr/>
          </p:nvSpPr>
          <p:spPr>
            <a:xfrm>
              <a:off x="5944925" y="2257806"/>
              <a:ext cx="47625" cy="47625"/>
            </a:xfrm>
            <a:custGeom>
              <a:avLst/>
              <a:gdLst>
                <a:gd name="connsiteX0" fmla="*/ 22474 w 47625"/>
                <a:gd name="connsiteY0" fmla="*/ 43429 h 47625"/>
                <a:gd name="connsiteX1" fmla="*/ 43429 w 47625"/>
                <a:gd name="connsiteY1" fmla="*/ 28189 h 47625"/>
                <a:gd name="connsiteX2" fmla="*/ 28189 w 47625"/>
                <a:gd name="connsiteY2" fmla="*/ 7234 h 47625"/>
                <a:gd name="connsiteX3" fmla="*/ 7234 w 47625"/>
                <a:gd name="connsiteY3" fmla="*/ 22474 h 47625"/>
                <a:gd name="connsiteX4" fmla="*/ 22474 w 47625"/>
                <a:gd name="connsiteY4" fmla="*/ 434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2474" y="43429"/>
                  </a:moveTo>
                  <a:cubicBezTo>
                    <a:pt x="31999" y="44382"/>
                    <a:pt x="41524" y="37714"/>
                    <a:pt x="43429" y="28189"/>
                  </a:cubicBezTo>
                  <a:cubicBezTo>
                    <a:pt x="45334" y="17712"/>
                    <a:pt x="38667" y="9139"/>
                    <a:pt x="28189" y="7234"/>
                  </a:cubicBezTo>
                  <a:cubicBezTo>
                    <a:pt x="18664" y="6282"/>
                    <a:pt x="9139" y="12949"/>
                    <a:pt x="7234" y="22474"/>
                  </a:cubicBezTo>
                  <a:cubicBezTo>
                    <a:pt x="6282" y="32952"/>
                    <a:pt x="12949" y="42477"/>
                    <a:pt x="22474" y="4342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6" name="Freeform: Shape 221">
              <a:extLst>
                <a:ext uri="{FF2B5EF4-FFF2-40B4-BE49-F238E27FC236}">
                  <a16:creationId xmlns:a16="http://schemas.microsoft.com/office/drawing/2014/main" id="{4057C63D-8F40-E34D-944C-82A2E5B68B28}"/>
                </a:ext>
              </a:extLst>
            </p:cNvPr>
            <p:cNvSpPr/>
            <p:nvPr/>
          </p:nvSpPr>
          <p:spPr>
            <a:xfrm>
              <a:off x="5920282" y="2293402"/>
              <a:ext cx="76200" cy="114300"/>
            </a:xfrm>
            <a:custGeom>
              <a:avLst/>
              <a:gdLst>
                <a:gd name="connsiteX0" fmla="*/ 63323 w 76200"/>
                <a:gd name="connsiteY0" fmla="*/ 52605 h 114300"/>
                <a:gd name="connsiteX1" fmla="*/ 51893 w 76200"/>
                <a:gd name="connsiteY1" fmla="*/ 46890 h 114300"/>
                <a:gd name="connsiteX2" fmla="*/ 73800 w 76200"/>
                <a:gd name="connsiteY2" fmla="*/ 41175 h 114300"/>
                <a:gd name="connsiteX3" fmla="*/ 73800 w 76200"/>
                <a:gd name="connsiteY3" fmla="*/ 41175 h 114300"/>
                <a:gd name="connsiteX4" fmla="*/ 65228 w 76200"/>
                <a:gd name="connsiteY4" fmla="*/ 18315 h 114300"/>
                <a:gd name="connsiteX5" fmla="*/ 50940 w 76200"/>
                <a:gd name="connsiteY5" fmla="*/ 10695 h 114300"/>
                <a:gd name="connsiteX6" fmla="*/ 30938 w 76200"/>
                <a:gd name="connsiteY6" fmla="*/ 37365 h 114300"/>
                <a:gd name="connsiteX7" fmla="*/ 33796 w 76200"/>
                <a:gd name="connsiteY7" fmla="*/ 39270 h 114300"/>
                <a:gd name="connsiteX8" fmla="*/ 19508 w 76200"/>
                <a:gd name="connsiteY8" fmla="*/ 67845 h 114300"/>
                <a:gd name="connsiteX9" fmla="*/ 30938 w 76200"/>
                <a:gd name="connsiteY9" fmla="*/ 73560 h 114300"/>
                <a:gd name="connsiteX10" fmla="*/ 15698 w 76200"/>
                <a:gd name="connsiteY10" fmla="*/ 98325 h 114300"/>
                <a:gd name="connsiteX11" fmla="*/ 34748 w 76200"/>
                <a:gd name="connsiteY11" fmla="*/ 107850 h 114300"/>
                <a:gd name="connsiteX12" fmla="*/ 58560 w 76200"/>
                <a:gd name="connsiteY12" fmla="*/ 103088 h 114300"/>
                <a:gd name="connsiteX13" fmla="*/ 58560 w 76200"/>
                <a:gd name="connsiteY13" fmla="*/ 103088 h 114300"/>
                <a:gd name="connsiteX14" fmla="*/ 52846 w 76200"/>
                <a:gd name="connsiteY14" fmla="*/ 83085 h 114300"/>
                <a:gd name="connsiteX15" fmla="*/ 46178 w 76200"/>
                <a:gd name="connsiteY15" fmla="*/ 79275 h 114300"/>
                <a:gd name="connsiteX16" fmla="*/ 72848 w 76200"/>
                <a:gd name="connsiteY16" fmla="*/ 74513 h 114300"/>
                <a:gd name="connsiteX17" fmla="*/ 72848 w 76200"/>
                <a:gd name="connsiteY17" fmla="*/ 74513 h 114300"/>
                <a:gd name="connsiteX18" fmla="*/ 63323 w 76200"/>
                <a:gd name="connsiteY18" fmla="*/ 526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" h="114300">
                  <a:moveTo>
                    <a:pt x="63323" y="52605"/>
                  </a:moveTo>
                  <a:lnTo>
                    <a:pt x="51893" y="46890"/>
                  </a:lnTo>
                  <a:cubicBezTo>
                    <a:pt x="60465" y="48795"/>
                    <a:pt x="69990" y="46890"/>
                    <a:pt x="73800" y="41175"/>
                  </a:cubicBezTo>
                  <a:lnTo>
                    <a:pt x="73800" y="41175"/>
                  </a:lnTo>
                  <a:cubicBezTo>
                    <a:pt x="79515" y="33555"/>
                    <a:pt x="75705" y="24030"/>
                    <a:pt x="65228" y="18315"/>
                  </a:cubicBezTo>
                  <a:lnTo>
                    <a:pt x="50940" y="10695"/>
                  </a:lnTo>
                  <a:cubicBezTo>
                    <a:pt x="22365" y="-2640"/>
                    <a:pt x="5221" y="24983"/>
                    <a:pt x="30938" y="37365"/>
                  </a:cubicBezTo>
                  <a:cubicBezTo>
                    <a:pt x="31890" y="37365"/>
                    <a:pt x="32843" y="38318"/>
                    <a:pt x="33796" y="39270"/>
                  </a:cubicBezTo>
                  <a:cubicBezTo>
                    <a:pt x="15698" y="35460"/>
                    <a:pt x="458" y="55463"/>
                    <a:pt x="19508" y="67845"/>
                  </a:cubicBezTo>
                  <a:lnTo>
                    <a:pt x="30938" y="73560"/>
                  </a:lnTo>
                  <a:cubicBezTo>
                    <a:pt x="12840" y="65940"/>
                    <a:pt x="-3352" y="86895"/>
                    <a:pt x="15698" y="98325"/>
                  </a:cubicBezTo>
                  <a:lnTo>
                    <a:pt x="34748" y="107850"/>
                  </a:lnTo>
                  <a:cubicBezTo>
                    <a:pt x="43321" y="111660"/>
                    <a:pt x="53798" y="109755"/>
                    <a:pt x="58560" y="103088"/>
                  </a:cubicBezTo>
                  <a:lnTo>
                    <a:pt x="58560" y="103088"/>
                  </a:lnTo>
                  <a:cubicBezTo>
                    <a:pt x="63323" y="96420"/>
                    <a:pt x="60465" y="87848"/>
                    <a:pt x="52846" y="83085"/>
                  </a:cubicBezTo>
                  <a:lnTo>
                    <a:pt x="46178" y="79275"/>
                  </a:lnTo>
                  <a:cubicBezTo>
                    <a:pt x="55703" y="83085"/>
                    <a:pt x="67133" y="82133"/>
                    <a:pt x="72848" y="74513"/>
                  </a:cubicBezTo>
                  <a:lnTo>
                    <a:pt x="72848" y="74513"/>
                  </a:lnTo>
                  <a:cubicBezTo>
                    <a:pt x="76658" y="67845"/>
                    <a:pt x="72848" y="57368"/>
                    <a:pt x="63323" y="52605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20" name="Freeform 48">
            <a:extLst>
              <a:ext uri="{FF2B5EF4-FFF2-40B4-BE49-F238E27FC236}">
                <a16:creationId xmlns:a16="http://schemas.microsoft.com/office/drawing/2014/main" id="{F2BF53B8-D7E0-2C4E-8999-D14AA3025C79}"/>
              </a:ext>
            </a:extLst>
          </p:cNvPr>
          <p:cNvSpPr/>
          <p:nvPr/>
        </p:nvSpPr>
        <p:spPr>
          <a:xfrm>
            <a:off x="14124580" y="8412480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1" name="Rounded Rectangle 49">
            <a:extLst>
              <a:ext uri="{FF2B5EF4-FFF2-40B4-BE49-F238E27FC236}">
                <a16:creationId xmlns:a16="http://schemas.microsoft.com/office/drawing/2014/main" id="{655316F6-0A62-0240-9318-279938E0B13C}"/>
              </a:ext>
            </a:extLst>
          </p:cNvPr>
          <p:cNvSpPr/>
          <p:nvPr/>
        </p:nvSpPr>
        <p:spPr>
          <a:xfrm>
            <a:off x="14903633" y="8955440"/>
            <a:ext cx="5312379" cy="409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7235A40-72F2-EC4C-8156-6B7C9B0A204E}"/>
              </a:ext>
            </a:extLst>
          </p:cNvPr>
          <p:cNvSpPr/>
          <p:nvPr/>
        </p:nvSpPr>
        <p:spPr>
          <a:xfrm>
            <a:off x="14309043" y="8596946"/>
            <a:ext cx="1126612" cy="1126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7" name="Freeform 64">
            <a:extLst>
              <a:ext uri="{FF2B5EF4-FFF2-40B4-BE49-F238E27FC236}">
                <a16:creationId xmlns:a16="http://schemas.microsoft.com/office/drawing/2014/main" id="{F944C330-BBB6-2A42-AECD-29C867F47437}"/>
              </a:ext>
            </a:extLst>
          </p:cNvPr>
          <p:cNvSpPr/>
          <p:nvPr/>
        </p:nvSpPr>
        <p:spPr>
          <a:xfrm>
            <a:off x="14124580" y="10837238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8" name="Rounded Rectangle 65">
            <a:extLst>
              <a:ext uri="{FF2B5EF4-FFF2-40B4-BE49-F238E27FC236}">
                <a16:creationId xmlns:a16="http://schemas.microsoft.com/office/drawing/2014/main" id="{34C03B31-1531-3B43-AB7B-771461E90646}"/>
              </a:ext>
            </a:extLst>
          </p:cNvPr>
          <p:cNvSpPr/>
          <p:nvPr/>
        </p:nvSpPr>
        <p:spPr>
          <a:xfrm>
            <a:off x="14903636" y="11380198"/>
            <a:ext cx="1363832" cy="4096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3D6B146-0046-B944-A1FD-016A0D106D4B}"/>
              </a:ext>
            </a:extLst>
          </p:cNvPr>
          <p:cNvSpPr/>
          <p:nvPr/>
        </p:nvSpPr>
        <p:spPr>
          <a:xfrm>
            <a:off x="14309043" y="11021704"/>
            <a:ext cx="1126612" cy="1126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FABAF0-837B-0C40-9B27-2EF42658B825}"/>
              </a:ext>
            </a:extLst>
          </p:cNvPr>
          <p:cNvSpPr txBox="1"/>
          <p:nvPr/>
        </p:nvSpPr>
        <p:spPr>
          <a:xfrm>
            <a:off x="14478821" y="11261839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7512BC-3BC6-A74A-B070-3E4B8267C8ED}"/>
              </a:ext>
            </a:extLst>
          </p:cNvPr>
          <p:cNvSpPr txBox="1"/>
          <p:nvPr/>
        </p:nvSpPr>
        <p:spPr>
          <a:xfrm>
            <a:off x="14340819" y="8837081"/>
            <a:ext cx="11256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B2EAF15-BAC3-DF46-B353-E3A8716B8491}"/>
              </a:ext>
            </a:extLst>
          </p:cNvPr>
          <p:cNvSpPr txBox="1"/>
          <p:nvPr/>
        </p:nvSpPr>
        <p:spPr>
          <a:xfrm>
            <a:off x="11710372" y="886785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C2DDA4-DEEB-514C-9A5A-2EE37FD49EEA}"/>
              </a:ext>
            </a:extLst>
          </p:cNvPr>
          <p:cNvSpPr txBox="1"/>
          <p:nvPr/>
        </p:nvSpPr>
        <p:spPr>
          <a:xfrm>
            <a:off x="11710372" y="1129128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5BB96D3-0CE6-AF45-84FA-FC99D0B93E05}"/>
              </a:ext>
            </a:extLst>
          </p:cNvPr>
          <p:cNvSpPr txBox="1"/>
          <p:nvPr/>
        </p:nvSpPr>
        <p:spPr>
          <a:xfrm>
            <a:off x="15238300" y="3360498"/>
            <a:ext cx="2122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A326B0CA-5D01-9D41-A0EB-CD6BB5EBE1BE}"/>
              </a:ext>
            </a:extLst>
          </p:cNvPr>
          <p:cNvSpPr txBox="1">
            <a:spLocks/>
          </p:cNvSpPr>
          <p:nvPr/>
        </p:nvSpPr>
        <p:spPr>
          <a:xfrm>
            <a:off x="15127754" y="3980684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74D9545-F8DA-C245-AEB5-178ABC73F249}"/>
              </a:ext>
            </a:extLst>
          </p:cNvPr>
          <p:cNvSpPr txBox="1"/>
          <p:nvPr/>
        </p:nvSpPr>
        <p:spPr>
          <a:xfrm>
            <a:off x="15238300" y="5887723"/>
            <a:ext cx="22379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Strategies</a:t>
            </a:r>
          </a:p>
        </p:txBody>
      </p:sp>
      <p:sp>
        <p:nvSpPr>
          <p:cNvPr id="241" name="Subtitle 2">
            <a:extLst>
              <a:ext uri="{FF2B5EF4-FFF2-40B4-BE49-F238E27FC236}">
                <a16:creationId xmlns:a16="http://schemas.microsoft.com/office/drawing/2014/main" id="{6C172A02-9B0D-6E4B-A410-7A0B4BF88469}"/>
              </a:ext>
            </a:extLst>
          </p:cNvPr>
          <p:cNvSpPr txBox="1">
            <a:spLocks/>
          </p:cNvSpPr>
          <p:nvPr/>
        </p:nvSpPr>
        <p:spPr>
          <a:xfrm>
            <a:off x="15127754" y="6507909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163">
            <a:extLst>
              <a:ext uri="{FF2B5EF4-FFF2-40B4-BE49-F238E27FC236}">
                <a16:creationId xmlns:a16="http://schemas.microsoft.com/office/drawing/2014/main" id="{0F8AD908-D54A-9049-896F-1FF9A7FE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669" y="3687819"/>
            <a:ext cx="1060381" cy="106596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2147483646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2147483646 w 840"/>
              <a:gd name="T67" fmla="*/ 2147483646 h 841"/>
              <a:gd name="T68" fmla="*/ 2147483646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6" name="Freeform 719">
            <a:extLst>
              <a:ext uri="{FF2B5EF4-FFF2-40B4-BE49-F238E27FC236}">
                <a16:creationId xmlns:a16="http://schemas.microsoft.com/office/drawing/2014/main" id="{53F052FA-074D-BF4B-915E-7A4F5D45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204" y="6202093"/>
            <a:ext cx="1021313" cy="1065964"/>
          </a:xfrm>
          <a:custGeom>
            <a:avLst/>
            <a:gdLst>
              <a:gd name="T0" fmla="*/ 238349 w 290152"/>
              <a:gd name="T1" fmla="*/ 271551 h 302888"/>
              <a:gd name="T2" fmla="*/ 233574 w 290152"/>
              <a:gd name="T3" fmla="*/ 301955 h 302888"/>
              <a:gd name="T4" fmla="*/ 229168 w 290152"/>
              <a:gd name="T5" fmla="*/ 271551 h 302888"/>
              <a:gd name="T6" fmla="*/ 56924 w 290152"/>
              <a:gd name="T7" fmla="*/ 267309 h 302888"/>
              <a:gd name="T8" fmla="*/ 61698 w 290152"/>
              <a:gd name="T9" fmla="*/ 297359 h 302888"/>
              <a:gd name="T10" fmla="*/ 52517 w 290152"/>
              <a:gd name="T11" fmla="*/ 297359 h 302888"/>
              <a:gd name="T12" fmla="*/ 56924 w 290152"/>
              <a:gd name="T13" fmla="*/ 267309 h 302888"/>
              <a:gd name="T14" fmla="*/ 92140 w 290152"/>
              <a:gd name="T15" fmla="*/ 217846 h 302888"/>
              <a:gd name="T16" fmla="*/ 198732 w 290152"/>
              <a:gd name="T17" fmla="*/ 217846 h 302888"/>
              <a:gd name="T18" fmla="*/ 145256 w 290152"/>
              <a:gd name="T19" fmla="*/ 206276 h 302888"/>
              <a:gd name="T20" fmla="*/ 172491 w 290152"/>
              <a:gd name="T21" fmla="*/ 89714 h 302888"/>
              <a:gd name="T22" fmla="*/ 93585 w 290152"/>
              <a:gd name="T23" fmla="*/ 101058 h 302888"/>
              <a:gd name="T24" fmla="*/ 145256 w 290152"/>
              <a:gd name="T25" fmla="*/ 196875 h 302888"/>
              <a:gd name="T26" fmla="*/ 196926 w 290152"/>
              <a:gd name="T27" fmla="*/ 98890 h 302888"/>
              <a:gd name="T28" fmla="*/ 146069 w 290152"/>
              <a:gd name="T29" fmla="*/ 51659 h 302888"/>
              <a:gd name="T30" fmla="*/ 52031 w 290152"/>
              <a:gd name="T31" fmla="*/ 139748 h 302888"/>
              <a:gd name="T32" fmla="*/ 84913 w 290152"/>
              <a:gd name="T33" fmla="*/ 210253 h 302888"/>
              <a:gd name="T34" fmla="*/ 107676 w 290152"/>
              <a:gd name="T35" fmla="*/ 188920 h 302888"/>
              <a:gd name="T36" fmla="*/ 86359 w 290152"/>
              <a:gd name="T37" fmla="*/ 92381 h 302888"/>
              <a:gd name="T38" fmla="*/ 93585 w 290152"/>
              <a:gd name="T39" fmla="*/ 90213 h 302888"/>
              <a:gd name="T40" fmla="*/ 203069 w 290152"/>
              <a:gd name="T41" fmla="*/ 92381 h 302888"/>
              <a:gd name="T42" fmla="*/ 208128 w 290152"/>
              <a:gd name="T43" fmla="*/ 120223 h 302888"/>
              <a:gd name="T44" fmla="*/ 183196 w 290152"/>
              <a:gd name="T45" fmla="*/ 189643 h 302888"/>
              <a:gd name="T46" fmla="*/ 219690 w 290152"/>
              <a:gd name="T47" fmla="*/ 213145 h 302888"/>
              <a:gd name="T48" fmla="*/ 209934 w 290152"/>
              <a:gd name="T49" fmla="*/ 63095 h 302888"/>
              <a:gd name="T50" fmla="*/ 145391 w 290152"/>
              <a:gd name="T51" fmla="*/ 9130 h 302888"/>
              <a:gd name="T52" fmla="*/ 80938 w 290152"/>
              <a:gd name="T53" fmla="*/ 52971 h 302888"/>
              <a:gd name="T54" fmla="*/ 209934 w 290152"/>
              <a:gd name="T55" fmla="*/ 52971 h 302888"/>
              <a:gd name="T56" fmla="*/ 145391 w 290152"/>
              <a:gd name="T57" fmla="*/ 9130 h 302888"/>
              <a:gd name="T58" fmla="*/ 227278 w 290152"/>
              <a:gd name="T59" fmla="*/ 18982 h 302888"/>
              <a:gd name="T60" fmla="*/ 217884 w 290152"/>
              <a:gd name="T61" fmla="*/ 58395 h 302888"/>
              <a:gd name="T62" fmla="*/ 229807 w 290152"/>
              <a:gd name="T63" fmla="*/ 214592 h 302888"/>
              <a:gd name="T64" fmla="*/ 290872 w 290152"/>
              <a:gd name="T65" fmla="*/ 270636 h 302888"/>
              <a:gd name="T66" fmla="*/ 286537 w 290152"/>
              <a:gd name="T67" fmla="*/ 303538 h 302888"/>
              <a:gd name="T68" fmla="*/ 281839 w 290152"/>
              <a:gd name="T69" fmla="*/ 270636 h 302888"/>
              <a:gd name="T70" fmla="*/ 207405 w 290152"/>
              <a:gd name="T71" fmla="*/ 220377 h 302888"/>
              <a:gd name="T72" fmla="*/ 149953 w 290152"/>
              <a:gd name="T73" fmla="*/ 298838 h 302888"/>
              <a:gd name="T74" fmla="*/ 140920 w 290152"/>
              <a:gd name="T75" fmla="*/ 298838 h 302888"/>
              <a:gd name="T76" fmla="*/ 83107 w 290152"/>
              <a:gd name="T77" fmla="*/ 220377 h 302888"/>
              <a:gd name="T78" fmla="*/ 9033 w 290152"/>
              <a:gd name="T79" fmla="*/ 270636 h 302888"/>
              <a:gd name="T80" fmla="*/ 4335 w 290152"/>
              <a:gd name="T81" fmla="*/ 303538 h 302888"/>
              <a:gd name="T82" fmla="*/ 0 w 290152"/>
              <a:gd name="T83" fmla="*/ 270636 h 302888"/>
              <a:gd name="T84" fmla="*/ 61066 w 290152"/>
              <a:gd name="T85" fmla="*/ 214592 h 302888"/>
              <a:gd name="T86" fmla="*/ 72988 w 290152"/>
              <a:gd name="T87" fmla="*/ 58755 h 302888"/>
              <a:gd name="T88" fmla="*/ 63595 w 290152"/>
              <a:gd name="T89" fmla="*/ 18982 h 302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2" h="302888">
                <a:moveTo>
                  <a:pt x="232996" y="266736"/>
                </a:moveTo>
                <a:cubicBezTo>
                  <a:pt x="235561" y="266736"/>
                  <a:pt x="237759" y="268500"/>
                  <a:pt x="237759" y="270969"/>
                </a:cubicBezTo>
                <a:lnTo>
                  <a:pt x="237759" y="296722"/>
                </a:lnTo>
                <a:cubicBezTo>
                  <a:pt x="237759" y="299192"/>
                  <a:pt x="235561" y="301308"/>
                  <a:pt x="232996" y="301308"/>
                </a:cubicBezTo>
                <a:cubicBezTo>
                  <a:pt x="230432" y="301308"/>
                  <a:pt x="228600" y="299192"/>
                  <a:pt x="228600" y="296722"/>
                </a:cubicBezTo>
                <a:lnTo>
                  <a:pt x="228600" y="270969"/>
                </a:lnTo>
                <a:cubicBezTo>
                  <a:pt x="228600" y="268500"/>
                  <a:pt x="230432" y="266736"/>
                  <a:pt x="232996" y="266736"/>
                </a:cubicBezTo>
                <a:close/>
                <a:moveTo>
                  <a:pt x="56783" y="266736"/>
                </a:moveTo>
                <a:cubicBezTo>
                  <a:pt x="59348" y="266736"/>
                  <a:pt x="61546" y="268500"/>
                  <a:pt x="61546" y="270969"/>
                </a:cubicBezTo>
                <a:lnTo>
                  <a:pt x="61546" y="296722"/>
                </a:lnTo>
                <a:cubicBezTo>
                  <a:pt x="61546" y="299192"/>
                  <a:pt x="59348" y="301308"/>
                  <a:pt x="56783" y="301308"/>
                </a:cubicBezTo>
                <a:cubicBezTo>
                  <a:pt x="54219" y="301308"/>
                  <a:pt x="52387" y="299192"/>
                  <a:pt x="52387" y="296722"/>
                </a:cubicBezTo>
                <a:lnTo>
                  <a:pt x="52387" y="270969"/>
                </a:lnTo>
                <a:cubicBezTo>
                  <a:pt x="52387" y="268500"/>
                  <a:pt x="54219" y="266736"/>
                  <a:pt x="56783" y="266736"/>
                </a:cubicBezTo>
                <a:close/>
                <a:moveTo>
                  <a:pt x="114980" y="195371"/>
                </a:moveTo>
                <a:cubicBezTo>
                  <a:pt x="111015" y="205834"/>
                  <a:pt x="102725" y="214132"/>
                  <a:pt x="91912" y="217380"/>
                </a:cubicBezTo>
                <a:cubicBezTo>
                  <a:pt x="95516" y="236502"/>
                  <a:pt x="129397" y="254542"/>
                  <a:pt x="144896" y="260675"/>
                </a:cubicBezTo>
                <a:cubicBezTo>
                  <a:pt x="160395" y="254542"/>
                  <a:pt x="194276" y="236141"/>
                  <a:pt x="198240" y="217380"/>
                </a:cubicBezTo>
                <a:cubicBezTo>
                  <a:pt x="187427" y="214132"/>
                  <a:pt x="179137" y="205834"/>
                  <a:pt x="175172" y="195371"/>
                </a:cubicBezTo>
                <a:cubicBezTo>
                  <a:pt x="166162" y="201865"/>
                  <a:pt x="156069" y="205834"/>
                  <a:pt x="144896" y="205834"/>
                </a:cubicBezTo>
                <a:cubicBezTo>
                  <a:pt x="134083" y="205834"/>
                  <a:pt x="123990" y="201865"/>
                  <a:pt x="114980" y="195371"/>
                </a:cubicBezTo>
                <a:close/>
                <a:moveTo>
                  <a:pt x="172064" y="89522"/>
                </a:moveTo>
                <a:cubicBezTo>
                  <a:pt x="163999" y="89387"/>
                  <a:pt x="155889" y="92183"/>
                  <a:pt x="147419" y="97956"/>
                </a:cubicBezTo>
                <a:cubicBezTo>
                  <a:pt x="126514" y="112388"/>
                  <a:pt x="105608" y="107698"/>
                  <a:pt x="93353" y="100842"/>
                </a:cubicBezTo>
                <a:cubicBezTo>
                  <a:pt x="91912" y="106976"/>
                  <a:pt x="91551" y="113470"/>
                  <a:pt x="91551" y="119965"/>
                </a:cubicBezTo>
                <a:cubicBezTo>
                  <a:pt x="91551" y="162178"/>
                  <a:pt x="115700" y="196453"/>
                  <a:pt x="144896" y="196453"/>
                </a:cubicBezTo>
                <a:cubicBezTo>
                  <a:pt x="174812" y="196453"/>
                  <a:pt x="198601" y="162178"/>
                  <a:pt x="198601" y="119965"/>
                </a:cubicBezTo>
                <a:cubicBezTo>
                  <a:pt x="198601" y="112388"/>
                  <a:pt x="197880" y="105172"/>
                  <a:pt x="196438" y="98678"/>
                </a:cubicBezTo>
                <a:cubicBezTo>
                  <a:pt x="188148" y="92725"/>
                  <a:pt x="180128" y="89658"/>
                  <a:pt x="172064" y="89522"/>
                </a:cubicBezTo>
                <a:close/>
                <a:moveTo>
                  <a:pt x="145707" y="51549"/>
                </a:moveTo>
                <a:cubicBezTo>
                  <a:pt x="122639" y="51504"/>
                  <a:pt x="99481" y="55202"/>
                  <a:pt x="81459" y="62598"/>
                </a:cubicBezTo>
                <a:cubicBezTo>
                  <a:pt x="62716" y="79916"/>
                  <a:pt x="51903" y="106254"/>
                  <a:pt x="51903" y="139448"/>
                </a:cubicBezTo>
                <a:cubicBezTo>
                  <a:pt x="51903" y="168311"/>
                  <a:pt x="59472" y="197175"/>
                  <a:pt x="71006" y="212689"/>
                </a:cubicBezTo>
                <a:lnTo>
                  <a:pt x="84703" y="209803"/>
                </a:lnTo>
                <a:cubicBezTo>
                  <a:pt x="95876" y="207999"/>
                  <a:pt x="104887" y="200061"/>
                  <a:pt x="107410" y="189237"/>
                </a:cubicBezTo>
                <a:lnTo>
                  <a:pt x="107410" y="188516"/>
                </a:lnTo>
                <a:cubicBezTo>
                  <a:pt x="92272" y="173002"/>
                  <a:pt x="82180" y="148107"/>
                  <a:pt x="82180" y="119965"/>
                </a:cubicBezTo>
                <a:cubicBezTo>
                  <a:pt x="82180" y="110223"/>
                  <a:pt x="83622" y="100842"/>
                  <a:pt x="86145" y="92183"/>
                </a:cubicBezTo>
                <a:cubicBezTo>
                  <a:pt x="86505" y="90740"/>
                  <a:pt x="87586" y="89658"/>
                  <a:pt x="89028" y="89297"/>
                </a:cubicBezTo>
                <a:cubicBezTo>
                  <a:pt x="90470" y="88575"/>
                  <a:pt x="91912" y="89297"/>
                  <a:pt x="93353" y="90019"/>
                </a:cubicBezTo>
                <a:cubicBezTo>
                  <a:pt x="101283" y="96152"/>
                  <a:pt x="121828" y="104450"/>
                  <a:pt x="142012" y="90379"/>
                </a:cubicBezTo>
                <a:cubicBezTo>
                  <a:pt x="162197" y="76308"/>
                  <a:pt x="182742" y="77030"/>
                  <a:pt x="202566" y="92183"/>
                </a:cubicBezTo>
                <a:cubicBezTo>
                  <a:pt x="203647" y="92544"/>
                  <a:pt x="204368" y="93627"/>
                  <a:pt x="204728" y="95070"/>
                </a:cubicBezTo>
                <a:cubicBezTo>
                  <a:pt x="206530" y="102646"/>
                  <a:pt x="207612" y="110945"/>
                  <a:pt x="207612" y="119965"/>
                </a:cubicBezTo>
                <a:cubicBezTo>
                  <a:pt x="207612" y="148107"/>
                  <a:pt x="197880" y="173002"/>
                  <a:pt x="182381" y="188516"/>
                </a:cubicBezTo>
                <a:lnTo>
                  <a:pt x="182742" y="189237"/>
                </a:lnTo>
                <a:cubicBezTo>
                  <a:pt x="185625" y="200061"/>
                  <a:pt x="194276" y="207999"/>
                  <a:pt x="205089" y="209803"/>
                </a:cubicBezTo>
                <a:lnTo>
                  <a:pt x="219146" y="212689"/>
                </a:lnTo>
                <a:cubicBezTo>
                  <a:pt x="230680" y="197175"/>
                  <a:pt x="238249" y="168311"/>
                  <a:pt x="238249" y="139448"/>
                </a:cubicBezTo>
                <a:cubicBezTo>
                  <a:pt x="238249" y="106615"/>
                  <a:pt x="227796" y="80638"/>
                  <a:pt x="209414" y="62959"/>
                </a:cubicBezTo>
                <a:cubicBezTo>
                  <a:pt x="191753" y="55382"/>
                  <a:pt x="168775" y="51594"/>
                  <a:pt x="145707" y="51549"/>
                </a:cubicBezTo>
                <a:close/>
                <a:moveTo>
                  <a:pt x="145031" y="9110"/>
                </a:moveTo>
                <a:cubicBezTo>
                  <a:pt x="118494" y="9110"/>
                  <a:pt x="91912" y="14432"/>
                  <a:pt x="71006" y="25075"/>
                </a:cubicBezTo>
                <a:lnTo>
                  <a:pt x="80738" y="52857"/>
                </a:lnTo>
                <a:cubicBezTo>
                  <a:pt x="98760" y="46001"/>
                  <a:pt x="121828" y="42393"/>
                  <a:pt x="144896" y="42393"/>
                </a:cubicBezTo>
                <a:cubicBezTo>
                  <a:pt x="167964" y="42393"/>
                  <a:pt x="191032" y="46001"/>
                  <a:pt x="209414" y="52857"/>
                </a:cubicBezTo>
                <a:lnTo>
                  <a:pt x="218785" y="25075"/>
                </a:lnTo>
                <a:cubicBezTo>
                  <a:pt x="198060" y="14432"/>
                  <a:pt x="171568" y="9110"/>
                  <a:pt x="145031" y="9110"/>
                </a:cubicBezTo>
                <a:close/>
                <a:moveTo>
                  <a:pt x="145076" y="0"/>
                </a:moveTo>
                <a:cubicBezTo>
                  <a:pt x="174632" y="0"/>
                  <a:pt x="204187" y="6314"/>
                  <a:pt x="226715" y="18942"/>
                </a:cubicBezTo>
                <a:cubicBezTo>
                  <a:pt x="228517" y="20024"/>
                  <a:pt x="229598" y="22189"/>
                  <a:pt x="228878" y="24354"/>
                </a:cubicBezTo>
                <a:lnTo>
                  <a:pt x="217344" y="58269"/>
                </a:lnTo>
                <a:cubicBezTo>
                  <a:pt x="236447" y="77391"/>
                  <a:pt x="247620" y="105533"/>
                  <a:pt x="247620" y="139448"/>
                </a:cubicBezTo>
                <a:cubicBezTo>
                  <a:pt x="247620" y="168311"/>
                  <a:pt x="240412" y="196814"/>
                  <a:pt x="229238" y="214132"/>
                </a:cubicBezTo>
                <a:lnTo>
                  <a:pt x="245818" y="217019"/>
                </a:lnTo>
                <a:cubicBezTo>
                  <a:pt x="271409" y="221709"/>
                  <a:pt x="290152" y="243718"/>
                  <a:pt x="290152" y="270056"/>
                </a:cubicBezTo>
                <a:lnTo>
                  <a:pt x="290152" y="298198"/>
                </a:lnTo>
                <a:cubicBezTo>
                  <a:pt x="290152" y="300723"/>
                  <a:pt x="288350" y="302888"/>
                  <a:pt x="285827" y="302888"/>
                </a:cubicBezTo>
                <a:cubicBezTo>
                  <a:pt x="283303" y="302888"/>
                  <a:pt x="281141" y="300723"/>
                  <a:pt x="281141" y="298198"/>
                </a:cubicBezTo>
                <a:lnTo>
                  <a:pt x="281141" y="270056"/>
                </a:lnTo>
                <a:cubicBezTo>
                  <a:pt x="281141" y="248408"/>
                  <a:pt x="265642" y="230007"/>
                  <a:pt x="244376" y="226039"/>
                </a:cubicBezTo>
                <a:lnTo>
                  <a:pt x="206891" y="219905"/>
                </a:lnTo>
                <a:cubicBezTo>
                  <a:pt x="201845" y="244439"/>
                  <a:pt x="160755" y="263922"/>
                  <a:pt x="149581" y="268973"/>
                </a:cubicBezTo>
                <a:lnTo>
                  <a:pt x="149581" y="298198"/>
                </a:lnTo>
                <a:cubicBezTo>
                  <a:pt x="149581" y="300723"/>
                  <a:pt x="147419" y="302888"/>
                  <a:pt x="144896" y="302888"/>
                </a:cubicBezTo>
                <a:cubicBezTo>
                  <a:pt x="142373" y="302888"/>
                  <a:pt x="140571" y="300723"/>
                  <a:pt x="140571" y="298198"/>
                </a:cubicBezTo>
                <a:lnTo>
                  <a:pt x="140571" y="268973"/>
                </a:lnTo>
                <a:cubicBezTo>
                  <a:pt x="129037" y="263922"/>
                  <a:pt x="88307" y="244439"/>
                  <a:pt x="82901" y="219905"/>
                </a:cubicBezTo>
                <a:lnTo>
                  <a:pt x="45776" y="226039"/>
                </a:lnTo>
                <a:cubicBezTo>
                  <a:pt x="24510" y="230007"/>
                  <a:pt x="9011" y="248408"/>
                  <a:pt x="9011" y="270056"/>
                </a:cubicBezTo>
                <a:lnTo>
                  <a:pt x="9011" y="298198"/>
                </a:lnTo>
                <a:cubicBezTo>
                  <a:pt x="9011" y="300723"/>
                  <a:pt x="7209" y="302888"/>
                  <a:pt x="4325" y="302888"/>
                </a:cubicBezTo>
                <a:cubicBezTo>
                  <a:pt x="1802" y="302888"/>
                  <a:pt x="0" y="300723"/>
                  <a:pt x="0" y="298198"/>
                </a:cubicBezTo>
                <a:lnTo>
                  <a:pt x="0" y="270056"/>
                </a:lnTo>
                <a:cubicBezTo>
                  <a:pt x="0" y="243718"/>
                  <a:pt x="18383" y="221709"/>
                  <a:pt x="44334" y="217019"/>
                </a:cubicBezTo>
                <a:lnTo>
                  <a:pt x="60914" y="214132"/>
                </a:lnTo>
                <a:cubicBezTo>
                  <a:pt x="49741" y="196814"/>
                  <a:pt x="42532" y="168311"/>
                  <a:pt x="42532" y="139448"/>
                </a:cubicBezTo>
                <a:cubicBezTo>
                  <a:pt x="42532" y="105533"/>
                  <a:pt x="53705" y="77751"/>
                  <a:pt x="72808" y="58629"/>
                </a:cubicBezTo>
                <a:lnTo>
                  <a:pt x="61274" y="24354"/>
                </a:lnTo>
                <a:cubicBezTo>
                  <a:pt x="60554" y="22189"/>
                  <a:pt x="61274" y="20024"/>
                  <a:pt x="63437" y="18942"/>
                </a:cubicBezTo>
                <a:cubicBezTo>
                  <a:pt x="85965" y="6314"/>
                  <a:pt x="115520" y="0"/>
                  <a:pt x="145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77A896F-27B5-C848-8059-7D9E3ADE6A49}"/>
              </a:ext>
            </a:extLst>
          </p:cNvPr>
          <p:cNvSpPr txBox="1"/>
          <p:nvPr/>
        </p:nvSpPr>
        <p:spPr>
          <a:xfrm>
            <a:off x="6330150" y="580840"/>
            <a:ext cx="117173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Doctor &amp; Nurse Infographic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E8ACC0-0606-AC4F-815A-98B8C722AC22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8479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ool2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021E49"/>
      </a:accent1>
      <a:accent2>
        <a:srgbClr val="29486D"/>
      </a:accent2>
      <a:accent3>
        <a:srgbClr val="356689"/>
      </a:accent3>
      <a:accent4>
        <a:srgbClr val="0D6A90"/>
      </a:accent4>
      <a:accent5>
        <a:srgbClr val="88BBD7"/>
      </a:accent5>
      <a:accent6>
        <a:srgbClr val="363636"/>
      </a:accent6>
      <a:hlink>
        <a:srgbClr val="CA6C48"/>
      </a:hlink>
      <a:folHlink>
        <a:srgbClr val="FF25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CA482B0C84A49BFD04FBF6C516ED0" ma:contentTypeVersion="13" ma:contentTypeDescription="Create a new document." ma:contentTypeScope="" ma:versionID="9e7c2f19ffe1c9f8b4ee9e9b9bd10222">
  <xsd:schema xmlns:xsd="http://www.w3.org/2001/XMLSchema" xmlns:xs="http://www.w3.org/2001/XMLSchema" xmlns:p="http://schemas.microsoft.com/office/2006/metadata/properties" xmlns:ns3="3d640458-0ff2-491d-be55-8193630c387a" xmlns:ns4="16db5a2e-1886-416f-9c3d-8919acaf8787" targetNamespace="http://schemas.microsoft.com/office/2006/metadata/properties" ma:root="true" ma:fieldsID="d5838f39a213b8bd8eeaaec9d1929411" ns3:_="" ns4:_="">
    <xsd:import namespace="3d640458-0ff2-491d-be55-8193630c387a"/>
    <xsd:import namespace="16db5a2e-1886-416f-9c3d-8919acaf87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40458-0ff2-491d-be55-8193630c38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b5a2e-1886-416f-9c3d-8919acaf8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E33A7-54C8-485A-BC60-42AC2997D8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EB757D-D0DA-41AA-A3F3-4C1B07D35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4AAF2-4A4B-44B8-AD13-95DE9A02F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640458-0ff2-491d-be55-8193630c387a"/>
    <ds:schemaRef ds:uri="16db5a2e-1886-416f-9c3d-8919acaf8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84629</TotalTime>
  <Words>516</Words>
  <Application>Microsoft Macintosh PowerPoint</Application>
  <PresentationFormat>Custom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League Spartan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Bellera Laya</dc:creator>
  <cp:keywords/>
  <dc:description/>
  <cp:lastModifiedBy>Tatiana Frattale</cp:lastModifiedBy>
  <cp:revision>15172</cp:revision>
  <dcterms:created xsi:type="dcterms:W3CDTF">2014-11-12T21:47:38Z</dcterms:created>
  <dcterms:modified xsi:type="dcterms:W3CDTF">2021-08-02T18:43:13Z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0x010100B65CA482B0C84A49BFD04FBF6C516ED0</vt:lpwstr>
  </property>
</Properties>
</file>