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39ab675ee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39ab675ee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39ab675ee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39ab675ee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39ab675ee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39ab675ee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39ab675ee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39ab675ee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39ab675ee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39ab675ee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39ab675ee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39ab675ee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.wikipedia.org/wiki/Discounted_cumulative_gai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Expedia Hotel Ranking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Kaggle </a:t>
            </a:r>
            <a:endParaRPr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1469275"/>
            <a:ext cx="7688700" cy="30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Goals:</a:t>
            </a:r>
            <a:endParaRPr b="1" sz="2100">
              <a:solidFill>
                <a:srgbClr val="134F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What is the shape of the data?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What variables are available in the train and test set?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For model selection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Is there any missing data?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For data imputation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Is there any abnormal data that needs to be fixed or removed?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7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1316875"/>
            <a:ext cx="7688700" cy="3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Characteristics of the datasets:</a:t>
            </a:r>
            <a:endParaRPr b="1" sz="2100">
              <a:solidFill>
                <a:srgbClr val="134F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Over 95% of the users have only one booking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One booking per search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Little overlap of users between train and test set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2.66% of the training set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6.24% of the test set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prop_room_capacity column has negative values (1% of training set)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1316875"/>
            <a:ext cx="7688700" cy="3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RankNet, LambdaRank, and LambdaMART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Collaborative filtering model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Content-based filtering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Latent factor model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Implicit feedback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incorporate property features including popularity, price, and review scores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Latent Factor </a:t>
            </a:r>
            <a:r>
              <a:rPr lang="en"/>
              <a:t>Model Prediction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1316875"/>
            <a:ext cx="76887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each search query, find 5 most similar search queries and corresponding users ids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Generate preference scores of these users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Final score is the sum of 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preference scores weighted by cosine similarity of search queries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Pros and cons of this approach:</a:t>
            </a:r>
            <a:endParaRPr b="1" sz="1900">
              <a:solidFill>
                <a:srgbClr val="134F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Address new user problem  (inspired by collaborative filtering)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Ideal number of most similar search queries need tuning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1316875"/>
            <a:ext cx="7688700" cy="33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Modified a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verage DCG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@ 10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Relevance defined as 1 if user booked the property, 0 otherwise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 DCG @ 10 for each user and average across all users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metric considers coverage, accuracy, and ranking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Scores are similar to nDCG @ 50 </a:t>
            </a:r>
            <a:endParaRPr sz="2000">
              <a:solidFill>
                <a:srgbClr val="000000"/>
              </a:solidFill>
              <a:uFill>
                <a:noFill/>
              </a:uFill>
              <a:latin typeface="Calibri"/>
              <a:ea typeface="Calibri"/>
              <a:cs typeface="Calibri"/>
              <a:sym typeface="Calibri"/>
              <a:hlinkClick r:id="rId3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1393075"/>
            <a:ext cx="7688700" cy="31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34F5C"/>
                </a:solidFill>
              </a:rPr>
              <a:t>Challenges of this problem:</a:t>
            </a:r>
            <a:endParaRPr b="1" sz="1700">
              <a:solidFill>
                <a:srgbClr val="134F5C"/>
              </a:solidFill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Most users have only one booking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Test set is mostly unseen users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Implicit feedback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34F5C"/>
                </a:solidFill>
              </a:rPr>
              <a:t>Next steps:</a:t>
            </a:r>
            <a:endParaRPr b="1" sz="1700">
              <a:solidFill>
                <a:srgbClr val="134F5C"/>
              </a:solidFill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Use </a:t>
            </a:r>
            <a:r>
              <a:rPr lang="en" sz="1700">
                <a:solidFill>
                  <a:srgbClr val="000000"/>
                </a:solidFill>
              </a:rPr>
              <a:t>locality-sensitive hashing</a:t>
            </a:r>
            <a:r>
              <a:rPr lang="en" sz="1700">
                <a:solidFill>
                  <a:srgbClr val="000000"/>
                </a:solidFill>
              </a:rPr>
              <a:t> to speed up the process of finding similar users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Hypermeter tuning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Try incorporating LambdaMART model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