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1883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9373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1604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010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9685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5423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2834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5017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26273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3272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1614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28220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5755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5106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2082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4939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3517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5">
              <a:lumMod val="60000"/>
              <a:lumOff val="40000"/>
            </a:schemeClr>
          </a:fgClr>
          <a:bgClr>
            <a:schemeClr val="accent1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97B5-C48B-412C-9830-573F4E14807F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9C6E-4922-4F8E-9104-C19D55D9F39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799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eca guatema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65" y="1627323"/>
            <a:ext cx="6337933" cy="33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564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3" y="1309786"/>
            <a:ext cx="8198603" cy="41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1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30" y="1270861"/>
            <a:ext cx="8266561" cy="46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06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97750" y="1092041"/>
            <a:ext cx="589827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000" b="1" cap="none" spc="0" dirty="0" smtClean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En caso de dudas visita esta guía para poder llegar</a:t>
            </a:r>
            <a:endParaRPr lang="es-ES" sz="6000" b="1" cap="none" spc="0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80448" y="5090147"/>
            <a:ext cx="1132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 smtClean="0">
                <a:solidFill>
                  <a:schemeClr val="bg1"/>
                </a:solidFill>
              </a:rPr>
              <a:t>https://www.google.com.gt/maps/dir/Liceo+Compu-Market,+6a.+Calle,+Villa+Nueva/eca+guatemala/@14.4830929,-90.6187722,13z/data=!4m13!4m12!1m5!1m1!1s0x8589a771a379dc6d:0x49d6ccba52eec88b!2m2!1d-90.5887852!2d14.5275159!1m5!1m1!1s0x858907cb487fd507:0x28c8486c3a26a66f!2m2!1d-90.6387865!2d14.4527272</a:t>
            </a:r>
            <a:endParaRPr lang="es-G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65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97750" y="1278021"/>
            <a:ext cx="589827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Gracias por su atención espero halla sido de ayuda.</a:t>
            </a:r>
            <a:endParaRPr lang="es-ES" sz="6000" b="1" cap="none" spc="0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5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0738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64230" y="1745926"/>
            <a:ext cx="79661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2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Adobe Devanagari" panose="02040503050201020203" pitchFamily="18" charset="0"/>
              </a:rPr>
              <a:t>Empresa dedicada a la manufactura de envases de aluminio (latas) para la industria de bebidas de Centroamérica y El Caribe. </a:t>
            </a:r>
            <a:br>
              <a:rPr lang="es-GT" sz="2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Adobe Devanagari" panose="02040503050201020203" pitchFamily="18" charset="0"/>
              </a:rPr>
            </a:br>
            <a:r>
              <a:rPr lang="es-GT" sz="2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Adobe Devanagari" panose="02040503050201020203" pitchFamily="18" charset="0"/>
              </a:rPr>
              <a:t>Certificados en Inocuidad Alimentaria. </a:t>
            </a:r>
            <a:br>
              <a:rPr lang="es-GT" sz="2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Adobe Devanagari" panose="02040503050201020203" pitchFamily="18" charset="0"/>
              </a:rPr>
            </a:br>
            <a:r>
              <a:rPr lang="es-GT" sz="28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Myungjo Std M" panose="02020600000000000000" pitchFamily="18" charset="-128"/>
                <a:ea typeface="Adobe Myungjo Std M" panose="02020600000000000000" pitchFamily="18" charset="-128"/>
                <a:cs typeface="Adobe Devanagari" panose="02040503050201020203" pitchFamily="18" charset="0"/>
              </a:rPr>
              <a:t>Galardonados con el Premio Shingo a la excelencia operacional.</a:t>
            </a:r>
            <a:endParaRPr lang="es-GT" sz="2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Myungjo Std M" panose="02020600000000000000" pitchFamily="18" charset="-128"/>
              <a:ea typeface="Adobe Myungjo Std M" panose="02020600000000000000" pitchFamily="18" charset="-128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24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2224" y="938043"/>
            <a:ext cx="9893084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000" b="1" i="0" u="none" strike="noStrike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s-GT" sz="2000" b="1" i="0" u="none" strike="noStrike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s-GT" sz="2000" b="1" i="0" u="sng" strike="noStrike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Lata de aluminio de dos piezas</a:t>
            </a:r>
            <a:endParaRPr lang="es-GT" sz="2000" b="0" i="0" u="sng" dirty="0" smtClean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s-GT" sz="2000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Amigable con el ambiente  distintos tamaños  tipos de bebida: licor, cerveza, jugo y refresco </a:t>
            </a:r>
          </a:p>
          <a:p>
            <a:r>
              <a:rPr lang="es-GT" sz="2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s-GT" sz="2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s-GT" sz="2000" b="1" u="sng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Envase de aluminio de 2 piezas, en 12, 16 y 24 onzas</a:t>
            </a:r>
            <a:endParaRPr lang="es-GT" sz="2000" u="sng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s-GT" sz="20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Impresión de marca o logo en vivos colores. Ideal para marketing en góndolas y puntos de exhibición.  Impresión 360 grados          </a:t>
            </a:r>
          </a:p>
          <a:p>
            <a:r>
              <a:rPr lang="es-GT" sz="2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s-GT" sz="2000" b="1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s-GT" sz="2000" b="1" u="sng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Más livianas para transportar.</a:t>
            </a:r>
            <a:endParaRPr lang="es-GT" sz="2000" u="sng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s-GT" sz="2000" dirty="0" smtClean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Bebidas en presentaciones 6, 12, 18 y 24 latas. Más livianas para el transporte hacia sus lugares de diversión. Ocupan menos espacio en neveras y refrigeradores.   </a:t>
            </a:r>
            <a:endParaRPr lang="es-GT" sz="20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s-GT" sz="20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s-GT" sz="20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s-GT" sz="2000" b="1" u="sng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Fácil de Abrir</a:t>
            </a:r>
            <a:endParaRPr lang="es-GT" sz="2000" u="sng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s-GT" sz="20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Tapa abre fácil con abertura de tamaño ideal para disfrutar la bebida.   </a:t>
            </a:r>
          </a:p>
          <a:p>
            <a:endParaRPr lang="es-GT" sz="2000" dirty="0" smtClean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s-GT" sz="2000" b="0" i="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011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4348" y="2393897"/>
            <a:ext cx="1083822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Contáctanos </a:t>
            </a:r>
            <a:endParaRPr lang="es-ES" sz="13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1125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27603" y="4579371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GT" sz="2000" b="1" i="0" u="none" strike="noStrike" dirty="0" smtClean="0">
                <a:solidFill>
                  <a:srgbClr val="000000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www.ecaguatemala.com</a:t>
            </a:r>
            <a:endParaRPr lang="es-GT" sz="2000" b="0" i="0" dirty="0" smtClean="0">
              <a:solidFill>
                <a:srgbClr val="333333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s-GT" sz="2000" b="1" i="0" dirty="0" smtClean="0">
                <a:solidFill>
                  <a:srgbClr val="333333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Kilómetro 32 Ruta al Pacífico Parque Industrial Flor de Campo Amatitlán, Guatemala.  Centro América</a:t>
            </a:r>
            <a:endParaRPr lang="es-GT" sz="2000" b="0" i="0" dirty="0">
              <a:solidFill>
                <a:srgbClr val="333333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515695" y="402957"/>
            <a:ext cx="6519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b="1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Aseguramiento de la Calidad:</a:t>
            </a:r>
            <a:endParaRPr lang="es-GT" b="0" i="0" dirty="0" smtClean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Ing. Eduardo López</a:t>
            </a:r>
          </a:p>
          <a:p>
            <a:pPr algn="ctr"/>
            <a: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(502) 6643-4000 ext 4200</a:t>
            </a:r>
          </a:p>
          <a:p>
            <a:pPr algn="ctr"/>
            <a:r>
              <a:rPr lang="es-GT" b="1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Finanzas:</a:t>
            </a:r>
            <a:endParaRPr lang="es-GT" b="0" i="0" dirty="0" smtClean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Cuentas por pagar</a:t>
            </a:r>
          </a:p>
          <a:p>
            <a:pPr algn="ctr"/>
            <a: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(502) 6643-4000 ext 4404</a:t>
            </a:r>
          </a:p>
          <a:p>
            <a:pPr algn="ctr"/>
            <a:r>
              <a:rPr lang="es-GT" b="1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Servicio al Cliente:</a:t>
            </a:r>
            <a:endParaRPr lang="es-GT" b="0" i="0" dirty="0" smtClean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s-GT" b="1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Ing. Ilda Raquel Martínez</a:t>
            </a:r>
            <a: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(502) 6643-4000 ext 4505</a:t>
            </a:r>
          </a:p>
          <a:p>
            <a:pPr algn="ctr"/>
            <a:r>
              <a:rPr lang="es-GT" b="1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Recursos Humanos (Coordinación de visitas a planta):</a:t>
            </a:r>
            <a:endParaRPr lang="es-GT" b="0" i="0" dirty="0" smtClean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algn="ctr"/>
            <a: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(502) 6643-4000 / ext 4003</a:t>
            </a:r>
            <a:br>
              <a:rPr lang="es-GT" b="0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s-GT" b="1" i="0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email: </a:t>
            </a:r>
            <a:r>
              <a:rPr lang="es-GT" b="1" i="0" u="none" strike="noStrike" dirty="0" smtClean="0">
                <a:solidFill>
                  <a:schemeClr val="bg1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rrhh@ecagt.com</a:t>
            </a:r>
            <a:endParaRPr lang="es-GT" b="0" i="0" dirty="0">
              <a:solidFill>
                <a:schemeClr val="bg1"/>
              </a:solidFill>
              <a:effectLst/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871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8231" y="1433003"/>
            <a:ext cx="1193425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Nuestras Instalaciones</a:t>
            </a:r>
          </a:p>
        </p:txBody>
      </p:sp>
    </p:spTree>
    <p:extLst>
      <p:ext uri="{BB962C8B-B14F-4D97-AF65-F5344CB8AC3E}">
        <p14:creationId xmlns:p14="http://schemas.microsoft.com/office/powerpoint/2010/main" val="1682136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eca guatema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02" y="469409"/>
            <a:ext cx="4061616" cy="27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ca guatema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02" y="3749238"/>
            <a:ext cx="4035251" cy="268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39" y="469409"/>
            <a:ext cx="3610326" cy="270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eca guatema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39" y="4036006"/>
            <a:ext cx="3641951" cy="20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129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18645" y="1247023"/>
            <a:ext cx="980065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Como llegar… </a:t>
            </a:r>
          </a:p>
        </p:txBody>
      </p:sp>
    </p:spTree>
    <p:extLst>
      <p:ext uri="{BB962C8B-B14F-4D97-AF65-F5344CB8AC3E}">
        <p14:creationId xmlns:p14="http://schemas.microsoft.com/office/powerpoint/2010/main" val="2272076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26" y="223769"/>
            <a:ext cx="7864664" cy="643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0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</TotalTime>
  <Words>113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Adobe Myungjo Std M</vt:lpstr>
      <vt:lpstr>Adobe Devanagari</vt:lpstr>
      <vt:lpstr>Aharoni</vt:lpstr>
      <vt:lpstr>Arial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6</cp:revision>
  <dcterms:created xsi:type="dcterms:W3CDTF">2018-08-15T16:49:54Z</dcterms:created>
  <dcterms:modified xsi:type="dcterms:W3CDTF">2018-08-15T17:37:17Z</dcterms:modified>
</cp:coreProperties>
</file>