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D579"/>
    <a:srgbClr val="747474"/>
    <a:srgbClr val="C1E5F5"/>
    <a:srgbClr val="F9EC57"/>
    <a:srgbClr val="FFF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3"/>
    <p:restoredTop sz="94658"/>
  </p:normalViewPr>
  <p:slideViewPr>
    <p:cSldViewPr snapToGrid="0">
      <p:cViewPr>
        <p:scale>
          <a:sx n="100" d="100"/>
          <a:sy n="100" d="100"/>
        </p:scale>
        <p:origin x="-3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057-ED08-E945-B3F2-8656B5FAEB2A}" type="datetimeFigureOut">
              <a:rPr lang="en-CH" smtClean="0"/>
              <a:t>23.08.2025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C1312-F72E-9E4A-A7BB-E79B849E35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13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1312-F72E-9E4A-A7BB-E79B849E3536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292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3025-D0B5-70AF-9883-A09E64640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FCE72-44CF-E7BD-2820-F05E6C747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E0165-FA82-164A-287B-30576F9F9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B85FD-D6CB-0652-C2D2-BC44C2BB3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1312-F72E-9E4A-A7BB-E79B849E3536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40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7A3D-5985-DC18-FC93-CC62BE29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39E9-A0DB-EB8B-0F2A-88B6EC7A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2277-8EAA-CAEF-1776-7F50C51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543E-4073-A471-6423-E4822FE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323-30B2-482F-EC0F-315B6D7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4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68C6-ECFD-2A1A-B1DA-6B01226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3D83-69C9-7E6D-25F2-C61839EA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3240-66FB-D700-BCA1-E87771B1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F280-99E5-B263-F53D-A5EC4448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13D-C9FF-8EF7-A101-0605CC8D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AFB3F-660F-55F4-5239-D56E1DE7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7BD2-03EA-5270-5013-671516BD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C268-41C4-9126-C94D-19CA519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300D-1043-26B5-83A1-7904F2C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9DCC-88FC-3EFF-1F98-963F6A3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48E-DDFB-D7A9-B062-ED60329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762-64D2-5381-DA9F-E6E6057A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0FEF-E4EA-B0A6-68BB-FFB6AB1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C037-C315-943E-2BFD-7B33454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AD8-E104-3436-B2E7-6B9A7B1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23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4A0-41D3-BC44-2C88-E6C39685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D0BF-CF3C-AEFD-FCEC-E3C474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656E-61F1-C4B2-179E-9BAF259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C94C-2FBB-11DD-B2B3-BE36C6F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4383-F480-B0D4-2267-5BCE846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76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10B0-BEDF-A483-CCE9-CA93C15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3A4-C6B3-0640-AC08-117E84EB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CCA3-CA64-CA91-9CDA-37169744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A66-BEF2-E432-8DC6-29FAE27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269A-9F49-20BD-29FF-CA307FBF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F983-57FD-7F44-779F-0ECC9A7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8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5C-3B45-5158-93C1-ED0BE00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015-2C6C-8389-3839-69F97253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8180-3FF3-4E50-CE0B-5A14B767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93C0-D78A-F591-70F7-FD5F78EB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E8E6A-EBB2-6B7A-2E8C-7F4D40F85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297F-8A8F-C749-F30B-5CC7EC7A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DEC46-1400-45A3-B524-0FC1E6C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6C632-472B-B12E-D97C-3C998514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1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10A-BEF9-BBC0-C727-2CEF90B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61F7-781F-A64D-BEC9-81CDC9A2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8872C-69DA-5498-EBC4-361C8D8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8D3-ABA2-F46D-403F-9BBC58A7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66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73F32-B928-C20C-3A09-0108DDF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77032-065B-B374-186F-AAC8452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970A-5373-85A6-8F16-7535CE5B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307F-215C-080E-3165-7325DE4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DB19-F592-E417-09B4-9F537445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74C5-CCFA-0E0D-32EE-6AF009D1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012C-3BB0-5D60-379C-16C3A82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0F70-FFB9-0080-2F83-8EE518B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696F-F78A-4D5F-1B43-D4705FC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03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4CEF-FE3D-34B1-FF4F-5EDF45D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DC05-A2C0-C6E2-0B99-86AAFFDC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36DE-0CE4-C67E-B000-2396FDA1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6536-EC28-76FE-E17C-49F2B518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2754-468F-ECE1-F8F8-6FF8274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6116-FFB8-B82D-F11F-C06EFB8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4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CCA0-1098-9D99-9D70-69E70A1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B7EB-AE39-5F9E-FF8C-5126ECEB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AB7-DA47-BFB7-A332-E2848A941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9-A6AD-F5AC-834D-A37C0AAC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5A04-2AF3-8C8D-0174-E527BCC5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4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997D-549E-EB2F-6D74-6F97A761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2B9428-9E73-C9FB-1D05-C51FEF04E16A}"/>
              </a:ext>
            </a:extLst>
          </p:cNvPr>
          <p:cNvGrpSpPr/>
          <p:nvPr/>
        </p:nvGrpSpPr>
        <p:grpSpPr>
          <a:xfrm>
            <a:off x="1898966" y="1996408"/>
            <a:ext cx="9022888" cy="3970596"/>
            <a:chOff x="1898966" y="1996408"/>
            <a:chExt cx="9022888" cy="397059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06F6061-5487-C2E1-CD78-3C472B9083B9}"/>
                </a:ext>
              </a:extLst>
            </p:cNvPr>
            <p:cNvSpPr/>
            <p:nvPr/>
          </p:nvSpPr>
          <p:spPr>
            <a:xfrm>
              <a:off x="7368393" y="2006495"/>
              <a:ext cx="3549079" cy="991627"/>
            </a:xfrm>
            <a:custGeom>
              <a:avLst/>
              <a:gdLst>
                <a:gd name="connsiteX0" fmla="*/ 473826 w 3649287"/>
                <a:gd name="connsiteY0" fmla="*/ 0 h 1729047"/>
                <a:gd name="connsiteX1" fmla="*/ 365760 w 3649287"/>
                <a:gd name="connsiteY1" fmla="*/ 24938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473826 w 3649287"/>
                <a:gd name="connsiteY0" fmla="*/ 0 h 1729047"/>
                <a:gd name="connsiteX1" fmla="*/ 344883 w 3649287"/>
                <a:gd name="connsiteY1" fmla="*/ 2912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365268 w 3540729"/>
                <a:gd name="connsiteY0" fmla="*/ 0 h 1729047"/>
                <a:gd name="connsiteX1" fmla="*/ 236325 w 3540729"/>
                <a:gd name="connsiteY1" fmla="*/ 2912 h 1729047"/>
                <a:gd name="connsiteX2" fmla="*/ 0 w 3540729"/>
                <a:gd name="connsiteY2" fmla="*/ 286092 h 1729047"/>
                <a:gd name="connsiteX3" fmla="*/ 115886 w 3540729"/>
                <a:gd name="connsiteY3" fmla="*/ 432262 h 1729047"/>
                <a:gd name="connsiteX4" fmla="*/ 639588 w 3540729"/>
                <a:gd name="connsiteY4" fmla="*/ 606829 h 1729047"/>
                <a:gd name="connsiteX5" fmla="*/ 1520737 w 3540729"/>
                <a:gd name="connsiteY5" fmla="*/ 839585 h 1729047"/>
                <a:gd name="connsiteX6" fmla="*/ 1878184 w 3540729"/>
                <a:gd name="connsiteY6" fmla="*/ 1122218 h 1729047"/>
                <a:gd name="connsiteX7" fmla="*/ 2684519 w 3540729"/>
                <a:gd name="connsiteY7" fmla="*/ 1512916 h 1729047"/>
                <a:gd name="connsiteX8" fmla="*/ 3017028 w 3540729"/>
                <a:gd name="connsiteY8" fmla="*/ 1729047 h 1729047"/>
                <a:gd name="connsiteX9" fmla="*/ 3399413 w 3540729"/>
                <a:gd name="connsiteY9" fmla="*/ 1404851 h 1729047"/>
                <a:gd name="connsiteX10" fmla="*/ 3540729 w 3540729"/>
                <a:gd name="connsiteY10" fmla="*/ 1388225 h 1729047"/>
                <a:gd name="connsiteX11" fmla="*/ 3540729 w 3540729"/>
                <a:gd name="connsiteY11" fmla="*/ 1388225 h 1729047"/>
                <a:gd name="connsiteX12" fmla="*/ 3507479 w 3540729"/>
                <a:gd name="connsiteY12" fmla="*/ 1230284 h 1729047"/>
                <a:gd name="connsiteX13" fmla="*/ 3316286 w 3540729"/>
                <a:gd name="connsiteY13" fmla="*/ 1163782 h 1729047"/>
                <a:gd name="connsiteX14" fmla="*/ 3058591 w 3540729"/>
                <a:gd name="connsiteY14" fmla="*/ 1088967 h 1729047"/>
                <a:gd name="connsiteX15" fmla="*/ 2825835 w 3540729"/>
                <a:gd name="connsiteY15" fmla="*/ 806334 h 1729047"/>
                <a:gd name="connsiteX16" fmla="*/ 2618017 w 3540729"/>
                <a:gd name="connsiteY16" fmla="*/ 573578 h 1729047"/>
                <a:gd name="connsiteX17" fmla="*/ 2310446 w 3540729"/>
                <a:gd name="connsiteY17" fmla="*/ 332509 h 1729047"/>
                <a:gd name="connsiteX18" fmla="*/ 2027813 w 3540729"/>
                <a:gd name="connsiteY18" fmla="*/ 91440 h 1729047"/>
                <a:gd name="connsiteX19" fmla="*/ 1828308 w 3540729"/>
                <a:gd name="connsiteY19" fmla="*/ 16625 h 1729047"/>
                <a:gd name="connsiteX20" fmla="*/ 1612177 w 3540729"/>
                <a:gd name="connsiteY20" fmla="*/ 33251 h 1729047"/>
                <a:gd name="connsiteX21" fmla="*/ 1404359 w 3540729"/>
                <a:gd name="connsiteY21" fmla="*/ 141316 h 1729047"/>
                <a:gd name="connsiteX22" fmla="*/ 1130039 w 3540729"/>
                <a:gd name="connsiteY22" fmla="*/ 199505 h 1729047"/>
                <a:gd name="connsiteX23" fmla="*/ 839093 w 3540729"/>
                <a:gd name="connsiteY23" fmla="*/ 241069 h 1729047"/>
                <a:gd name="connsiteX24" fmla="*/ 598024 w 3540729"/>
                <a:gd name="connsiteY24" fmla="*/ 207818 h 1729047"/>
                <a:gd name="connsiteX25" fmla="*/ 440082 w 3540729"/>
                <a:gd name="connsiteY25" fmla="*/ 108065 h 1729047"/>
                <a:gd name="connsiteX26" fmla="*/ 365268 w 3540729"/>
                <a:gd name="connsiteY26" fmla="*/ 0 h 1729047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222503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444849 w 3540729"/>
                <a:gd name="connsiteY12" fmla="*/ 987994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540729 w 3549079"/>
                <a:gd name="connsiteY10" fmla="*/ 1402910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170149 w 3549079"/>
                <a:gd name="connsiteY13" fmla="*/ 943519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87497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516725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49079" h="1743732">
                  <a:moveTo>
                    <a:pt x="344391" y="0"/>
                  </a:moveTo>
                  <a:lnTo>
                    <a:pt x="236325" y="17597"/>
                  </a:lnTo>
                  <a:lnTo>
                    <a:pt x="0" y="300777"/>
                  </a:lnTo>
                  <a:lnTo>
                    <a:pt x="115886" y="446947"/>
                  </a:lnTo>
                  <a:lnTo>
                    <a:pt x="639588" y="621514"/>
                  </a:lnTo>
                  <a:lnTo>
                    <a:pt x="1520737" y="854270"/>
                  </a:lnTo>
                  <a:lnTo>
                    <a:pt x="1878184" y="1136903"/>
                  </a:lnTo>
                  <a:lnTo>
                    <a:pt x="2684519" y="1527601"/>
                  </a:lnTo>
                  <a:lnTo>
                    <a:pt x="3017028" y="1743732"/>
                  </a:lnTo>
                  <a:lnTo>
                    <a:pt x="3240750" y="1412195"/>
                  </a:lnTo>
                  <a:lnTo>
                    <a:pt x="3398768" y="1160619"/>
                  </a:lnTo>
                  <a:lnTo>
                    <a:pt x="3549079" y="1116565"/>
                  </a:lnTo>
                  <a:lnTo>
                    <a:pt x="3516725" y="1053172"/>
                  </a:lnTo>
                  <a:lnTo>
                    <a:pt x="3444849" y="987994"/>
                  </a:lnTo>
                  <a:lnTo>
                    <a:pt x="3170149" y="943519"/>
                  </a:lnTo>
                  <a:lnTo>
                    <a:pt x="3016838" y="846677"/>
                  </a:lnTo>
                  <a:lnTo>
                    <a:pt x="2892641" y="732914"/>
                  </a:lnTo>
                  <a:lnTo>
                    <a:pt x="2672296" y="522184"/>
                  </a:lnTo>
                  <a:lnTo>
                    <a:pt x="2343849" y="281115"/>
                  </a:lnTo>
                  <a:lnTo>
                    <a:pt x="1919254" y="25360"/>
                  </a:lnTo>
                  <a:lnTo>
                    <a:pt x="1765678" y="23968"/>
                  </a:lnTo>
                  <a:lnTo>
                    <a:pt x="1612177" y="47936"/>
                  </a:lnTo>
                  <a:lnTo>
                    <a:pt x="1404359" y="111949"/>
                  </a:lnTo>
                  <a:lnTo>
                    <a:pt x="1125864" y="162794"/>
                  </a:lnTo>
                  <a:lnTo>
                    <a:pt x="864145" y="204359"/>
                  </a:lnTo>
                  <a:lnTo>
                    <a:pt x="598024" y="178450"/>
                  </a:lnTo>
                  <a:lnTo>
                    <a:pt x="440082" y="122750"/>
                  </a:lnTo>
                  <a:lnTo>
                    <a:pt x="344391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B2BE8D5-73E8-37EA-1F43-7A5740353EEA}"/>
                </a:ext>
              </a:extLst>
            </p:cNvPr>
            <p:cNvSpPr/>
            <p:nvPr/>
          </p:nvSpPr>
          <p:spPr>
            <a:xfrm>
              <a:off x="1898967" y="2251845"/>
              <a:ext cx="806380" cy="770532"/>
            </a:xfrm>
            <a:custGeom>
              <a:avLst/>
              <a:gdLst>
                <a:gd name="connsiteX0" fmla="*/ 0 w 1546167"/>
                <a:gd name="connsiteY0" fmla="*/ 0 h 1753985"/>
                <a:gd name="connsiteX1" fmla="*/ 224444 w 1546167"/>
                <a:gd name="connsiteY1" fmla="*/ 74814 h 1753985"/>
                <a:gd name="connsiteX2" fmla="*/ 423949 w 1546167"/>
                <a:gd name="connsiteY2" fmla="*/ 299258 h 1753985"/>
                <a:gd name="connsiteX3" fmla="*/ 548640 w 1546167"/>
                <a:gd name="connsiteY3" fmla="*/ 365760 h 1753985"/>
                <a:gd name="connsiteX4" fmla="*/ 615142 w 1546167"/>
                <a:gd name="connsiteY4" fmla="*/ 498763 h 1753985"/>
                <a:gd name="connsiteX5" fmla="*/ 640080 w 1546167"/>
                <a:gd name="connsiteY5" fmla="*/ 723207 h 1753985"/>
                <a:gd name="connsiteX6" fmla="*/ 831273 w 1546167"/>
                <a:gd name="connsiteY6" fmla="*/ 831272 h 1753985"/>
                <a:gd name="connsiteX7" fmla="*/ 1014153 w 1546167"/>
                <a:gd name="connsiteY7" fmla="*/ 1022465 h 1753985"/>
                <a:gd name="connsiteX8" fmla="*/ 1097280 w 1546167"/>
                <a:gd name="connsiteY8" fmla="*/ 1230283 h 1753985"/>
                <a:gd name="connsiteX9" fmla="*/ 1404851 w 1546167"/>
                <a:gd name="connsiteY9" fmla="*/ 1429789 h 1753985"/>
                <a:gd name="connsiteX10" fmla="*/ 1546167 w 1546167"/>
                <a:gd name="connsiteY10" fmla="*/ 1753985 h 1753985"/>
                <a:gd name="connsiteX11" fmla="*/ 1413164 w 1546167"/>
                <a:gd name="connsiteY11" fmla="*/ 1596043 h 1753985"/>
                <a:gd name="connsiteX12" fmla="*/ 1088967 w 1546167"/>
                <a:gd name="connsiteY12" fmla="*/ 1471352 h 1753985"/>
                <a:gd name="connsiteX13" fmla="*/ 1030778 w 1546167"/>
                <a:gd name="connsiteY13" fmla="*/ 1413163 h 1753985"/>
                <a:gd name="connsiteX14" fmla="*/ 964276 w 1546167"/>
                <a:gd name="connsiteY14" fmla="*/ 1305098 h 1753985"/>
                <a:gd name="connsiteX15" fmla="*/ 906087 w 1546167"/>
                <a:gd name="connsiteY15" fmla="*/ 1105592 h 1753985"/>
                <a:gd name="connsiteX16" fmla="*/ 864524 w 1546167"/>
                <a:gd name="connsiteY16" fmla="*/ 1022465 h 1753985"/>
                <a:gd name="connsiteX17" fmla="*/ 681644 w 1546167"/>
                <a:gd name="connsiteY17" fmla="*/ 931025 h 1753985"/>
                <a:gd name="connsiteX18" fmla="*/ 498764 w 1546167"/>
                <a:gd name="connsiteY18" fmla="*/ 864523 h 1753985"/>
                <a:gd name="connsiteX19" fmla="*/ 432262 w 1546167"/>
                <a:gd name="connsiteY19" fmla="*/ 773083 h 1753985"/>
                <a:gd name="connsiteX20" fmla="*/ 399011 w 1546167"/>
                <a:gd name="connsiteY20" fmla="*/ 590203 h 1753985"/>
                <a:gd name="connsiteX21" fmla="*/ 382385 w 1546167"/>
                <a:gd name="connsiteY21" fmla="*/ 374072 h 1753985"/>
                <a:gd name="connsiteX22" fmla="*/ 315884 w 1546167"/>
                <a:gd name="connsiteY22" fmla="*/ 282632 h 1753985"/>
                <a:gd name="connsiteX23" fmla="*/ 149629 w 1546167"/>
                <a:gd name="connsiteY23" fmla="*/ 166254 h 1753985"/>
                <a:gd name="connsiteX24" fmla="*/ 0 w 1546167"/>
                <a:gd name="connsiteY24" fmla="*/ 0 h 1753985"/>
                <a:gd name="connsiteX0" fmla="*/ 0 w 1498704"/>
                <a:gd name="connsiteY0" fmla="*/ 0 h 1596043"/>
                <a:gd name="connsiteX1" fmla="*/ 224444 w 1498704"/>
                <a:gd name="connsiteY1" fmla="*/ 74814 h 1596043"/>
                <a:gd name="connsiteX2" fmla="*/ 423949 w 1498704"/>
                <a:gd name="connsiteY2" fmla="*/ 299258 h 1596043"/>
                <a:gd name="connsiteX3" fmla="*/ 548640 w 1498704"/>
                <a:gd name="connsiteY3" fmla="*/ 365760 h 1596043"/>
                <a:gd name="connsiteX4" fmla="*/ 615142 w 1498704"/>
                <a:gd name="connsiteY4" fmla="*/ 498763 h 1596043"/>
                <a:gd name="connsiteX5" fmla="*/ 640080 w 1498704"/>
                <a:gd name="connsiteY5" fmla="*/ 723207 h 1596043"/>
                <a:gd name="connsiteX6" fmla="*/ 831273 w 1498704"/>
                <a:gd name="connsiteY6" fmla="*/ 831272 h 1596043"/>
                <a:gd name="connsiteX7" fmla="*/ 1014153 w 1498704"/>
                <a:gd name="connsiteY7" fmla="*/ 1022465 h 1596043"/>
                <a:gd name="connsiteX8" fmla="*/ 1097280 w 1498704"/>
                <a:gd name="connsiteY8" fmla="*/ 1230283 h 1596043"/>
                <a:gd name="connsiteX9" fmla="*/ 1404851 w 1498704"/>
                <a:gd name="connsiteY9" fmla="*/ 1429789 h 1596043"/>
                <a:gd name="connsiteX10" fmla="*/ 1498704 w 1498704"/>
                <a:gd name="connsiteY10" fmla="*/ 1588842 h 1596043"/>
                <a:gd name="connsiteX11" fmla="*/ 1413164 w 1498704"/>
                <a:gd name="connsiteY11" fmla="*/ 1596043 h 1596043"/>
                <a:gd name="connsiteX12" fmla="*/ 1088967 w 1498704"/>
                <a:gd name="connsiteY12" fmla="*/ 1471352 h 1596043"/>
                <a:gd name="connsiteX13" fmla="*/ 1030778 w 1498704"/>
                <a:gd name="connsiteY13" fmla="*/ 1413163 h 1596043"/>
                <a:gd name="connsiteX14" fmla="*/ 964276 w 1498704"/>
                <a:gd name="connsiteY14" fmla="*/ 1305098 h 1596043"/>
                <a:gd name="connsiteX15" fmla="*/ 906087 w 1498704"/>
                <a:gd name="connsiteY15" fmla="*/ 1105592 h 1596043"/>
                <a:gd name="connsiteX16" fmla="*/ 864524 w 1498704"/>
                <a:gd name="connsiteY16" fmla="*/ 1022465 h 1596043"/>
                <a:gd name="connsiteX17" fmla="*/ 681644 w 1498704"/>
                <a:gd name="connsiteY17" fmla="*/ 931025 h 1596043"/>
                <a:gd name="connsiteX18" fmla="*/ 498764 w 1498704"/>
                <a:gd name="connsiteY18" fmla="*/ 864523 h 1596043"/>
                <a:gd name="connsiteX19" fmla="*/ 432262 w 1498704"/>
                <a:gd name="connsiteY19" fmla="*/ 773083 h 1596043"/>
                <a:gd name="connsiteX20" fmla="*/ 399011 w 1498704"/>
                <a:gd name="connsiteY20" fmla="*/ 590203 h 1596043"/>
                <a:gd name="connsiteX21" fmla="*/ 382385 w 1498704"/>
                <a:gd name="connsiteY21" fmla="*/ 374072 h 1596043"/>
                <a:gd name="connsiteX22" fmla="*/ 315884 w 1498704"/>
                <a:gd name="connsiteY22" fmla="*/ 282632 h 1596043"/>
                <a:gd name="connsiteX23" fmla="*/ 149629 w 1498704"/>
                <a:gd name="connsiteY23" fmla="*/ 166254 h 1596043"/>
                <a:gd name="connsiteX24" fmla="*/ 0 w 1498704"/>
                <a:gd name="connsiteY24" fmla="*/ 0 h 1596043"/>
                <a:gd name="connsiteX0" fmla="*/ 0 w 1498704"/>
                <a:gd name="connsiteY0" fmla="*/ 0 h 1588842"/>
                <a:gd name="connsiteX1" fmla="*/ 224444 w 1498704"/>
                <a:gd name="connsiteY1" fmla="*/ 74814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384553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404851 w 1808203"/>
                <a:gd name="connsiteY9" fmla="*/ 142978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84982 w 1808203"/>
                <a:gd name="connsiteY5" fmla="*/ 836936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8203" h="1693095">
                  <a:moveTo>
                    <a:pt x="0" y="0"/>
                  </a:moveTo>
                  <a:cubicBezTo>
                    <a:pt x="268251" y="116553"/>
                    <a:pt x="430111" y="138329"/>
                    <a:pt x="659676" y="207496"/>
                  </a:cubicBezTo>
                  <a:lnTo>
                    <a:pt x="820495" y="384553"/>
                  </a:lnTo>
                  <a:lnTo>
                    <a:pt x="867811" y="602695"/>
                  </a:lnTo>
                  <a:lnTo>
                    <a:pt x="1011688" y="716744"/>
                  </a:lnTo>
                  <a:lnTo>
                    <a:pt x="1084982" y="836936"/>
                  </a:lnTo>
                  <a:lnTo>
                    <a:pt x="1189132" y="954479"/>
                  </a:lnTo>
                  <a:lnTo>
                    <a:pt x="1313980" y="1041422"/>
                  </a:lnTo>
                  <a:lnTo>
                    <a:pt x="1387436" y="1220804"/>
                  </a:lnTo>
                  <a:lnTo>
                    <a:pt x="1627304" y="1401359"/>
                  </a:lnTo>
                  <a:lnTo>
                    <a:pt x="1808203" y="1693095"/>
                  </a:lnTo>
                  <a:lnTo>
                    <a:pt x="1375193" y="1531820"/>
                  </a:lnTo>
                  <a:lnTo>
                    <a:pt x="1088967" y="1471352"/>
                  </a:lnTo>
                  <a:lnTo>
                    <a:pt x="1030778" y="1413163"/>
                  </a:lnTo>
                  <a:lnTo>
                    <a:pt x="964276" y="1305098"/>
                  </a:lnTo>
                  <a:lnTo>
                    <a:pt x="906087" y="1105592"/>
                  </a:lnTo>
                  <a:lnTo>
                    <a:pt x="864524" y="1022465"/>
                  </a:lnTo>
                  <a:lnTo>
                    <a:pt x="681644" y="931025"/>
                  </a:lnTo>
                  <a:lnTo>
                    <a:pt x="498764" y="864523"/>
                  </a:lnTo>
                  <a:lnTo>
                    <a:pt x="432262" y="773083"/>
                  </a:lnTo>
                  <a:lnTo>
                    <a:pt x="399011" y="590203"/>
                  </a:lnTo>
                  <a:lnTo>
                    <a:pt x="382385" y="374072"/>
                  </a:lnTo>
                  <a:lnTo>
                    <a:pt x="315884" y="282632"/>
                  </a:lnTo>
                  <a:lnTo>
                    <a:pt x="149629" y="166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2821F9F-0E15-482F-3089-84524A1ED644}"/>
                </a:ext>
              </a:extLst>
            </p:cNvPr>
            <p:cNvSpPr/>
            <p:nvPr/>
          </p:nvSpPr>
          <p:spPr>
            <a:xfrm rot="18904529" flipV="1">
              <a:off x="3801938" y="2442474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22D749-3AF8-9F60-DBBD-EA78AD4C90ED}"/>
                </a:ext>
              </a:extLst>
            </p:cNvPr>
            <p:cNvSpPr/>
            <p:nvPr/>
          </p:nvSpPr>
          <p:spPr>
            <a:xfrm>
              <a:off x="3887171" y="2894518"/>
              <a:ext cx="602803" cy="345723"/>
            </a:xfrm>
            <a:custGeom>
              <a:avLst/>
              <a:gdLst>
                <a:gd name="connsiteX0" fmla="*/ 0 w 429371"/>
                <a:gd name="connsiteY0" fmla="*/ 0 h 222636"/>
                <a:gd name="connsiteX1" fmla="*/ 127221 w 429371"/>
                <a:gd name="connsiteY1" fmla="*/ 0 h 222636"/>
                <a:gd name="connsiteX2" fmla="*/ 429371 w 429371"/>
                <a:gd name="connsiteY2" fmla="*/ 23854 h 222636"/>
                <a:gd name="connsiteX3" fmla="*/ 246491 w 429371"/>
                <a:gd name="connsiteY3" fmla="*/ 222636 h 222636"/>
                <a:gd name="connsiteX4" fmla="*/ 0 w 429371"/>
                <a:gd name="connsiteY4" fmla="*/ 0 h 2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371" h="222636">
                  <a:moveTo>
                    <a:pt x="0" y="0"/>
                  </a:moveTo>
                  <a:lnTo>
                    <a:pt x="127221" y="0"/>
                  </a:lnTo>
                  <a:lnTo>
                    <a:pt x="429371" y="23854"/>
                  </a:lnTo>
                  <a:lnTo>
                    <a:pt x="246491" y="22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8E798340-26AF-FFB2-1588-1C44CC6F53A5}"/>
                </a:ext>
              </a:extLst>
            </p:cNvPr>
            <p:cNvSpPr/>
            <p:nvPr/>
          </p:nvSpPr>
          <p:spPr>
            <a:xfrm>
              <a:off x="1903790" y="1996408"/>
              <a:ext cx="5812841" cy="1193181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1002082 w 6445405"/>
                <a:gd name="connsiteY2" fmla="*/ 52746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11456 w 6200078"/>
                <a:gd name="connsiteY0" fmla="*/ 243799 h 1193181"/>
                <a:gd name="connsiteX1" fmla="*/ 0 w 6200078"/>
                <a:gd name="connsiteY1" fmla="*/ 223025 h 1193181"/>
                <a:gd name="connsiteX2" fmla="*/ 756755 w 6200078"/>
                <a:gd name="connsiteY2" fmla="*/ 527469 h 1193181"/>
                <a:gd name="connsiteX3" fmla="*/ 1091750 w 6200078"/>
                <a:gd name="connsiteY3" fmla="*/ 708943 h 1193181"/>
                <a:gd name="connsiteX4" fmla="*/ 1650380 w 6200078"/>
                <a:gd name="connsiteY4" fmla="*/ 892098 h 1193181"/>
                <a:gd name="connsiteX5" fmla="*/ 2553629 w 6200078"/>
                <a:gd name="connsiteY5" fmla="*/ 892098 h 1193181"/>
                <a:gd name="connsiteX6" fmla="*/ 3021980 w 6200078"/>
                <a:gd name="connsiteY6" fmla="*/ 947854 h 1193181"/>
                <a:gd name="connsiteX7" fmla="*/ 3534936 w 6200078"/>
                <a:gd name="connsiteY7" fmla="*/ 992459 h 1193181"/>
                <a:gd name="connsiteX8" fmla="*/ 3612995 w 6200078"/>
                <a:gd name="connsiteY8" fmla="*/ 1081669 h 1193181"/>
                <a:gd name="connsiteX9" fmla="*/ 3679902 w 6200078"/>
                <a:gd name="connsiteY9" fmla="*/ 1193181 h 1193181"/>
                <a:gd name="connsiteX10" fmla="*/ 4125951 w 6200078"/>
                <a:gd name="connsiteY10" fmla="*/ 1193181 h 1193181"/>
                <a:gd name="connsiteX11" fmla="*/ 4192858 w 6200078"/>
                <a:gd name="connsiteY11" fmla="*/ 1092820 h 1193181"/>
                <a:gd name="connsiteX12" fmla="*/ 4282068 w 6200078"/>
                <a:gd name="connsiteY12" fmla="*/ 947854 h 1193181"/>
                <a:gd name="connsiteX13" fmla="*/ 4449336 w 6200078"/>
                <a:gd name="connsiteY13" fmla="*/ 936703 h 1193181"/>
                <a:gd name="connsiteX14" fmla="*/ 5018048 w 6200078"/>
                <a:gd name="connsiteY14" fmla="*/ 903249 h 1193181"/>
                <a:gd name="connsiteX15" fmla="*/ 5319131 w 6200078"/>
                <a:gd name="connsiteY15" fmla="*/ 657922 h 1193181"/>
                <a:gd name="connsiteX16" fmla="*/ 5754029 w 6200078"/>
                <a:gd name="connsiteY16" fmla="*/ 245327 h 1193181"/>
                <a:gd name="connsiteX17" fmla="*/ 6088565 w 6200078"/>
                <a:gd name="connsiteY17" fmla="*/ 11152 h 1193181"/>
                <a:gd name="connsiteX18" fmla="*/ 6200078 w 6200078"/>
                <a:gd name="connsiteY18" fmla="*/ 0 h 1193181"/>
                <a:gd name="connsiteX0" fmla="*/ 0 w 6188622"/>
                <a:gd name="connsiteY0" fmla="*/ 243799 h 1193181"/>
                <a:gd name="connsiteX1" fmla="*/ 326747 w 6188622"/>
                <a:gd name="connsiteY1" fmla="*/ 260603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6188622"/>
                <a:gd name="connsiteY0" fmla="*/ 243799 h 1193181"/>
                <a:gd name="connsiteX1" fmla="*/ 502111 w 6188622"/>
                <a:gd name="connsiteY1" fmla="*/ 373337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5812841"/>
                <a:gd name="connsiteY0" fmla="*/ 256325 h 1193181"/>
                <a:gd name="connsiteX1" fmla="*/ 126330 w 5812841"/>
                <a:gd name="connsiteY1" fmla="*/ 373337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469726 w 5812841"/>
                <a:gd name="connsiteY2" fmla="*/ 533732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2841" h="1193181">
                  <a:moveTo>
                    <a:pt x="0" y="256325"/>
                  </a:moveTo>
                  <a:lnTo>
                    <a:pt x="289169" y="348285"/>
                  </a:lnTo>
                  <a:lnTo>
                    <a:pt x="469726" y="533732"/>
                  </a:lnTo>
                  <a:lnTo>
                    <a:pt x="704513" y="708943"/>
                  </a:lnTo>
                  <a:lnTo>
                    <a:pt x="1263143" y="892098"/>
                  </a:lnTo>
                  <a:lnTo>
                    <a:pt x="2166392" y="892098"/>
                  </a:lnTo>
                  <a:lnTo>
                    <a:pt x="2634743" y="947854"/>
                  </a:lnTo>
                  <a:lnTo>
                    <a:pt x="3147699" y="992459"/>
                  </a:lnTo>
                  <a:lnTo>
                    <a:pt x="3225758" y="1081669"/>
                  </a:lnTo>
                  <a:lnTo>
                    <a:pt x="3292665" y="1193181"/>
                  </a:lnTo>
                  <a:lnTo>
                    <a:pt x="3738714" y="1193181"/>
                  </a:lnTo>
                  <a:lnTo>
                    <a:pt x="3805621" y="1092820"/>
                  </a:lnTo>
                  <a:lnTo>
                    <a:pt x="3894831" y="947854"/>
                  </a:lnTo>
                  <a:lnTo>
                    <a:pt x="4062099" y="936703"/>
                  </a:lnTo>
                  <a:lnTo>
                    <a:pt x="4630811" y="903249"/>
                  </a:lnTo>
                  <a:lnTo>
                    <a:pt x="4931894" y="657922"/>
                  </a:lnTo>
                  <a:lnTo>
                    <a:pt x="5366792" y="245327"/>
                  </a:lnTo>
                  <a:lnTo>
                    <a:pt x="5701328" y="11152"/>
                  </a:lnTo>
                  <a:lnTo>
                    <a:pt x="58128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3AEA47F-53EC-EC4A-B3E5-20495F82C41B}"/>
                </a:ext>
              </a:extLst>
            </p:cNvPr>
            <p:cNvSpPr/>
            <p:nvPr/>
          </p:nvSpPr>
          <p:spPr>
            <a:xfrm>
              <a:off x="2375195" y="2653145"/>
              <a:ext cx="8541835" cy="1929162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5405" h="1193181">
                  <a:moveTo>
                    <a:pt x="0" y="156117"/>
                  </a:moveTo>
                  <a:lnTo>
                    <a:pt x="245327" y="223025"/>
                  </a:lnTo>
                  <a:lnTo>
                    <a:pt x="457200" y="446049"/>
                  </a:lnTo>
                  <a:lnTo>
                    <a:pt x="1092819" y="802888"/>
                  </a:lnTo>
                  <a:lnTo>
                    <a:pt x="1895707" y="892098"/>
                  </a:lnTo>
                  <a:lnTo>
                    <a:pt x="2798956" y="892098"/>
                  </a:lnTo>
                  <a:lnTo>
                    <a:pt x="3267307" y="947854"/>
                  </a:lnTo>
                  <a:lnTo>
                    <a:pt x="3780263" y="992459"/>
                  </a:lnTo>
                  <a:lnTo>
                    <a:pt x="3858322" y="1081669"/>
                  </a:lnTo>
                  <a:lnTo>
                    <a:pt x="3925229" y="1193181"/>
                  </a:lnTo>
                  <a:lnTo>
                    <a:pt x="4371278" y="1193181"/>
                  </a:lnTo>
                  <a:lnTo>
                    <a:pt x="4438185" y="1092820"/>
                  </a:lnTo>
                  <a:lnTo>
                    <a:pt x="4527395" y="947854"/>
                  </a:lnTo>
                  <a:lnTo>
                    <a:pt x="4694663" y="936703"/>
                  </a:lnTo>
                  <a:lnTo>
                    <a:pt x="5263375" y="903249"/>
                  </a:lnTo>
                  <a:lnTo>
                    <a:pt x="5564458" y="657922"/>
                  </a:lnTo>
                  <a:lnTo>
                    <a:pt x="5999356" y="245327"/>
                  </a:lnTo>
                  <a:lnTo>
                    <a:pt x="6333892" y="11152"/>
                  </a:lnTo>
                  <a:lnTo>
                    <a:pt x="644540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79CF879-8899-3091-93B3-B1BE8B384CB8}"/>
                </a:ext>
              </a:extLst>
            </p:cNvPr>
            <p:cNvSpPr/>
            <p:nvPr/>
          </p:nvSpPr>
          <p:spPr>
            <a:xfrm>
              <a:off x="7716631" y="2009347"/>
              <a:ext cx="3200399" cy="643798"/>
            </a:xfrm>
            <a:custGeom>
              <a:avLst/>
              <a:gdLst>
                <a:gd name="connsiteX0" fmla="*/ 0 w 3193541"/>
                <a:gd name="connsiteY0" fmla="*/ 0 h 1393902"/>
                <a:gd name="connsiteX1" fmla="*/ 323386 w 3193541"/>
                <a:gd name="connsiteY1" fmla="*/ 223024 h 1393902"/>
                <a:gd name="connsiteX2" fmla="*/ 936703 w 3193541"/>
                <a:gd name="connsiteY2" fmla="*/ 167268 h 1393902"/>
                <a:gd name="connsiteX3" fmla="*/ 1505415 w 3193541"/>
                <a:gd name="connsiteY3" fmla="*/ 11151 h 1393902"/>
                <a:gd name="connsiteX4" fmla="*/ 2107581 w 3193541"/>
                <a:gd name="connsiteY4" fmla="*/ 446049 h 1393902"/>
                <a:gd name="connsiteX5" fmla="*/ 2397513 w 3193541"/>
                <a:gd name="connsiteY5" fmla="*/ 702527 h 1393902"/>
                <a:gd name="connsiteX6" fmla="*/ 2698595 w 3193541"/>
                <a:gd name="connsiteY6" fmla="*/ 1070517 h 1393902"/>
                <a:gd name="connsiteX7" fmla="*/ 3122342 w 3193541"/>
                <a:gd name="connsiteY7" fmla="*/ 1237785 h 1393902"/>
                <a:gd name="connsiteX8" fmla="*/ 3189249 w 3193541"/>
                <a:gd name="connsiteY8" fmla="*/ 1393902 h 139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3541" h="1393902">
                  <a:moveTo>
                    <a:pt x="0" y="0"/>
                  </a:moveTo>
                  <a:cubicBezTo>
                    <a:pt x="83634" y="97573"/>
                    <a:pt x="167269" y="195146"/>
                    <a:pt x="323386" y="223024"/>
                  </a:cubicBezTo>
                  <a:cubicBezTo>
                    <a:pt x="479503" y="250902"/>
                    <a:pt x="739698" y="202580"/>
                    <a:pt x="936703" y="167268"/>
                  </a:cubicBezTo>
                  <a:cubicBezTo>
                    <a:pt x="1133708" y="131956"/>
                    <a:pt x="1310269" y="-35312"/>
                    <a:pt x="1505415" y="11151"/>
                  </a:cubicBezTo>
                  <a:cubicBezTo>
                    <a:pt x="1700561" y="57614"/>
                    <a:pt x="1958898" y="330820"/>
                    <a:pt x="2107581" y="446049"/>
                  </a:cubicBezTo>
                  <a:cubicBezTo>
                    <a:pt x="2256264" y="561278"/>
                    <a:pt x="2299011" y="598449"/>
                    <a:pt x="2397513" y="702527"/>
                  </a:cubicBezTo>
                  <a:cubicBezTo>
                    <a:pt x="2496015" y="806605"/>
                    <a:pt x="2577790" y="981307"/>
                    <a:pt x="2698595" y="1070517"/>
                  </a:cubicBezTo>
                  <a:cubicBezTo>
                    <a:pt x="2819400" y="1159727"/>
                    <a:pt x="3040566" y="1183888"/>
                    <a:pt x="3122342" y="1237785"/>
                  </a:cubicBezTo>
                  <a:cubicBezTo>
                    <a:pt x="3204118" y="1291683"/>
                    <a:pt x="3196683" y="1342792"/>
                    <a:pt x="3189249" y="13939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E4C10F5-E368-D5C7-6488-EEF120FF23AC}"/>
                </a:ext>
              </a:extLst>
            </p:cNvPr>
            <p:cNvSpPr/>
            <p:nvPr/>
          </p:nvSpPr>
          <p:spPr>
            <a:xfrm>
              <a:off x="1898966" y="2251845"/>
              <a:ext cx="476229" cy="674504"/>
            </a:xfrm>
            <a:custGeom>
              <a:avLst/>
              <a:gdLst>
                <a:gd name="connsiteX0" fmla="*/ 0 w 1103971"/>
                <a:gd name="connsiteY0" fmla="*/ 0 h 1483112"/>
                <a:gd name="connsiteX1" fmla="*/ 133815 w 1103971"/>
                <a:gd name="connsiteY1" fmla="*/ 133814 h 1483112"/>
                <a:gd name="connsiteX2" fmla="*/ 356839 w 1103971"/>
                <a:gd name="connsiteY2" fmla="*/ 301083 h 1483112"/>
                <a:gd name="connsiteX3" fmla="*/ 412596 w 1103971"/>
                <a:gd name="connsiteY3" fmla="*/ 524107 h 1483112"/>
                <a:gd name="connsiteX4" fmla="*/ 490654 w 1103971"/>
                <a:gd name="connsiteY4" fmla="*/ 814039 h 1483112"/>
                <a:gd name="connsiteX5" fmla="*/ 735981 w 1103971"/>
                <a:gd name="connsiteY5" fmla="*/ 936702 h 1483112"/>
                <a:gd name="connsiteX6" fmla="*/ 914400 w 1103971"/>
                <a:gd name="connsiteY6" fmla="*/ 1048214 h 1483112"/>
                <a:gd name="connsiteX7" fmla="*/ 981308 w 1103971"/>
                <a:gd name="connsiteY7" fmla="*/ 1293541 h 1483112"/>
                <a:gd name="connsiteX8" fmla="*/ 1103971 w 1103971"/>
                <a:gd name="connsiteY8" fmla="*/ 1483112 h 148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71" h="1483112">
                  <a:moveTo>
                    <a:pt x="0" y="0"/>
                  </a:moveTo>
                  <a:cubicBezTo>
                    <a:pt x="37171" y="41817"/>
                    <a:pt x="74342" y="83634"/>
                    <a:pt x="133815" y="133814"/>
                  </a:cubicBezTo>
                  <a:cubicBezTo>
                    <a:pt x="193288" y="183994"/>
                    <a:pt x="310376" y="236034"/>
                    <a:pt x="356839" y="301083"/>
                  </a:cubicBezTo>
                  <a:cubicBezTo>
                    <a:pt x="403303" y="366132"/>
                    <a:pt x="390293" y="438614"/>
                    <a:pt x="412596" y="524107"/>
                  </a:cubicBezTo>
                  <a:cubicBezTo>
                    <a:pt x="434899" y="609600"/>
                    <a:pt x="436757" y="745273"/>
                    <a:pt x="490654" y="814039"/>
                  </a:cubicBezTo>
                  <a:cubicBezTo>
                    <a:pt x="544551" y="882805"/>
                    <a:pt x="665357" y="897673"/>
                    <a:pt x="735981" y="936702"/>
                  </a:cubicBezTo>
                  <a:cubicBezTo>
                    <a:pt x="806605" y="975731"/>
                    <a:pt x="873512" y="988741"/>
                    <a:pt x="914400" y="1048214"/>
                  </a:cubicBezTo>
                  <a:cubicBezTo>
                    <a:pt x="955288" y="1107687"/>
                    <a:pt x="949713" y="1221058"/>
                    <a:pt x="981308" y="1293541"/>
                  </a:cubicBezTo>
                  <a:cubicBezTo>
                    <a:pt x="1012903" y="1366024"/>
                    <a:pt x="1058437" y="1424568"/>
                    <a:pt x="1103971" y="1483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A3E56F-3061-8E8A-452E-2B60398F73EB}"/>
                </a:ext>
              </a:extLst>
            </p:cNvPr>
            <p:cNvSpPr/>
            <p:nvPr/>
          </p:nvSpPr>
          <p:spPr>
            <a:xfrm>
              <a:off x="5804268" y="2951918"/>
              <a:ext cx="2581143" cy="1230050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1209419-AD91-879F-C5C8-709D1D4A4C9F}"/>
                </a:ext>
              </a:extLst>
            </p:cNvPr>
            <p:cNvSpPr/>
            <p:nvPr/>
          </p:nvSpPr>
          <p:spPr>
            <a:xfrm>
              <a:off x="5649938" y="3181003"/>
              <a:ext cx="2489199" cy="1401304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981672 w 2564780"/>
                <a:gd name="connsiteY4" fmla="*/ 654571 h 1973766"/>
                <a:gd name="connsiteX5" fmla="*/ 1494263 w 2564780"/>
                <a:gd name="connsiteY5" fmla="*/ 869795 h 1973766"/>
                <a:gd name="connsiteX6" fmla="*/ 2375209 w 2564780"/>
                <a:gd name="connsiteY6" fmla="*/ 1483112 h 1973766"/>
                <a:gd name="connsiteX7" fmla="*/ 2564780 w 2564780"/>
                <a:gd name="connsiteY7" fmla="*/ 1973766 h 1973766"/>
                <a:gd name="connsiteX8" fmla="*/ 2564780 w 2564780"/>
                <a:gd name="connsiteY8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97740" y="290489"/>
                    <a:pt x="178419" y="323385"/>
                  </a:cubicBezTo>
                  <a:cubicBezTo>
                    <a:pt x="259098" y="356281"/>
                    <a:pt x="334773" y="351631"/>
                    <a:pt x="435134" y="398094"/>
                  </a:cubicBezTo>
                  <a:cubicBezTo>
                    <a:pt x="535495" y="444558"/>
                    <a:pt x="681339" y="492514"/>
                    <a:pt x="772429" y="535260"/>
                  </a:cubicBezTo>
                  <a:cubicBezTo>
                    <a:pt x="863519" y="578006"/>
                    <a:pt x="861366" y="598815"/>
                    <a:pt x="981672" y="654571"/>
                  </a:cubicBezTo>
                  <a:cubicBezTo>
                    <a:pt x="1101978" y="710327"/>
                    <a:pt x="1262007" y="731705"/>
                    <a:pt x="1494263" y="869795"/>
                  </a:cubicBezTo>
                  <a:cubicBezTo>
                    <a:pt x="1726519" y="1007885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BCAA058-113D-DC06-431E-3CEE4125540E}"/>
                </a:ext>
              </a:extLst>
            </p:cNvPr>
            <p:cNvSpPr/>
            <p:nvPr/>
          </p:nvSpPr>
          <p:spPr>
            <a:xfrm>
              <a:off x="5025380" y="2998122"/>
              <a:ext cx="2361401" cy="1279285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C3F8D2-99BB-6578-E395-8471E71A3AA4}"/>
                </a:ext>
              </a:extLst>
            </p:cNvPr>
            <p:cNvSpPr/>
            <p:nvPr/>
          </p:nvSpPr>
          <p:spPr>
            <a:xfrm>
              <a:off x="5214795" y="3181080"/>
              <a:ext cx="45719" cy="67362"/>
            </a:xfrm>
            <a:custGeom>
              <a:avLst/>
              <a:gdLst>
                <a:gd name="connsiteX0" fmla="*/ 0 w 24063"/>
                <a:gd name="connsiteY0" fmla="*/ 0 h 174458"/>
                <a:gd name="connsiteX1" fmla="*/ 12031 w 24063"/>
                <a:gd name="connsiteY1" fmla="*/ 96252 h 174458"/>
                <a:gd name="connsiteX2" fmla="*/ 24063 w 24063"/>
                <a:gd name="connsiteY2" fmla="*/ 174458 h 1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63" h="174458">
                  <a:moveTo>
                    <a:pt x="0" y="0"/>
                  </a:moveTo>
                  <a:cubicBezTo>
                    <a:pt x="4010" y="33588"/>
                    <a:pt x="8021" y="67176"/>
                    <a:pt x="12031" y="96252"/>
                  </a:cubicBezTo>
                  <a:cubicBezTo>
                    <a:pt x="16042" y="125328"/>
                    <a:pt x="20052" y="149893"/>
                    <a:pt x="24063" y="174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862F27B-3AAC-65CA-03C7-66094F407C1F}"/>
                </a:ext>
              </a:extLst>
            </p:cNvPr>
            <p:cNvSpPr/>
            <p:nvPr/>
          </p:nvSpPr>
          <p:spPr>
            <a:xfrm>
              <a:off x="7332353" y="4080900"/>
              <a:ext cx="234616" cy="485265"/>
            </a:xfrm>
            <a:custGeom>
              <a:avLst/>
              <a:gdLst>
                <a:gd name="connsiteX0" fmla="*/ 0 w 234616"/>
                <a:gd name="connsiteY0" fmla="*/ 0 h 571500"/>
                <a:gd name="connsiteX1" fmla="*/ 90237 w 234616"/>
                <a:gd name="connsiteY1" fmla="*/ 108284 h 571500"/>
                <a:gd name="connsiteX2" fmla="*/ 174458 w 234616"/>
                <a:gd name="connsiteY2" fmla="*/ 270711 h 571500"/>
                <a:gd name="connsiteX3" fmla="*/ 234616 w 234616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16" h="571500">
                  <a:moveTo>
                    <a:pt x="0" y="0"/>
                  </a:moveTo>
                  <a:cubicBezTo>
                    <a:pt x="30580" y="31583"/>
                    <a:pt x="61161" y="63166"/>
                    <a:pt x="90237" y="108284"/>
                  </a:cubicBezTo>
                  <a:cubicBezTo>
                    <a:pt x="119313" y="153403"/>
                    <a:pt x="150395" y="193508"/>
                    <a:pt x="174458" y="270711"/>
                  </a:cubicBezTo>
                  <a:cubicBezTo>
                    <a:pt x="198521" y="347914"/>
                    <a:pt x="216568" y="459707"/>
                    <a:pt x="234616" y="571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271003-5F61-6CB2-92DF-3DAB72741028}"/>
                </a:ext>
              </a:extLst>
            </p:cNvPr>
            <p:cNvSpPr/>
            <p:nvPr/>
          </p:nvSpPr>
          <p:spPr>
            <a:xfrm>
              <a:off x="5163075" y="3097209"/>
              <a:ext cx="3050046" cy="1490598"/>
            </a:xfrm>
            <a:custGeom>
              <a:avLst/>
              <a:gdLst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368849 w 3050046"/>
                <a:gd name="connsiteY13" fmla="*/ 2098824 h 2098824"/>
                <a:gd name="connsiteX14" fmla="*/ 2332027 w 3050046"/>
                <a:gd name="connsiteY14" fmla="*/ 1926990 h 2098824"/>
                <a:gd name="connsiteX15" fmla="*/ 2295206 w 3050046"/>
                <a:gd name="connsiteY15" fmla="*/ 1730609 h 2098824"/>
                <a:gd name="connsiteX16" fmla="*/ 2215426 w 3050046"/>
                <a:gd name="connsiteY16" fmla="*/ 1577186 h 2098824"/>
                <a:gd name="connsiteX17" fmla="*/ 2141783 w 3050046"/>
                <a:gd name="connsiteY17" fmla="*/ 1503544 h 2098824"/>
                <a:gd name="connsiteX18" fmla="*/ 2006771 w 3050046"/>
                <a:gd name="connsiteY18" fmla="*/ 1319436 h 2098824"/>
                <a:gd name="connsiteX19" fmla="*/ 1742883 w 3050046"/>
                <a:gd name="connsiteY19" fmla="*/ 1086233 h 2098824"/>
                <a:gd name="connsiteX20" fmla="*/ 1319436 w 3050046"/>
                <a:gd name="connsiteY20" fmla="*/ 791662 h 2098824"/>
                <a:gd name="connsiteX21" fmla="*/ 1141466 w 3050046"/>
                <a:gd name="connsiteY21" fmla="*/ 687334 h 2098824"/>
                <a:gd name="connsiteX22" fmla="*/ 846894 w 3050046"/>
                <a:gd name="connsiteY22" fmla="*/ 564596 h 2098824"/>
                <a:gd name="connsiteX23" fmla="*/ 589144 w 3050046"/>
                <a:gd name="connsiteY23" fmla="*/ 466405 h 2098824"/>
                <a:gd name="connsiteX24" fmla="*/ 300709 w 3050046"/>
                <a:gd name="connsiteY24" fmla="*/ 337530 h 2098824"/>
                <a:gd name="connsiteX25" fmla="*/ 153423 w 3050046"/>
                <a:gd name="connsiteY25" fmla="*/ 263887 h 2098824"/>
                <a:gd name="connsiteX26" fmla="*/ 36822 w 3050046"/>
                <a:gd name="connsiteY26" fmla="*/ 202518 h 2098824"/>
                <a:gd name="connsiteX27" fmla="*/ 0 w 3050046"/>
                <a:gd name="connsiteY27" fmla="*/ 0 h 2098824"/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730926 w 3050046"/>
                <a:gd name="connsiteY13" fmla="*/ 2098824 h 2098824"/>
                <a:gd name="connsiteX14" fmla="*/ 2368849 w 3050046"/>
                <a:gd name="connsiteY14" fmla="*/ 2098824 h 2098824"/>
                <a:gd name="connsiteX15" fmla="*/ 2332027 w 3050046"/>
                <a:gd name="connsiteY15" fmla="*/ 1926990 h 2098824"/>
                <a:gd name="connsiteX16" fmla="*/ 2295206 w 3050046"/>
                <a:gd name="connsiteY16" fmla="*/ 1730609 h 2098824"/>
                <a:gd name="connsiteX17" fmla="*/ 2215426 w 3050046"/>
                <a:gd name="connsiteY17" fmla="*/ 1577186 h 2098824"/>
                <a:gd name="connsiteX18" fmla="*/ 2141783 w 3050046"/>
                <a:gd name="connsiteY18" fmla="*/ 1503544 h 2098824"/>
                <a:gd name="connsiteX19" fmla="*/ 2006771 w 3050046"/>
                <a:gd name="connsiteY19" fmla="*/ 1319436 h 2098824"/>
                <a:gd name="connsiteX20" fmla="*/ 1742883 w 3050046"/>
                <a:gd name="connsiteY20" fmla="*/ 1086233 h 2098824"/>
                <a:gd name="connsiteX21" fmla="*/ 1319436 w 3050046"/>
                <a:gd name="connsiteY21" fmla="*/ 791662 h 2098824"/>
                <a:gd name="connsiteX22" fmla="*/ 1141466 w 3050046"/>
                <a:gd name="connsiteY22" fmla="*/ 687334 h 2098824"/>
                <a:gd name="connsiteX23" fmla="*/ 846894 w 3050046"/>
                <a:gd name="connsiteY23" fmla="*/ 564596 h 2098824"/>
                <a:gd name="connsiteX24" fmla="*/ 589144 w 3050046"/>
                <a:gd name="connsiteY24" fmla="*/ 466405 h 2098824"/>
                <a:gd name="connsiteX25" fmla="*/ 300709 w 3050046"/>
                <a:gd name="connsiteY25" fmla="*/ 337530 h 2098824"/>
                <a:gd name="connsiteX26" fmla="*/ 153423 w 3050046"/>
                <a:gd name="connsiteY26" fmla="*/ 263887 h 2098824"/>
                <a:gd name="connsiteX27" fmla="*/ 36822 w 3050046"/>
                <a:gd name="connsiteY27" fmla="*/ 202518 h 2098824"/>
                <a:gd name="connsiteX28" fmla="*/ 0 w 3050046"/>
                <a:gd name="connsiteY28" fmla="*/ 0 h 2098824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368849 w 3050046"/>
                <a:gd name="connsiteY14" fmla="*/ 2098824 h 2190878"/>
                <a:gd name="connsiteX15" fmla="*/ 2332027 w 3050046"/>
                <a:gd name="connsiteY15" fmla="*/ 1926990 h 2190878"/>
                <a:gd name="connsiteX16" fmla="*/ 2295206 w 3050046"/>
                <a:gd name="connsiteY16" fmla="*/ 1730609 h 2190878"/>
                <a:gd name="connsiteX17" fmla="*/ 2215426 w 3050046"/>
                <a:gd name="connsiteY17" fmla="*/ 1577186 h 2190878"/>
                <a:gd name="connsiteX18" fmla="*/ 2141783 w 3050046"/>
                <a:gd name="connsiteY18" fmla="*/ 1503544 h 2190878"/>
                <a:gd name="connsiteX19" fmla="*/ 2006771 w 3050046"/>
                <a:gd name="connsiteY19" fmla="*/ 1319436 h 2190878"/>
                <a:gd name="connsiteX20" fmla="*/ 1742883 w 3050046"/>
                <a:gd name="connsiteY20" fmla="*/ 1086233 h 2190878"/>
                <a:gd name="connsiteX21" fmla="*/ 1319436 w 3050046"/>
                <a:gd name="connsiteY21" fmla="*/ 791662 h 2190878"/>
                <a:gd name="connsiteX22" fmla="*/ 1141466 w 3050046"/>
                <a:gd name="connsiteY22" fmla="*/ 687334 h 2190878"/>
                <a:gd name="connsiteX23" fmla="*/ 846894 w 3050046"/>
                <a:gd name="connsiteY23" fmla="*/ 564596 h 2190878"/>
                <a:gd name="connsiteX24" fmla="*/ 589144 w 3050046"/>
                <a:gd name="connsiteY24" fmla="*/ 466405 h 2190878"/>
                <a:gd name="connsiteX25" fmla="*/ 300709 w 3050046"/>
                <a:gd name="connsiteY25" fmla="*/ 337530 h 2190878"/>
                <a:gd name="connsiteX26" fmla="*/ 153423 w 3050046"/>
                <a:gd name="connsiteY26" fmla="*/ 263887 h 2190878"/>
                <a:gd name="connsiteX27" fmla="*/ 36822 w 3050046"/>
                <a:gd name="connsiteY27" fmla="*/ 202518 h 2190878"/>
                <a:gd name="connsiteX28" fmla="*/ 0 w 3050046"/>
                <a:gd name="connsiteY28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516134 w 3050046"/>
                <a:gd name="connsiteY14" fmla="*/ 2117235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72467 w 3050046"/>
                <a:gd name="connsiteY18" fmla="*/ 1632418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11716 w 3050046"/>
                <a:gd name="connsiteY18" fmla="*/ 1560683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77268 w 3050046"/>
                <a:gd name="connsiteY25" fmla="*/ 425678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0046" h="2190878">
                  <a:moveTo>
                    <a:pt x="0" y="0"/>
                  </a:moveTo>
                  <a:lnTo>
                    <a:pt x="540049" y="0"/>
                  </a:lnTo>
                  <a:lnTo>
                    <a:pt x="601418" y="190244"/>
                  </a:lnTo>
                  <a:lnTo>
                    <a:pt x="681198" y="325256"/>
                  </a:lnTo>
                  <a:lnTo>
                    <a:pt x="895990" y="447995"/>
                  </a:lnTo>
                  <a:lnTo>
                    <a:pt x="1245794" y="601417"/>
                  </a:lnTo>
                  <a:lnTo>
                    <a:pt x="1638556" y="730293"/>
                  </a:lnTo>
                  <a:lnTo>
                    <a:pt x="1969949" y="889852"/>
                  </a:lnTo>
                  <a:lnTo>
                    <a:pt x="2424081" y="1208972"/>
                  </a:lnTo>
                  <a:lnTo>
                    <a:pt x="2835254" y="1503544"/>
                  </a:lnTo>
                  <a:lnTo>
                    <a:pt x="2951855" y="1724472"/>
                  </a:lnTo>
                  <a:lnTo>
                    <a:pt x="3037772" y="1982223"/>
                  </a:lnTo>
                  <a:lnTo>
                    <a:pt x="3050046" y="2098824"/>
                  </a:lnTo>
                  <a:lnTo>
                    <a:pt x="3007087" y="2190878"/>
                  </a:lnTo>
                  <a:lnTo>
                    <a:pt x="2417294" y="2190878"/>
                  </a:lnTo>
                  <a:lnTo>
                    <a:pt x="2392097" y="2098824"/>
                  </a:lnTo>
                  <a:lnTo>
                    <a:pt x="2355274" y="1926990"/>
                  </a:lnTo>
                  <a:lnTo>
                    <a:pt x="2303123" y="1748063"/>
                  </a:lnTo>
                  <a:lnTo>
                    <a:pt x="2263175" y="1595592"/>
                  </a:lnTo>
                  <a:lnTo>
                    <a:pt x="2197201" y="1503545"/>
                  </a:lnTo>
                  <a:lnTo>
                    <a:pt x="2085939" y="1313619"/>
                  </a:lnTo>
                  <a:lnTo>
                    <a:pt x="1766634" y="1022236"/>
                  </a:lnTo>
                  <a:lnTo>
                    <a:pt x="1327353" y="739300"/>
                  </a:lnTo>
                  <a:lnTo>
                    <a:pt x="1129591" y="634970"/>
                  </a:lnTo>
                  <a:lnTo>
                    <a:pt x="846894" y="518052"/>
                  </a:lnTo>
                  <a:lnTo>
                    <a:pt x="577268" y="425678"/>
                  </a:lnTo>
                  <a:lnTo>
                    <a:pt x="300709" y="337530"/>
                  </a:lnTo>
                  <a:lnTo>
                    <a:pt x="153423" y="263887"/>
                  </a:lnTo>
                  <a:lnTo>
                    <a:pt x="36822" y="20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3B53EB-8FCF-7745-C4A7-43D73DBD794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94" y="4492354"/>
              <a:ext cx="657949" cy="0"/>
            </a:xfrm>
            <a:prstGeom prst="line">
              <a:avLst/>
            </a:prstGeom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3E14D08-0ED2-81F5-E224-7CA4A49AB588}"/>
                </a:ext>
              </a:extLst>
            </p:cNvPr>
            <p:cNvSpPr/>
            <p:nvPr/>
          </p:nvSpPr>
          <p:spPr>
            <a:xfrm>
              <a:off x="3862701" y="3934690"/>
              <a:ext cx="5666509" cy="2022764"/>
            </a:xfrm>
            <a:custGeom>
              <a:avLst/>
              <a:gdLst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472545 w 5666509"/>
                <a:gd name="connsiteY15" fmla="*/ 831273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793673 w 5666509"/>
                <a:gd name="connsiteY13" fmla="*/ 1496291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6509" h="2022764">
                  <a:moveTo>
                    <a:pt x="0" y="13855"/>
                  </a:moveTo>
                  <a:lnTo>
                    <a:pt x="651163" y="207819"/>
                  </a:lnTo>
                  <a:lnTo>
                    <a:pt x="900545" y="332510"/>
                  </a:lnTo>
                  <a:lnTo>
                    <a:pt x="1219200" y="651164"/>
                  </a:lnTo>
                  <a:lnTo>
                    <a:pt x="1496291" y="1039091"/>
                  </a:lnTo>
                  <a:lnTo>
                    <a:pt x="1662545" y="1371600"/>
                  </a:lnTo>
                  <a:lnTo>
                    <a:pt x="1759527" y="1510146"/>
                  </a:lnTo>
                  <a:lnTo>
                    <a:pt x="2036618" y="1620982"/>
                  </a:lnTo>
                  <a:lnTo>
                    <a:pt x="2507672" y="1801091"/>
                  </a:lnTo>
                  <a:lnTo>
                    <a:pt x="3075709" y="1953491"/>
                  </a:lnTo>
                  <a:lnTo>
                    <a:pt x="3519054" y="2022764"/>
                  </a:lnTo>
                  <a:lnTo>
                    <a:pt x="4031672" y="1995055"/>
                  </a:lnTo>
                  <a:lnTo>
                    <a:pt x="4530436" y="1842655"/>
                  </a:lnTo>
                  <a:lnTo>
                    <a:pt x="4793673" y="1496291"/>
                  </a:lnTo>
                  <a:lnTo>
                    <a:pt x="5001491" y="1136073"/>
                  </a:lnTo>
                  <a:cubicBezTo>
                    <a:pt x="5001491" y="1020619"/>
                    <a:pt x="5195454" y="905164"/>
                    <a:pt x="5195454" y="789710"/>
                  </a:cubicBezTo>
                  <a:lnTo>
                    <a:pt x="5375563" y="415637"/>
                  </a:lnTo>
                  <a:lnTo>
                    <a:pt x="5583381" y="152400"/>
                  </a:lnTo>
                  <a:lnTo>
                    <a:pt x="5666509" y="0"/>
                  </a:lnTo>
                  <a:lnTo>
                    <a:pt x="5486400" y="180110"/>
                  </a:lnTo>
                  <a:lnTo>
                    <a:pt x="4544291" y="235528"/>
                  </a:lnTo>
                  <a:lnTo>
                    <a:pt x="4322618" y="651164"/>
                  </a:lnTo>
                  <a:lnTo>
                    <a:pt x="3685309" y="637310"/>
                  </a:lnTo>
                  <a:lnTo>
                    <a:pt x="3629891" y="498764"/>
                  </a:lnTo>
                  <a:lnTo>
                    <a:pt x="3519054" y="332510"/>
                  </a:lnTo>
                  <a:lnTo>
                    <a:pt x="2590800" y="207819"/>
                  </a:lnTo>
                  <a:lnTo>
                    <a:pt x="2202872" y="166255"/>
                  </a:lnTo>
                  <a:lnTo>
                    <a:pt x="1025236" y="166255"/>
                  </a:lnTo>
                  <a:lnTo>
                    <a:pt x="96981" y="27710"/>
                  </a:lnTo>
                  <a:lnTo>
                    <a:pt x="96981" y="27710"/>
                  </a:lnTo>
                  <a:lnTo>
                    <a:pt x="0" y="13855"/>
                  </a:lnTo>
                  <a:close/>
                </a:path>
              </a:pathLst>
            </a:custGeom>
            <a:pattFill prst="smConfetti">
              <a:fgClr>
                <a:srgbClr val="945200"/>
              </a:fgClr>
              <a:bgClr>
                <a:schemeClr val="bg1"/>
              </a:bgClr>
            </a:patt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EA392E-AC84-AE75-0F41-A6CD920ED77F}"/>
                </a:ext>
              </a:extLst>
            </p:cNvPr>
            <p:cNvSpPr/>
            <p:nvPr/>
          </p:nvSpPr>
          <p:spPr>
            <a:xfrm>
              <a:off x="6024010" y="3994666"/>
              <a:ext cx="55418" cy="118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6700D79-E452-A424-4D69-22EA836A1611}"/>
                </a:ext>
              </a:extLst>
            </p:cNvPr>
            <p:cNvSpPr/>
            <p:nvPr/>
          </p:nvSpPr>
          <p:spPr>
            <a:xfrm>
              <a:off x="4735537" y="4281054"/>
              <a:ext cx="4516582" cy="347457"/>
            </a:xfrm>
            <a:custGeom>
              <a:avLst/>
              <a:gdLst>
                <a:gd name="connsiteX0" fmla="*/ 4516582 w 4516582"/>
                <a:gd name="connsiteY0" fmla="*/ 55418 h 320835"/>
                <a:gd name="connsiteX1" fmla="*/ 4156364 w 4516582"/>
                <a:gd name="connsiteY1" fmla="*/ 166255 h 320835"/>
                <a:gd name="connsiteX2" fmla="*/ 3602182 w 4516582"/>
                <a:gd name="connsiteY2" fmla="*/ 249382 h 320835"/>
                <a:gd name="connsiteX3" fmla="*/ 3435927 w 4516582"/>
                <a:gd name="connsiteY3" fmla="*/ 318655 h 320835"/>
                <a:gd name="connsiteX4" fmla="*/ 2854036 w 4516582"/>
                <a:gd name="connsiteY4" fmla="*/ 304800 h 320835"/>
                <a:gd name="connsiteX5" fmla="*/ 2147455 w 4516582"/>
                <a:gd name="connsiteY5" fmla="*/ 277091 h 320835"/>
                <a:gd name="connsiteX6" fmla="*/ 1773382 w 4516582"/>
                <a:gd name="connsiteY6" fmla="*/ 221673 h 320835"/>
                <a:gd name="connsiteX7" fmla="*/ 1136073 w 4516582"/>
                <a:gd name="connsiteY7" fmla="*/ 152400 h 320835"/>
                <a:gd name="connsiteX8" fmla="*/ 332509 w 4516582"/>
                <a:gd name="connsiteY8" fmla="*/ 41564 h 320835"/>
                <a:gd name="connsiteX9" fmla="*/ 0 w 4516582"/>
                <a:gd name="connsiteY9" fmla="*/ 0 h 320835"/>
                <a:gd name="connsiteX0" fmla="*/ 4516582 w 4516582"/>
                <a:gd name="connsiteY0" fmla="*/ 55418 h 321567"/>
                <a:gd name="connsiteX1" fmla="*/ 4156364 w 4516582"/>
                <a:gd name="connsiteY1" fmla="*/ 166255 h 321567"/>
                <a:gd name="connsiteX2" fmla="*/ 3804700 w 4516582"/>
                <a:gd name="connsiteY2" fmla="*/ 237108 h 321567"/>
                <a:gd name="connsiteX3" fmla="*/ 3435927 w 4516582"/>
                <a:gd name="connsiteY3" fmla="*/ 318655 h 321567"/>
                <a:gd name="connsiteX4" fmla="*/ 2854036 w 4516582"/>
                <a:gd name="connsiteY4" fmla="*/ 304800 h 321567"/>
                <a:gd name="connsiteX5" fmla="*/ 2147455 w 4516582"/>
                <a:gd name="connsiteY5" fmla="*/ 277091 h 321567"/>
                <a:gd name="connsiteX6" fmla="*/ 1773382 w 4516582"/>
                <a:gd name="connsiteY6" fmla="*/ 221673 h 321567"/>
                <a:gd name="connsiteX7" fmla="*/ 1136073 w 4516582"/>
                <a:gd name="connsiteY7" fmla="*/ 152400 h 321567"/>
                <a:gd name="connsiteX8" fmla="*/ 332509 w 4516582"/>
                <a:gd name="connsiteY8" fmla="*/ 41564 h 321567"/>
                <a:gd name="connsiteX9" fmla="*/ 0 w 4516582"/>
                <a:gd name="connsiteY9" fmla="*/ 0 h 321567"/>
                <a:gd name="connsiteX0" fmla="*/ 4516582 w 4516582"/>
                <a:gd name="connsiteY0" fmla="*/ 55418 h 320193"/>
                <a:gd name="connsiteX1" fmla="*/ 4156364 w 4516582"/>
                <a:gd name="connsiteY1" fmla="*/ 166255 h 320193"/>
                <a:gd name="connsiteX2" fmla="*/ 3804700 w 4516582"/>
                <a:gd name="connsiteY2" fmla="*/ 237108 h 320193"/>
                <a:gd name="connsiteX3" fmla="*/ 3435927 w 4516582"/>
                <a:gd name="connsiteY3" fmla="*/ 318655 h 320193"/>
                <a:gd name="connsiteX4" fmla="*/ 2823351 w 4516582"/>
                <a:gd name="connsiteY4" fmla="*/ 292526 h 320193"/>
                <a:gd name="connsiteX5" fmla="*/ 2147455 w 4516582"/>
                <a:gd name="connsiteY5" fmla="*/ 277091 h 320193"/>
                <a:gd name="connsiteX6" fmla="*/ 1773382 w 4516582"/>
                <a:gd name="connsiteY6" fmla="*/ 221673 h 320193"/>
                <a:gd name="connsiteX7" fmla="*/ 1136073 w 4516582"/>
                <a:gd name="connsiteY7" fmla="*/ 152400 h 320193"/>
                <a:gd name="connsiteX8" fmla="*/ 332509 w 4516582"/>
                <a:gd name="connsiteY8" fmla="*/ 41564 h 320193"/>
                <a:gd name="connsiteX9" fmla="*/ 0 w 4516582"/>
                <a:gd name="connsiteY9" fmla="*/ 0 h 320193"/>
                <a:gd name="connsiteX0" fmla="*/ 4516582 w 4516582"/>
                <a:gd name="connsiteY0" fmla="*/ 55418 h 335485"/>
                <a:gd name="connsiteX1" fmla="*/ 4156364 w 4516582"/>
                <a:gd name="connsiteY1" fmla="*/ 166255 h 335485"/>
                <a:gd name="connsiteX2" fmla="*/ 3804700 w 4516582"/>
                <a:gd name="connsiteY2" fmla="*/ 237108 h 335485"/>
                <a:gd name="connsiteX3" fmla="*/ 3435927 w 4516582"/>
                <a:gd name="connsiteY3" fmla="*/ 318655 h 335485"/>
                <a:gd name="connsiteX4" fmla="*/ 2841762 w 4516582"/>
                <a:gd name="connsiteY4" fmla="*/ 335485 h 335485"/>
                <a:gd name="connsiteX5" fmla="*/ 2147455 w 4516582"/>
                <a:gd name="connsiteY5" fmla="*/ 277091 h 335485"/>
                <a:gd name="connsiteX6" fmla="*/ 1773382 w 4516582"/>
                <a:gd name="connsiteY6" fmla="*/ 221673 h 335485"/>
                <a:gd name="connsiteX7" fmla="*/ 1136073 w 4516582"/>
                <a:gd name="connsiteY7" fmla="*/ 152400 h 335485"/>
                <a:gd name="connsiteX8" fmla="*/ 332509 w 4516582"/>
                <a:gd name="connsiteY8" fmla="*/ 41564 h 335485"/>
                <a:gd name="connsiteX9" fmla="*/ 0 w 4516582"/>
                <a:gd name="connsiteY9" fmla="*/ 0 h 335485"/>
                <a:gd name="connsiteX0" fmla="*/ 4516582 w 4516582"/>
                <a:gd name="connsiteY0" fmla="*/ 55418 h 361109"/>
                <a:gd name="connsiteX1" fmla="*/ 4156364 w 4516582"/>
                <a:gd name="connsiteY1" fmla="*/ 166255 h 361109"/>
                <a:gd name="connsiteX2" fmla="*/ 3804700 w 4516582"/>
                <a:gd name="connsiteY2" fmla="*/ 237108 h 361109"/>
                <a:gd name="connsiteX3" fmla="*/ 3460474 w 4516582"/>
                <a:gd name="connsiteY3" fmla="*/ 355476 h 361109"/>
                <a:gd name="connsiteX4" fmla="*/ 2841762 w 4516582"/>
                <a:gd name="connsiteY4" fmla="*/ 335485 h 361109"/>
                <a:gd name="connsiteX5" fmla="*/ 2147455 w 4516582"/>
                <a:gd name="connsiteY5" fmla="*/ 277091 h 361109"/>
                <a:gd name="connsiteX6" fmla="*/ 1773382 w 4516582"/>
                <a:gd name="connsiteY6" fmla="*/ 221673 h 361109"/>
                <a:gd name="connsiteX7" fmla="*/ 1136073 w 4516582"/>
                <a:gd name="connsiteY7" fmla="*/ 152400 h 361109"/>
                <a:gd name="connsiteX8" fmla="*/ 332509 w 4516582"/>
                <a:gd name="connsiteY8" fmla="*/ 41564 h 361109"/>
                <a:gd name="connsiteX9" fmla="*/ 0 w 4516582"/>
                <a:gd name="connsiteY9" fmla="*/ 0 h 361109"/>
                <a:gd name="connsiteX0" fmla="*/ 4516582 w 4516582"/>
                <a:gd name="connsiteY0" fmla="*/ 55418 h 357805"/>
                <a:gd name="connsiteX1" fmla="*/ 4156364 w 4516582"/>
                <a:gd name="connsiteY1" fmla="*/ 166255 h 357805"/>
                <a:gd name="connsiteX2" fmla="*/ 3829248 w 4516582"/>
                <a:gd name="connsiteY2" fmla="*/ 286203 h 357805"/>
                <a:gd name="connsiteX3" fmla="*/ 3460474 w 4516582"/>
                <a:gd name="connsiteY3" fmla="*/ 355476 h 357805"/>
                <a:gd name="connsiteX4" fmla="*/ 2841762 w 4516582"/>
                <a:gd name="connsiteY4" fmla="*/ 335485 h 357805"/>
                <a:gd name="connsiteX5" fmla="*/ 2147455 w 4516582"/>
                <a:gd name="connsiteY5" fmla="*/ 277091 h 357805"/>
                <a:gd name="connsiteX6" fmla="*/ 1773382 w 4516582"/>
                <a:gd name="connsiteY6" fmla="*/ 221673 h 357805"/>
                <a:gd name="connsiteX7" fmla="*/ 1136073 w 4516582"/>
                <a:gd name="connsiteY7" fmla="*/ 152400 h 357805"/>
                <a:gd name="connsiteX8" fmla="*/ 332509 w 4516582"/>
                <a:gd name="connsiteY8" fmla="*/ 41564 h 357805"/>
                <a:gd name="connsiteX9" fmla="*/ 0 w 4516582"/>
                <a:gd name="connsiteY9" fmla="*/ 0 h 357805"/>
                <a:gd name="connsiteX0" fmla="*/ 4516582 w 4516582"/>
                <a:gd name="connsiteY0" fmla="*/ 55418 h 335817"/>
                <a:gd name="connsiteX1" fmla="*/ 4156364 w 4516582"/>
                <a:gd name="connsiteY1" fmla="*/ 166255 h 335817"/>
                <a:gd name="connsiteX2" fmla="*/ 3829248 w 4516582"/>
                <a:gd name="connsiteY2" fmla="*/ 286203 h 335817"/>
                <a:gd name="connsiteX3" fmla="*/ 3442063 w 4516582"/>
                <a:gd name="connsiteY3" fmla="*/ 300244 h 335817"/>
                <a:gd name="connsiteX4" fmla="*/ 2841762 w 4516582"/>
                <a:gd name="connsiteY4" fmla="*/ 335485 h 335817"/>
                <a:gd name="connsiteX5" fmla="*/ 2147455 w 4516582"/>
                <a:gd name="connsiteY5" fmla="*/ 277091 h 335817"/>
                <a:gd name="connsiteX6" fmla="*/ 1773382 w 4516582"/>
                <a:gd name="connsiteY6" fmla="*/ 221673 h 335817"/>
                <a:gd name="connsiteX7" fmla="*/ 1136073 w 4516582"/>
                <a:gd name="connsiteY7" fmla="*/ 152400 h 335817"/>
                <a:gd name="connsiteX8" fmla="*/ 332509 w 4516582"/>
                <a:gd name="connsiteY8" fmla="*/ 41564 h 335817"/>
                <a:gd name="connsiteX9" fmla="*/ 0 w 4516582"/>
                <a:gd name="connsiteY9" fmla="*/ 0 h 335817"/>
                <a:gd name="connsiteX0" fmla="*/ 4516582 w 4516582"/>
                <a:gd name="connsiteY0" fmla="*/ 55418 h 335888"/>
                <a:gd name="connsiteX1" fmla="*/ 4156364 w 4516582"/>
                <a:gd name="connsiteY1" fmla="*/ 166255 h 335888"/>
                <a:gd name="connsiteX2" fmla="*/ 3823111 w 4516582"/>
                <a:gd name="connsiteY2" fmla="*/ 249382 h 335888"/>
                <a:gd name="connsiteX3" fmla="*/ 3442063 w 4516582"/>
                <a:gd name="connsiteY3" fmla="*/ 300244 h 335888"/>
                <a:gd name="connsiteX4" fmla="*/ 2841762 w 4516582"/>
                <a:gd name="connsiteY4" fmla="*/ 335485 h 335888"/>
                <a:gd name="connsiteX5" fmla="*/ 2147455 w 4516582"/>
                <a:gd name="connsiteY5" fmla="*/ 277091 h 335888"/>
                <a:gd name="connsiteX6" fmla="*/ 1773382 w 4516582"/>
                <a:gd name="connsiteY6" fmla="*/ 221673 h 335888"/>
                <a:gd name="connsiteX7" fmla="*/ 1136073 w 4516582"/>
                <a:gd name="connsiteY7" fmla="*/ 152400 h 335888"/>
                <a:gd name="connsiteX8" fmla="*/ 332509 w 4516582"/>
                <a:gd name="connsiteY8" fmla="*/ 41564 h 335888"/>
                <a:gd name="connsiteX9" fmla="*/ 0 w 4516582"/>
                <a:gd name="connsiteY9" fmla="*/ 0 h 335888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73382 w 4516582"/>
                <a:gd name="connsiteY6" fmla="*/ 221673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446266 w 4516582"/>
                <a:gd name="connsiteY7" fmla="*/ 220836 h 302621"/>
                <a:gd name="connsiteX8" fmla="*/ 1136073 w 4516582"/>
                <a:gd name="connsiteY8" fmla="*/ 152400 h 302621"/>
                <a:gd name="connsiteX9" fmla="*/ 332509 w 4516582"/>
                <a:gd name="connsiteY9" fmla="*/ 41564 h 302621"/>
                <a:gd name="connsiteX10" fmla="*/ 0 w 4516582"/>
                <a:gd name="connsiteY10" fmla="*/ 0 h 302621"/>
                <a:gd name="connsiteX0" fmla="*/ 4516582 w 4516582"/>
                <a:gd name="connsiteY0" fmla="*/ 55418 h 336723"/>
                <a:gd name="connsiteX1" fmla="*/ 4156364 w 4516582"/>
                <a:gd name="connsiteY1" fmla="*/ 166255 h 336723"/>
                <a:gd name="connsiteX2" fmla="*/ 3823111 w 4516582"/>
                <a:gd name="connsiteY2" fmla="*/ 249382 h 336723"/>
                <a:gd name="connsiteX3" fmla="*/ 3442063 w 4516582"/>
                <a:gd name="connsiteY3" fmla="*/ 300244 h 336723"/>
                <a:gd name="connsiteX4" fmla="*/ 2798803 w 4516582"/>
                <a:gd name="connsiteY4" fmla="*/ 292527 h 336723"/>
                <a:gd name="connsiteX5" fmla="*/ 2147455 w 4516582"/>
                <a:gd name="connsiteY5" fmla="*/ 277091 h 336723"/>
                <a:gd name="connsiteX6" fmla="*/ 1748835 w 4516582"/>
                <a:gd name="connsiteY6" fmla="*/ 289179 h 336723"/>
                <a:gd name="connsiteX7" fmla="*/ 1298980 w 4516582"/>
                <a:gd name="connsiteY7" fmla="*/ 331301 h 336723"/>
                <a:gd name="connsiteX8" fmla="*/ 1136073 w 4516582"/>
                <a:gd name="connsiteY8" fmla="*/ 152400 h 336723"/>
                <a:gd name="connsiteX9" fmla="*/ 332509 w 4516582"/>
                <a:gd name="connsiteY9" fmla="*/ 41564 h 336723"/>
                <a:gd name="connsiteX10" fmla="*/ 0 w 4516582"/>
                <a:gd name="connsiteY10" fmla="*/ 0 h 336723"/>
                <a:gd name="connsiteX0" fmla="*/ 4516582 w 4516582"/>
                <a:gd name="connsiteY0" fmla="*/ 55418 h 335626"/>
                <a:gd name="connsiteX1" fmla="*/ 4156364 w 4516582"/>
                <a:gd name="connsiteY1" fmla="*/ 166255 h 335626"/>
                <a:gd name="connsiteX2" fmla="*/ 3823111 w 4516582"/>
                <a:gd name="connsiteY2" fmla="*/ 249382 h 335626"/>
                <a:gd name="connsiteX3" fmla="*/ 3442063 w 4516582"/>
                <a:gd name="connsiteY3" fmla="*/ 300244 h 335626"/>
                <a:gd name="connsiteX4" fmla="*/ 2798803 w 4516582"/>
                <a:gd name="connsiteY4" fmla="*/ 292527 h 335626"/>
                <a:gd name="connsiteX5" fmla="*/ 2147455 w 4516582"/>
                <a:gd name="connsiteY5" fmla="*/ 277091 h 335626"/>
                <a:gd name="connsiteX6" fmla="*/ 1509495 w 4516582"/>
                <a:gd name="connsiteY6" fmla="*/ 270768 h 335626"/>
                <a:gd name="connsiteX7" fmla="*/ 1298980 w 4516582"/>
                <a:gd name="connsiteY7" fmla="*/ 331301 h 335626"/>
                <a:gd name="connsiteX8" fmla="*/ 1136073 w 4516582"/>
                <a:gd name="connsiteY8" fmla="*/ 152400 h 335626"/>
                <a:gd name="connsiteX9" fmla="*/ 332509 w 4516582"/>
                <a:gd name="connsiteY9" fmla="*/ 41564 h 335626"/>
                <a:gd name="connsiteX10" fmla="*/ 0 w 4516582"/>
                <a:gd name="connsiteY10" fmla="*/ 0 h 335626"/>
                <a:gd name="connsiteX0" fmla="*/ 4516582 w 4516582"/>
                <a:gd name="connsiteY0" fmla="*/ 55418 h 347457"/>
                <a:gd name="connsiteX1" fmla="*/ 4156364 w 4516582"/>
                <a:gd name="connsiteY1" fmla="*/ 166255 h 347457"/>
                <a:gd name="connsiteX2" fmla="*/ 3823111 w 4516582"/>
                <a:gd name="connsiteY2" fmla="*/ 249382 h 347457"/>
                <a:gd name="connsiteX3" fmla="*/ 3442063 w 4516582"/>
                <a:gd name="connsiteY3" fmla="*/ 300244 h 347457"/>
                <a:gd name="connsiteX4" fmla="*/ 2798803 w 4516582"/>
                <a:gd name="connsiteY4" fmla="*/ 292527 h 347457"/>
                <a:gd name="connsiteX5" fmla="*/ 2147455 w 4516582"/>
                <a:gd name="connsiteY5" fmla="*/ 277091 h 347457"/>
                <a:gd name="connsiteX6" fmla="*/ 1509495 w 4516582"/>
                <a:gd name="connsiteY6" fmla="*/ 270768 h 347457"/>
                <a:gd name="connsiteX7" fmla="*/ 1329665 w 4516582"/>
                <a:gd name="connsiteY7" fmla="*/ 343574 h 347457"/>
                <a:gd name="connsiteX8" fmla="*/ 1136073 w 4516582"/>
                <a:gd name="connsiteY8" fmla="*/ 152400 h 347457"/>
                <a:gd name="connsiteX9" fmla="*/ 332509 w 4516582"/>
                <a:gd name="connsiteY9" fmla="*/ 41564 h 347457"/>
                <a:gd name="connsiteX10" fmla="*/ 0 w 4516582"/>
                <a:gd name="connsiteY10" fmla="*/ 0 h 34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6582" h="347457">
                  <a:moveTo>
                    <a:pt x="4516582" y="55418"/>
                  </a:moveTo>
                  <a:cubicBezTo>
                    <a:pt x="4412673" y="94673"/>
                    <a:pt x="4271943" y="133928"/>
                    <a:pt x="4156364" y="166255"/>
                  </a:cubicBezTo>
                  <a:cubicBezTo>
                    <a:pt x="4040786" y="198582"/>
                    <a:pt x="3942161" y="227051"/>
                    <a:pt x="3823111" y="249382"/>
                  </a:cubicBezTo>
                  <a:cubicBezTo>
                    <a:pt x="3704061" y="271713"/>
                    <a:pt x="3612781" y="293053"/>
                    <a:pt x="3442063" y="300244"/>
                  </a:cubicBezTo>
                  <a:cubicBezTo>
                    <a:pt x="3271345" y="307435"/>
                    <a:pt x="3014571" y="296386"/>
                    <a:pt x="2798803" y="292527"/>
                  </a:cubicBezTo>
                  <a:lnTo>
                    <a:pt x="2147455" y="277091"/>
                  </a:lnTo>
                  <a:cubicBezTo>
                    <a:pt x="1932570" y="273465"/>
                    <a:pt x="1645793" y="259688"/>
                    <a:pt x="1509495" y="270768"/>
                  </a:cubicBezTo>
                  <a:cubicBezTo>
                    <a:pt x="1373197" y="281848"/>
                    <a:pt x="1431792" y="366370"/>
                    <a:pt x="1329665" y="343574"/>
                  </a:cubicBezTo>
                  <a:cubicBezTo>
                    <a:pt x="1227538" y="320778"/>
                    <a:pt x="1302266" y="202735"/>
                    <a:pt x="1136073" y="152400"/>
                  </a:cubicBezTo>
                  <a:cubicBezTo>
                    <a:pt x="969880" y="102065"/>
                    <a:pt x="332509" y="41564"/>
                    <a:pt x="332509" y="41564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F15D2CD-2B0F-8B58-B906-302B1F7D76A0}"/>
                </a:ext>
              </a:extLst>
            </p:cNvPr>
            <p:cNvSpPr/>
            <p:nvPr/>
          </p:nvSpPr>
          <p:spPr>
            <a:xfrm rot="10800000">
              <a:off x="6438343" y="4456248"/>
              <a:ext cx="191453" cy="901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C4F332-DDD7-2922-2CC5-B40BAE07BD27}"/>
                </a:ext>
              </a:extLst>
            </p:cNvPr>
            <p:cNvCxnSpPr/>
            <p:nvPr/>
          </p:nvCxnSpPr>
          <p:spPr>
            <a:xfrm>
              <a:off x="6384108" y="4591713"/>
              <a:ext cx="3101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7970A2-2ABB-7790-CF90-EC70FCD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414" y="4630273"/>
              <a:ext cx="229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6F22F62-C7A6-1BE9-5C3D-82A02980FD19}"/>
                </a:ext>
              </a:extLst>
            </p:cNvPr>
            <p:cNvSpPr/>
            <p:nvPr/>
          </p:nvSpPr>
          <p:spPr>
            <a:xfrm>
              <a:off x="8721688" y="2644239"/>
              <a:ext cx="2200166" cy="2683823"/>
            </a:xfrm>
            <a:custGeom>
              <a:avLst/>
              <a:gdLst>
                <a:gd name="connsiteX0" fmla="*/ 2196935 w 2200166"/>
                <a:gd name="connsiteY0" fmla="*/ 0 h 2683823"/>
                <a:gd name="connsiteX1" fmla="*/ 2185059 w 2200166"/>
                <a:gd name="connsiteY1" fmla="*/ 166254 h 2683823"/>
                <a:gd name="connsiteX2" fmla="*/ 2078181 w 2200166"/>
                <a:gd name="connsiteY2" fmla="*/ 190005 h 2683823"/>
                <a:gd name="connsiteX3" fmla="*/ 1900052 w 2200166"/>
                <a:gd name="connsiteY3" fmla="*/ 344384 h 2683823"/>
                <a:gd name="connsiteX4" fmla="*/ 1365662 w 2200166"/>
                <a:gd name="connsiteY4" fmla="*/ 985651 h 2683823"/>
                <a:gd name="connsiteX5" fmla="*/ 831272 w 2200166"/>
                <a:gd name="connsiteY5" fmla="*/ 1567542 h 2683823"/>
                <a:gd name="connsiteX6" fmla="*/ 403761 w 2200166"/>
                <a:gd name="connsiteY6" fmla="*/ 2208810 h 2683823"/>
                <a:gd name="connsiteX7" fmla="*/ 0 w 2200166"/>
                <a:gd name="connsiteY7" fmla="*/ 2683823 h 268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166" h="2683823">
                  <a:moveTo>
                    <a:pt x="2196935" y="0"/>
                  </a:moveTo>
                  <a:cubicBezTo>
                    <a:pt x="2200893" y="67293"/>
                    <a:pt x="2204851" y="134587"/>
                    <a:pt x="2185059" y="166254"/>
                  </a:cubicBezTo>
                  <a:cubicBezTo>
                    <a:pt x="2165267" y="197921"/>
                    <a:pt x="2125682" y="160317"/>
                    <a:pt x="2078181" y="190005"/>
                  </a:cubicBezTo>
                  <a:cubicBezTo>
                    <a:pt x="2030680" y="219693"/>
                    <a:pt x="2018805" y="211776"/>
                    <a:pt x="1900052" y="344384"/>
                  </a:cubicBezTo>
                  <a:cubicBezTo>
                    <a:pt x="1781299" y="476992"/>
                    <a:pt x="1543792" y="781791"/>
                    <a:pt x="1365662" y="985651"/>
                  </a:cubicBezTo>
                  <a:cubicBezTo>
                    <a:pt x="1187532" y="1189511"/>
                    <a:pt x="991589" y="1363682"/>
                    <a:pt x="831272" y="1567542"/>
                  </a:cubicBezTo>
                  <a:cubicBezTo>
                    <a:pt x="670955" y="1771402"/>
                    <a:pt x="542306" y="2022763"/>
                    <a:pt x="403761" y="2208810"/>
                  </a:cubicBezTo>
                  <a:cubicBezTo>
                    <a:pt x="265216" y="2394857"/>
                    <a:pt x="132608" y="2539340"/>
                    <a:pt x="0" y="2683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5EE65A1-43CA-AFF7-7ED9-7DAF92C251B5}"/>
                </a:ext>
              </a:extLst>
            </p:cNvPr>
            <p:cNvSpPr/>
            <p:nvPr/>
          </p:nvSpPr>
          <p:spPr>
            <a:xfrm>
              <a:off x="1898966" y="2251844"/>
              <a:ext cx="3604509" cy="3004965"/>
            </a:xfrm>
            <a:custGeom>
              <a:avLst/>
              <a:gdLst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219469 w 4233329"/>
                <a:gd name="connsiteY3" fmla="*/ 368135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660510 w 4233329"/>
                <a:gd name="connsiteY7" fmla="*/ 1186814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435015 w 4233329"/>
                <a:gd name="connsiteY12" fmla="*/ 2590372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33329" h="3835730">
                  <a:moveTo>
                    <a:pt x="5713" y="0"/>
                  </a:moveTo>
                  <a:cubicBezTo>
                    <a:pt x="765" y="91044"/>
                    <a:pt x="-4183" y="182088"/>
                    <a:pt x="5713" y="225631"/>
                  </a:cubicBezTo>
                  <a:cubicBezTo>
                    <a:pt x="15609" y="269174"/>
                    <a:pt x="41724" y="226847"/>
                    <a:pt x="65090" y="261257"/>
                  </a:cubicBezTo>
                  <a:cubicBezTo>
                    <a:pt x="88457" y="295667"/>
                    <a:pt x="112265" y="358860"/>
                    <a:pt x="145912" y="432091"/>
                  </a:cubicBezTo>
                  <a:cubicBezTo>
                    <a:pt x="179559" y="505322"/>
                    <a:pt x="217297" y="611243"/>
                    <a:pt x="266970" y="700644"/>
                  </a:cubicBezTo>
                  <a:cubicBezTo>
                    <a:pt x="316643" y="790045"/>
                    <a:pt x="394010" y="902731"/>
                    <a:pt x="443948" y="968498"/>
                  </a:cubicBezTo>
                  <a:cubicBezTo>
                    <a:pt x="493887" y="1034265"/>
                    <a:pt x="518248" y="1068188"/>
                    <a:pt x="566601" y="1095247"/>
                  </a:cubicBezTo>
                  <a:cubicBezTo>
                    <a:pt x="614954" y="1122306"/>
                    <a:pt x="677970" y="1075552"/>
                    <a:pt x="734068" y="1130853"/>
                  </a:cubicBezTo>
                  <a:cubicBezTo>
                    <a:pt x="790166" y="1186155"/>
                    <a:pt x="839936" y="1337988"/>
                    <a:pt x="903187" y="1427056"/>
                  </a:cubicBezTo>
                  <a:cubicBezTo>
                    <a:pt x="966438" y="1516124"/>
                    <a:pt x="1061273" y="1592367"/>
                    <a:pt x="1113574" y="1665262"/>
                  </a:cubicBezTo>
                  <a:cubicBezTo>
                    <a:pt x="1165875" y="1738157"/>
                    <a:pt x="1124549" y="1765918"/>
                    <a:pt x="1216996" y="1864426"/>
                  </a:cubicBezTo>
                  <a:cubicBezTo>
                    <a:pt x="1309443" y="1962934"/>
                    <a:pt x="1465256" y="2135321"/>
                    <a:pt x="1668259" y="2256312"/>
                  </a:cubicBezTo>
                  <a:cubicBezTo>
                    <a:pt x="1871262" y="2377303"/>
                    <a:pt x="2215322" y="2467660"/>
                    <a:pt x="2435015" y="2590372"/>
                  </a:cubicBezTo>
                  <a:cubicBezTo>
                    <a:pt x="2654708" y="2713084"/>
                    <a:pt x="2811392" y="2891900"/>
                    <a:pt x="2986420" y="2992582"/>
                  </a:cubicBezTo>
                  <a:cubicBezTo>
                    <a:pt x="3161448" y="3093264"/>
                    <a:pt x="3326845" y="3113314"/>
                    <a:pt x="3485183" y="3194462"/>
                  </a:cubicBezTo>
                  <a:cubicBezTo>
                    <a:pt x="3643521" y="3275610"/>
                    <a:pt x="3811755" y="3372592"/>
                    <a:pt x="3936446" y="3479470"/>
                  </a:cubicBezTo>
                  <a:cubicBezTo>
                    <a:pt x="4061137" y="3586348"/>
                    <a:pt x="4147233" y="3711039"/>
                    <a:pt x="4233329" y="3835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C89754-E5D5-6DC2-584A-86E71B2F0CF7}"/>
                </a:ext>
              </a:extLst>
            </p:cNvPr>
            <p:cNvCxnSpPr>
              <a:cxnSpLocks/>
              <a:stCxn id="5" idx="8"/>
              <a:endCxn id="39" idx="6"/>
            </p:cNvCxnSpPr>
            <p:nvPr/>
          </p:nvCxnSpPr>
          <p:spPr>
            <a:xfrm>
              <a:off x="2375195" y="2926349"/>
              <a:ext cx="6209" cy="183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36A4CF-CDB6-EDB6-A024-DFE44AD50974}"/>
                </a:ext>
              </a:extLst>
            </p:cNvPr>
            <p:cNvSpPr/>
            <p:nvPr/>
          </p:nvSpPr>
          <p:spPr>
            <a:xfrm rot="1445074">
              <a:off x="3178573" y="3061705"/>
              <a:ext cx="877573" cy="734479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D812A55-9FCC-4DE3-5C12-58412C2865ED}"/>
                </a:ext>
              </a:extLst>
            </p:cNvPr>
            <p:cNvSpPr/>
            <p:nvPr/>
          </p:nvSpPr>
          <p:spPr>
            <a:xfrm>
              <a:off x="6506826" y="2889346"/>
              <a:ext cx="2907434" cy="1068523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4076C062-AE06-D9C3-E0B6-99D593EAD572}"/>
                </a:ext>
              </a:extLst>
            </p:cNvPr>
            <p:cNvSpPr/>
            <p:nvPr/>
          </p:nvSpPr>
          <p:spPr>
            <a:xfrm rot="18904529" flipV="1">
              <a:off x="8385913" y="5146759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1660EE-EED7-BCC3-22C1-E43C6DCB50AC}"/>
                </a:ext>
              </a:extLst>
            </p:cNvPr>
            <p:cNvSpPr txBox="1"/>
            <p:nvPr/>
          </p:nvSpPr>
          <p:spPr>
            <a:xfrm>
              <a:off x="4112332" y="2399658"/>
              <a:ext cx="760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out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B2AC98-9792-896D-C32C-72218601ED8C}"/>
                </a:ext>
              </a:extLst>
            </p:cNvPr>
            <p:cNvSpPr txBox="1"/>
            <p:nvPr/>
          </p:nvSpPr>
          <p:spPr>
            <a:xfrm>
              <a:off x="8771003" y="5308505"/>
              <a:ext cx="107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east</a:t>
              </a:r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FF76008C-0757-CFB1-DA03-CFC094E84E3E}"/>
                </a:ext>
              </a:extLst>
            </p:cNvPr>
            <p:cNvSpPr/>
            <p:nvPr/>
          </p:nvSpPr>
          <p:spPr>
            <a:xfrm rot="6203807" flipV="1">
              <a:off x="5043342" y="4490729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E4FB59-1F62-1C4E-84A2-70487ECBABF8}"/>
                </a:ext>
              </a:extLst>
            </p:cNvPr>
            <p:cNvSpPr txBox="1"/>
            <p:nvPr/>
          </p:nvSpPr>
          <p:spPr>
            <a:xfrm>
              <a:off x="9265187" y="4508048"/>
              <a:ext cx="1091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north</a:t>
              </a:r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A4D3725A-96D4-2CE6-6CC5-8B4BFF9A4E86}"/>
                </a:ext>
              </a:extLst>
            </p:cNvPr>
            <p:cNvSpPr/>
            <p:nvPr/>
          </p:nvSpPr>
          <p:spPr>
            <a:xfrm rot="14938542" flipV="1">
              <a:off x="8976534" y="4528176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DCD829-19FB-CD32-F584-F3FF4A6DC9A1}"/>
                </a:ext>
              </a:extLst>
            </p:cNvPr>
            <p:cNvSpPr txBox="1"/>
            <p:nvPr/>
          </p:nvSpPr>
          <p:spPr>
            <a:xfrm>
              <a:off x="4043262" y="4591213"/>
              <a:ext cx="1072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south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606147-8C64-5525-1710-5458F95EAEA7}"/>
                </a:ext>
              </a:extLst>
            </p:cNvPr>
            <p:cNvSpPr txBox="1"/>
            <p:nvPr/>
          </p:nvSpPr>
          <p:spPr>
            <a:xfrm>
              <a:off x="6489560" y="3819844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rech</a:t>
              </a:r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6FDCCB1C-CBB0-C459-CA7A-957013890612}"/>
                </a:ext>
              </a:extLst>
            </p:cNvPr>
            <p:cNvSpPr/>
            <p:nvPr/>
          </p:nvSpPr>
          <p:spPr>
            <a:xfrm rot="10800000" flipV="1">
              <a:off x="6732791" y="4235380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4AB44C94-22DE-C307-4724-8977AFCF5D3C}"/>
                </a:ext>
              </a:extLst>
            </p:cNvPr>
            <p:cNvSpPr/>
            <p:nvPr/>
          </p:nvSpPr>
          <p:spPr>
            <a:xfrm rot="10800000" flipV="1">
              <a:off x="7641757" y="4398342"/>
              <a:ext cx="352750" cy="40802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A46D14-4A23-FE2C-958B-AA2D49736623}"/>
                </a:ext>
              </a:extLst>
            </p:cNvPr>
            <p:cNvSpPr txBox="1"/>
            <p:nvPr/>
          </p:nvSpPr>
          <p:spPr>
            <a:xfrm>
              <a:off x="7404520" y="4720826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leak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85F368AA-6B0A-79E4-0678-7DBBD9DDE1CC}"/>
                </a:ext>
              </a:extLst>
            </p:cNvPr>
            <p:cNvSpPr/>
            <p:nvPr/>
          </p:nvSpPr>
          <p:spPr>
            <a:xfrm flipV="1">
              <a:off x="5845334" y="3606551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458E67-0D06-6C74-FD2D-939745AA3842}"/>
                </a:ext>
              </a:extLst>
            </p:cNvPr>
            <p:cNvSpPr txBox="1"/>
            <p:nvPr/>
          </p:nvSpPr>
          <p:spPr>
            <a:xfrm>
              <a:off x="4932000" y="3574292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pump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2CA7D-6925-B8D8-B261-47FD118DAA3F}"/>
                </a:ext>
              </a:extLst>
            </p:cNvPr>
            <p:cNvSpPr txBox="1"/>
            <p:nvPr/>
          </p:nvSpPr>
          <p:spPr>
            <a:xfrm>
              <a:off x="6466937" y="5029309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ΔS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5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7F9D6-C679-E624-454F-BBFE8345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9F2297-385F-DFCF-4D40-8207BFAE179F}"/>
              </a:ext>
            </a:extLst>
          </p:cNvPr>
          <p:cNvGrpSpPr/>
          <p:nvPr/>
        </p:nvGrpSpPr>
        <p:grpSpPr>
          <a:xfrm>
            <a:off x="1898966" y="1996408"/>
            <a:ext cx="9022888" cy="4019983"/>
            <a:chOff x="1898966" y="1996408"/>
            <a:chExt cx="9022888" cy="4019983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C32508-7F0D-3679-9F75-A1C5D183CE1F}"/>
                </a:ext>
              </a:extLst>
            </p:cNvPr>
            <p:cNvSpPr/>
            <p:nvPr/>
          </p:nvSpPr>
          <p:spPr>
            <a:xfrm>
              <a:off x="7368393" y="2006495"/>
              <a:ext cx="3549079" cy="991627"/>
            </a:xfrm>
            <a:custGeom>
              <a:avLst/>
              <a:gdLst>
                <a:gd name="connsiteX0" fmla="*/ 473826 w 3649287"/>
                <a:gd name="connsiteY0" fmla="*/ 0 h 1729047"/>
                <a:gd name="connsiteX1" fmla="*/ 365760 w 3649287"/>
                <a:gd name="connsiteY1" fmla="*/ 24938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473826 w 3649287"/>
                <a:gd name="connsiteY0" fmla="*/ 0 h 1729047"/>
                <a:gd name="connsiteX1" fmla="*/ 344883 w 3649287"/>
                <a:gd name="connsiteY1" fmla="*/ 2912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365268 w 3540729"/>
                <a:gd name="connsiteY0" fmla="*/ 0 h 1729047"/>
                <a:gd name="connsiteX1" fmla="*/ 236325 w 3540729"/>
                <a:gd name="connsiteY1" fmla="*/ 2912 h 1729047"/>
                <a:gd name="connsiteX2" fmla="*/ 0 w 3540729"/>
                <a:gd name="connsiteY2" fmla="*/ 286092 h 1729047"/>
                <a:gd name="connsiteX3" fmla="*/ 115886 w 3540729"/>
                <a:gd name="connsiteY3" fmla="*/ 432262 h 1729047"/>
                <a:gd name="connsiteX4" fmla="*/ 639588 w 3540729"/>
                <a:gd name="connsiteY4" fmla="*/ 606829 h 1729047"/>
                <a:gd name="connsiteX5" fmla="*/ 1520737 w 3540729"/>
                <a:gd name="connsiteY5" fmla="*/ 839585 h 1729047"/>
                <a:gd name="connsiteX6" fmla="*/ 1878184 w 3540729"/>
                <a:gd name="connsiteY6" fmla="*/ 1122218 h 1729047"/>
                <a:gd name="connsiteX7" fmla="*/ 2684519 w 3540729"/>
                <a:gd name="connsiteY7" fmla="*/ 1512916 h 1729047"/>
                <a:gd name="connsiteX8" fmla="*/ 3017028 w 3540729"/>
                <a:gd name="connsiteY8" fmla="*/ 1729047 h 1729047"/>
                <a:gd name="connsiteX9" fmla="*/ 3399413 w 3540729"/>
                <a:gd name="connsiteY9" fmla="*/ 1404851 h 1729047"/>
                <a:gd name="connsiteX10" fmla="*/ 3540729 w 3540729"/>
                <a:gd name="connsiteY10" fmla="*/ 1388225 h 1729047"/>
                <a:gd name="connsiteX11" fmla="*/ 3540729 w 3540729"/>
                <a:gd name="connsiteY11" fmla="*/ 1388225 h 1729047"/>
                <a:gd name="connsiteX12" fmla="*/ 3507479 w 3540729"/>
                <a:gd name="connsiteY12" fmla="*/ 1230284 h 1729047"/>
                <a:gd name="connsiteX13" fmla="*/ 3316286 w 3540729"/>
                <a:gd name="connsiteY13" fmla="*/ 1163782 h 1729047"/>
                <a:gd name="connsiteX14" fmla="*/ 3058591 w 3540729"/>
                <a:gd name="connsiteY14" fmla="*/ 1088967 h 1729047"/>
                <a:gd name="connsiteX15" fmla="*/ 2825835 w 3540729"/>
                <a:gd name="connsiteY15" fmla="*/ 806334 h 1729047"/>
                <a:gd name="connsiteX16" fmla="*/ 2618017 w 3540729"/>
                <a:gd name="connsiteY16" fmla="*/ 573578 h 1729047"/>
                <a:gd name="connsiteX17" fmla="*/ 2310446 w 3540729"/>
                <a:gd name="connsiteY17" fmla="*/ 332509 h 1729047"/>
                <a:gd name="connsiteX18" fmla="*/ 2027813 w 3540729"/>
                <a:gd name="connsiteY18" fmla="*/ 91440 h 1729047"/>
                <a:gd name="connsiteX19" fmla="*/ 1828308 w 3540729"/>
                <a:gd name="connsiteY19" fmla="*/ 16625 h 1729047"/>
                <a:gd name="connsiteX20" fmla="*/ 1612177 w 3540729"/>
                <a:gd name="connsiteY20" fmla="*/ 33251 h 1729047"/>
                <a:gd name="connsiteX21" fmla="*/ 1404359 w 3540729"/>
                <a:gd name="connsiteY21" fmla="*/ 141316 h 1729047"/>
                <a:gd name="connsiteX22" fmla="*/ 1130039 w 3540729"/>
                <a:gd name="connsiteY22" fmla="*/ 199505 h 1729047"/>
                <a:gd name="connsiteX23" fmla="*/ 839093 w 3540729"/>
                <a:gd name="connsiteY23" fmla="*/ 241069 h 1729047"/>
                <a:gd name="connsiteX24" fmla="*/ 598024 w 3540729"/>
                <a:gd name="connsiteY24" fmla="*/ 207818 h 1729047"/>
                <a:gd name="connsiteX25" fmla="*/ 440082 w 3540729"/>
                <a:gd name="connsiteY25" fmla="*/ 108065 h 1729047"/>
                <a:gd name="connsiteX26" fmla="*/ 365268 w 3540729"/>
                <a:gd name="connsiteY26" fmla="*/ 0 h 1729047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222503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444849 w 3540729"/>
                <a:gd name="connsiteY12" fmla="*/ 987994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540729 w 3549079"/>
                <a:gd name="connsiteY10" fmla="*/ 1402910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170149 w 3549079"/>
                <a:gd name="connsiteY13" fmla="*/ 943519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87497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516725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49079" h="1743732">
                  <a:moveTo>
                    <a:pt x="344391" y="0"/>
                  </a:moveTo>
                  <a:lnTo>
                    <a:pt x="236325" y="17597"/>
                  </a:lnTo>
                  <a:lnTo>
                    <a:pt x="0" y="300777"/>
                  </a:lnTo>
                  <a:lnTo>
                    <a:pt x="115886" y="446947"/>
                  </a:lnTo>
                  <a:lnTo>
                    <a:pt x="639588" y="621514"/>
                  </a:lnTo>
                  <a:lnTo>
                    <a:pt x="1520737" y="854270"/>
                  </a:lnTo>
                  <a:lnTo>
                    <a:pt x="1878184" y="1136903"/>
                  </a:lnTo>
                  <a:lnTo>
                    <a:pt x="2684519" y="1527601"/>
                  </a:lnTo>
                  <a:lnTo>
                    <a:pt x="3017028" y="1743732"/>
                  </a:lnTo>
                  <a:lnTo>
                    <a:pt x="3240750" y="1412195"/>
                  </a:lnTo>
                  <a:lnTo>
                    <a:pt x="3398768" y="1160619"/>
                  </a:lnTo>
                  <a:lnTo>
                    <a:pt x="3549079" y="1116565"/>
                  </a:lnTo>
                  <a:lnTo>
                    <a:pt x="3516725" y="1053172"/>
                  </a:lnTo>
                  <a:lnTo>
                    <a:pt x="3444849" y="987994"/>
                  </a:lnTo>
                  <a:lnTo>
                    <a:pt x="3170149" y="943519"/>
                  </a:lnTo>
                  <a:lnTo>
                    <a:pt x="3016838" y="846677"/>
                  </a:lnTo>
                  <a:lnTo>
                    <a:pt x="2892641" y="732914"/>
                  </a:lnTo>
                  <a:lnTo>
                    <a:pt x="2672296" y="522184"/>
                  </a:lnTo>
                  <a:lnTo>
                    <a:pt x="2343849" y="281115"/>
                  </a:lnTo>
                  <a:lnTo>
                    <a:pt x="1919254" y="25360"/>
                  </a:lnTo>
                  <a:lnTo>
                    <a:pt x="1765678" y="23968"/>
                  </a:lnTo>
                  <a:lnTo>
                    <a:pt x="1612177" y="47936"/>
                  </a:lnTo>
                  <a:lnTo>
                    <a:pt x="1404359" y="111949"/>
                  </a:lnTo>
                  <a:lnTo>
                    <a:pt x="1125864" y="162794"/>
                  </a:lnTo>
                  <a:lnTo>
                    <a:pt x="864145" y="204359"/>
                  </a:lnTo>
                  <a:lnTo>
                    <a:pt x="598024" y="178450"/>
                  </a:lnTo>
                  <a:lnTo>
                    <a:pt x="440082" y="122750"/>
                  </a:lnTo>
                  <a:lnTo>
                    <a:pt x="344391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EED6787-81E2-82DA-21BE-55BEAB2DDA66}"/>
                </a:ext>
              </a:extLst>
            </p:cNvPr>
            <p:cNvSpPr/>
            <p:nvPr/>
          </p:nvSpPr>
          <p:spPr>
            <a:xfrm>
              <a:off x="1898967" y="2251845"/>
              <a:ext cx="806380" cy="770532"/>
            </a:xfrm>
            <a:custGeom>
              <a:avLst/>
              <a:gdLst>
                <a:gd name="connsiteX0" fmla="*/ 0 w 1546167"/>
                <a:gd name="connsiteY0" fmla="*/ 0 h 1753985"/>
                <a:gd name="connsiteX1" fmla="*/ 224444 w 1546167"/>
                <a:gd name="connsiteY1" fmla="*/ 74814 h 1753985"/>
                <a:gd name="connsiteX2" fmla="*/ 423949 w 1546167"/>
                <a:gd name="connsiteY2" fmla="*/ 299258 h 1753985"/>
                <a:gd name="connsiteX3" fmla="*/ 548640 w 1546167"/>
                <a:gd name="connsiteY3" fmla="*/ 365760 h 1753985"/>
                <a:gd name="connsiteX4" fmla="*/ 615142 w 1546167"/>
                <a:gd name="connsiteY4" fmla="*/ 498763 h 1753985"/>
                <a:gd name="connsiteX5" fmla="*/ 640080 w 1546167"/>
                <a:gd name="connsiteY5" fmla="*/ 723207 h 1753985"/>
                <a:gd name="connsiteX6" fmla="*/ 831273 w 1546167"/>
                <a:gd name="connsiteY6" fmla="*/ 831272 h 1753985"/>
                <a:gd name="connsiteX7" fmla="*/ 1014153 w 1546167"/>
                <a:gd name="connsiteY7" fmla="*/ 1022465 h 1753985"/>
                <a:gd name="connsiteX8" fmla="*/ 1097280 w 1546167"/>
                <a:gd name="connsiteY8" fmla="*/ 1230283 h 1753985"/>
                <a:gd name="connsiteX9" fmla="*/ 1404851 w 1546167"/>
                <a:gd name="connsiteY9" fmla="*/ 1429789 h 1753985"/>
                <a:gd name="connsiteX10" fmla="*/ 1546167 w 1546167"/>
                <a:gd name="connsiteY10" fmla="*/ 1753985 h 1753985"/>
                <a:gd name="connsiteX11" fmla="*/ 1413164 w 1546167"/>
                <a:gd name="connsiteY11" fmla="*/ 1596043 h 1753985"/>
                <a:gd name="connsiteX12" fmla="*/ 1088967 w 1546167"/>
                <a:gd name="connsiteY12" fmla="*/ 1471352 h 1753985"/>
                <a:gd name="connsiteX13" fmla="*/ 1030778 w 1546167"/>
                <a:gd name="connsiteY13" fmla="*/ 1413163 h 1753985"/>
                <a:gd name="connsiteX14" fmla="*/ 964276 w 1546167"/>
                <a:gd name="connsiteY14" fmla="*/ 1305098 h 1753985"/>
                <a:gd name="connsiteX15" fmla="*/ 906087 w 1546167"/>
                <a:gd name="connsiteY15" fmla="*/ 1105592 h 1753985"/>
                <a:gd name="connsiteX16" fmla="*/ 864524 w 1546167"/>
                <a:gd name="connsiteY16" fmla="*/ 1022465 h 1753985"/>
                <a:gd name="connsiteX17" fmla="*/ 681644 w 1546167"/>
                <a:gd name="connsiteY17" fmla="*/ 931025 h 1753985"/>
                <a:gd name="connsiteX18" fmla="*/ 498764 w 1546167"/>
                <a:gd name="connsiteY18" fmla="*/ 864523 h 1753985"/>
                <a:gd name="connsiteX19" fmla="*/ 432262 w 1546167"/>
                <a:gd name="connsiteY19" fmla="*/ 773083 h 1753985"/>
                <a:gd name="connsiteX20" fmla="*/ 399011 w 1546167"/>
                <a:gd name="connsiteY20" fmla="*/ 590203 h 1753985"/>
                <a:gd name="connsiteX21" fmla="*/ 382385 w 1546167"/>
                <a:gd name="connsiteY21" fmla="*/ 374072 h 1753985"/>
                <a:gd name="connsiteX22" fmla="*/ 315884 w 1546167"/>
                <a:gd name="connsiteY22" fmla="*/ 282632 h 1753985"/>
                <a:gd name="connsiteX23" fmla="*/ 149629 w 1546167"/>
                <a:gd name="connsiteY23" fmla="*/ 166254 h 1753985"/>
                <a:gd name="connsiteX24" fmla="*/ 0 w 1546167"/>
                <a:gd name="connsiteY24" fmla="*/ 0 h 1753985"/>
                <a:gd name="connsiteX0" fmla="*/ 0 w 1498704"/>
                <a:gd name="connsiteY0" fmla="*/ 0 h 1596043"/>
                <a:gd name="connsiteX1" fmla="*/ 224444 w 1498704"/>
                <a:gd name="connsiteY1" fmla="*/ 74814 h 1596043"/>
                <a:gd name="connsiteX2" fmla="*/ 423949 w 1498704"/>
                <a:gd name="connsiteY2" fmla="*/ 299258 h 1596043"/>
                <a:gd name="connsiteX3" fmla="*/ 548640 w 1498704"/>
                <a:gd name="connsiteY3" fmla="*/ 365760 h 1596043"/>
                <a:gd name="connsiteX4" fmla="*/ 615142 w 1498704"/>
                <a:gd name="connsiteY4" fmla="*/ 498763 h 1596043"/>
                <a:gd name="connsiteX5" fmla="*/ 640080 w 1498704"/>
                <a:gd name="connsiteY5" fmla="*/ 723207 h 1596043"/>
                <a:gd name="connsiteX6" fmla="*/ 831273 w 1498704"/>
                <a:gd name="connsiteY6" fmla="*/ 831272 h 1596043"/>
                <a:gd name="connsiteX7" fmla="*/ 1014153 w 1498704"/>
                <a:gd name="connsiteY7" fmla="*/ 1022465 h 1596043"/>
                <a:gd name="connsiteX8" fmla="*/ 1097280 w 1498704"/>
                <a:gd name="connsiteY8" fmla="*/ 1230283 h 1596043"/>
                <a:gd name="connsiteX9" fmla="*/ 1404851 w 1498704"/>
                <a:gd name="connsiteY9" fmla="*/ 1429789 h 1596043"/>
                <a:gd name="connsiteX10" fmla="*/ 1498704 w 1498704"/>
                <a:gd name="connsiteY10" fmla="*/ 1588842 h 1596043"/>
                <a:gd name="connsiteX11" fmla="*/ 1413164 w 1498704"/>
                <a:gd name="connsiteY11" fmla="*/ 1596043 h 1596043"/>
                <a:gd name="connsiteX12" fmla="*/ 1088967 w 1498704"/>
                <a:gd name="connsiteY12" fmla="*/ 1471352 h 1596043"/>
                <a:gd name="connsiteX13" fmla="*/ 1030778 w 1498704"/>
                <a:gd name="connsiteY13" fmla="*/ 1413163 h 1596043"/>
                <a:gd name="connsiteX14" fmla="*/ 964276 w 1498704"/>
                <a:gd name="connsiteY14" fmla="*/ 1305098 h 1596043"/>
                <a:gd name="connsiteX15" fmla="*/ 906087 w 1498704"/>
                <a:gd name="connsiteY15" fmla="*/ 1105592 h 1596043"/>
                <a:gd name="connsiteX16" fmla="*/ 864524 w 1498704"/>
                <a:gd name="connsiteY16" fmla="*/ 1022465 h 1596043"/>
                <a:gd name="connsiteX17" fmla="*/ 681644 w 1498704"/>
                <a:gd name="connsiteY17" fmla="*/ 931025 h 1596043"/>
                <a:gd name="connsiteX18" fmla="*/ 498764 w 1498704"/>
                <a:gd name="connsiteY18" fmla="*/ 864523 h 1596043"/>
                <a:gd name="connsiteX19" fmla="*/ 432262 w 1498704"/>
                <a:gd name="connsiteY19" fmla="*/ 773083 h 1596043"/>
                <a:gd name="connsiteX20" fmla="*/ 399011 w 1498704"/>
                <a:gd name="connsiteY20" fmla="*/ 590203 h 1596043"/>
                <a:gd name="connsiteX21" fmla="*/ 382385 w 1498704"/>
                <a:gd name="connsiteY21" fmla="*/ 374072 h 1596043"/>
                <a:gd name="connsiteX22" fmla="*/ 315884 w 1498704"/>
                <a:gd name="connsiteY22" fmla="*/ 282632 h 1596043"/>
                <a:gd name="connsiteX23" fmla="*/ 149629 w 1498704"/>
                <a:gd name="connsiteY23" fmla="*/ 166254 h 1596043"/>
                <a:gd name="connsiteX24" fmla="*/ 0 w 1498704"/>
                <a:gd name="connsiteY24" fmla="*/ 0 h 1596043"/>
                <a:gd name="connsiteX0" fmla="*/ 0 w 1498704"/>
                <a:gd name="connsiteY0" fmla="*/ 0 h 1588842"/>
                <a:gd name="connsiteX1" fmla="*/ 224444 w 1498704"/>
                <a:gd name="connsiteY1" fmla="*/ 74814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384553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404851 w 1808203"/>
                <a:gd name="connsiteY9" fmla="*/ 142978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84982 w 1808203"/>
                <a:gd name="connsiteY5" fmla="*/ 836936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8203" h="1693095">
                  <a:moveTo>
                    <a:pt x="0" y="0"/>
                  </a:moveTo>
                  <a:cubicBezTo>
                    <a:pt x="268251" y="116553"/>
                    <a:pt x="430111" y="138329"/>
                    <a:pt x="659676" y="207496"/>
                  </a:cubicBezTo>
                  <a:lnTo>
                    <a:pt x="820495" y="384553"/>
                  </a:lnTo>
                  <a:lnTo>
                    <a:pt x="867811" y="602695"/>
                  </a:lnTo>
                  <a:lnTo>
                    <a:pt x="1011688" y="716744"/>
                  </a:lnTo>
                  <a:lnTo>
                    <a:pt x="1084982" y="836936"/>
                  </a:lnTo>
                  <a:lnTo>
                    <a:pt x="1189132" y="954479"/>
                  </a:lnTo>
                  <a:lnTo>
                    <a:pt x="1313980" y="1041422"/>
                  </a:lnTo>
                  <a:lnTo>
                    <a:pt x="1387436" y="1220804"/>
                  </a:lnTo>
                  <a:lnTo>
                    <a:pt x="1627304" y="1401359"/>
                  </a:lnTo>
                  <a:lnTo>
                    <a:pt x="1808203" y="1693095"/>
                  </a:lnTo>
                  <a:lnTo>
                    <a:pt x="1375193" y="1531820"/>
                  </a:lnTo>
                  <a:lnTo>
                    <a:pt x="1088967" y="1471352"/>
                  </a:lnTo>
                  <a:lnTo>
                    <a:pt x="1030778" y="1413163"/>
                  </a:lnTo>
                  <a:lnTo>
                    <a:pt x="964276" y="1305098"/>
                  </a:lnTo>
                  <a:lnTo>
                    <a:pt x="906087" y="1105592"/>
                  </a:lnTo>
                  <a:lnTo>
                    <a:pt x="864524" y="1022465"/>
                  </a:lnTo>
                  <a:lnTo>
                    <a:pt x="681644" y="931025"/>
                  </a:lnTo>
                  <a:lnTo>
                    <a:pt x="498764" y="864523"/>
                  </a:lnTo>
                  <a:lnTo>
                    <a:pt x="432262" y="773083"/>
                  </a:lnTo>
                  <a:lnTo>
                    <a:pt x="399011" y="590203"/>
                  </a:lnTo>
                  <a:lnTo>
                    <a:pt x="382385" y="374072"/>
                  </a:lnTo>
                  <a:lnTo>
                    <a:pt x="315884" y="282632"/>
                  </a:lnTo>
                  <a:lnTo>
                    <a:pt x="149629" y="166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385CCD1D-73D5-3D2D-16DF-274062FA7E32}"/>
                </a:ext>
              </a:extLst>
            </p:cNvPr>
            <p:cNvSpPr/>
            <p:nvPr/>
          </p:nvSpPr>
          <p:spPr>
            <a:xfrm rot="18904529" flipV="1">
              <a:off x="3801938" y="2442474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47825C-91BC-1F80-58C8-5C4D5461612E}"/>
                </a:ext>
              </a:extLst>
            </p:cNvPr>
            <p:cNvSpPr/>
            <p:nvPr/>
          </p:nvSpPr>
          <p:spPr>
            <a:xfrm>
              <a:off x="3887171" y="2894518"/>
              <a:ext cx="602803" cy="345723"/>
            </a:xfrm>
            <a:custGeom>
              <a:avLst/>
              <a:gdLst>
                <a:gd name="connsiteX0" fmla="*/ 0 w 429371"/>
                <a:gd name="connsiteY0" fmla="*/ 0 h 222636"/>
                <a:gd name="connsiteX1" fmla="*/ 127221 w 429371"/>
                <a:gd name="connsiteY1" fmla="*/ 0 h 222636"/>
                <a:gd name="connsiteX2" fmla="*/ 429371 w 429371"/>
                <a:gd name="connsiteY2" fmla="*/ 23854 h 222636"/>
                <a:gd name="connsiteX3" fmla="*/ 246491 w 429371"/>
                <a:gd name="connsiteY3" fmla="*/ 222636 h 222636"/>
                <a:gd name="connsiteX4" fmla="*/ 0 w 429371"/>
                <a:gd name="connsiteY4" fmla="*/ 0 h 2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371" h="222636">
                  <a:moveTo>
                    <a:pt x="0" y="0"/>
                  </a:moveTo>
                  <a:lnTo>
                    <a:pt x="127221" y="0"/>
                  </a:lnTo>
                  <a:lnTo>
                    <a:pt x="429371" y="23854"/>
                  </a:lnTo>
                  <a:lnTo>
                    <a:pt x="246491" y="22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090E839A-B9F4-7867-C552-B53A62ACEF95}"/>
                </a:ext>
              </a:extLst>
            </p:cNvPr>
            <p:cNvSpPr/>
            <p:nvPr/>
          </p:nvSpPr>
          <p:spPr>
            <a:xfrm>
              <a:off x="1903790" y="1996408"/>
              <a:ext cx="5812841" cy="1193181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1002082 w 6445405"/>
                <a:gd name="connsiteY2" fmla="*/ 52746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11456 w 6200078"/>
                <a:gd name="connsiteY0" fmla="*/ 243799 h 1193181"/>
                <a:gd name="connsiteX1" fmla="*/ 0 w 6200078"/>
                <a:gd name="connsiteY1" fmla="*/ 223025 h 1193181"/>
                <a:gd name="connsiteX2" fmla="*/ 756755 w 6200078"/>
                <a:gd name="connsiteY2" fmla="*/ 527469 h 1193181"/>
                <a:gd name="connsiteX3" fmla="*/ 1091750 w 6200078"/>
                <a:gd name="connsiteY3" fmla="*/ 708943 h 1193181"/>
                <a:gd name="connsiteX4" fmla="*/ 1650380 w 6200078"/>
                <a:gd name="connsiteY4" fmla="*/ 892098 h 1193181"/>
                <a:gd name="connsiteX5" fmla="*/ 2553629 w 6200078"/>
                <a:gd name="connsiteY5" fmla="*/ 892098 h 1193181"/>
                <a:gd name="connsiteX6" fmla="*/ 3021980 w 6200078"/>
                <a:gd name="connsiteY6" fmla="*/ 947854 h 1193181"/>
                <a:gd name="connsiteX7" fmla="*/ 3534936 w 6200078"/>
                <a:gd name="connsiteY7" fmla="*/ 992459 h 1193181"/>
                <a:gd name="connsiteX8" fmla="*/ 3612995 w 6200078"/>
                <a:gd name="connsiteY8" fmla="*/ 1081669 h 1193181"/>
                <a:gd name="connsiteX9" fmla="*/ 3679902 w 6200078"/>
                <a:gd name="connsiteY9" fmla="*/ 1193181 h 1193181"/>
                <a:gd name="connsiteX10" fmla="*/ 4125951 w 6200078"/>
                <a:gd name="connsiteY10" fmla="*/ 1193181 h 1193181"/>
                <a:gd name="connsiteX11" fmla="*/ 4192858 w 6200078"/>
                <a:gd name="connsiteY11" fmla="*/ 1092820 h 1193181"/>
                <a:gd name="connsiteX12" fmla="*/ 4282068 w 6200078"/>
                <a:gd name="connsiteY12" fmla="*/ 947854 h 1193181"/>
                <a:gd name="connsiteX13" fmla="*/ 4449336 w 6200078"/>
                <a:gd name="connsiteY13" fmla="*/ 936703 h 1193181"/>
                <a:gd name="connsiteX14" fmla="*/ 5018048 w 6200078"/>
                <a:gd name="connsiteY14" fmla="*/ 903249 h 1193181"/>
                <a:gd name="connsiteX15" fmla="*/ 5319131 w 6200078"/>
                <a:gd name="connsiteY15" fmla="*/ 657922 h 1193181"/>
                <a:gd name="connsiteX16" fmla="*/ 5754029 w 6200078"/>
                <a:gd name="connsiteY16" fmla="*/ 245327 h 1193181"/>
                <a:gd name="connsiteX17" fmla="*/ 6088565 w 6200078"/>
                <a:gd name="connsiteY17" fmla="*/ 11152 h 1193181"/>
                <a:gd name="connsiteX18" fmla="*/ 6200078 w 6200078"/>
                <a:gd name="connsiteY18" fmla="*/ 0 h 1193181"/>
                <a:gd name="connsiteX0" fmla="*/ 0 w 6188622"/>
                <a:gd name="connsiteY0" fmla="*/ 243799 h 1193181"/>
                <a:gd name="connsiteX1" fmla="*/ 326747 w 6188622"/>
                <a:gd name="connsiteY1" fmla="*/ 260603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6188622"/>
                <a:gd name="connsiteY0" fmla="*/ 243799 h 1193181"/>
                <a:gd name="connsiteX1" fmla="*/ 502111 w 6188622"/>
                <a:gd name="connsiteY1" fmla="*/ 373337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5812841"/>
                <a:gd name="connsiteY0" fmla="*/ 256325 h 1193181"/>
                <a:gd name="connsiteX1" fmla="*/ 126330 w 5812841"/>
                <a:gd name="connsiteY1" fmla="*/ 373337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469726 w 5812841"/>
                <a:gd name="connsiteY2" fmla="*/ 533732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2841" h="1193181">
                  <a:moveTo>
                    <a:pt x="0" y="256325"/>
                  </a:moveTo>
                  <a:lnTo>
                    <a:pt x="289169" y="348285"/>
                  </a:lnTo>
                  <a:lnTo>
                    <a:pt x="469726" y="533732"/>
                  </a:lnTo>
                  <a:lnTo>
                    <a:pt x="704513" y="708943"/>
                  </a:lnTo>
                  <a:lnTo>
                    <a:pt x="1263143" y="892098"/>
                  </a:lnTo>
                  <a:lnTo>
                    <a:pt x="2166392" y="892098"/>
                  </a:lnTo>
                  <a:lnTo>
                    <a:pt x="2634743" y="947854"/>
                  </a:lnTo>
                  <a:lnTo>
                    <a:pt x="3147699" y="992459"/>
                  </a:lnTo>
                  <a:lnTo>
                    <a:pt x="3225758" y="1081669"/>
                  </a:lnTo>
                  <a:lnTo>
                    <a:pt x="3292665" y="1193181"/>
                  </a:lnTo>
                  <a:lnTo>
                    <a:pt x="3738714" y="1193181"/>
                  </a:lnTo>
                  <a:lnTo>
                    <a:pt x="3805621" y="1092820"/>
                  </a:lnTo>
                  <a:lnTo>
                    <a:pt x="3894831" y="947854"/>
                  </a:lnTo>
                  <a:lnTo>
                    <a:pt x="4062099" y="936703"/>
                  </a:lnTo>
                  <a:lnTo>
                    <a:pt x="4630811" y="903249"/>
                  </a:lnTo>
                  <a:lnTo>
                    <a:pt x="4931894" y="657922"/>
                  </a:lnTo>
                  <a:lnTo>
                    <a:pt x="5366792" y="245327"/>
                  </a:lnTo>
                  <a:lnTo>
                    <a:pt x="5701328" y="11152"/>
                  </a:lnTo>
                  <a:lnTo>
                    <a:pt x="58128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56096E4E-8356-0E92-9E8C-D400156D924F}"/>
                </a:ext>
              </a:extLst>
            </p:cNvPr>
            <p:cNvSpPr/>
            <p:nvPr/>
          </p:nvSpPr>
          <p:spPr>
            <a:xfrm>
              <a:off x="2375195" y="2653145"/>
              <a:ext cx="8541835" cy="1929162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5405" h="1193181">
                  <a:moveTo>
                    <a:pt x="0" y="156117"/>
                  </a:moveTo>
                  <a:lnTo>
                    <a:pt x="245327" y="223025"/>
                  </a:lnTo>
                  <a:lnTo>
                    <a:pt x="457200" y="446049"/>
                  </a:lnTo>
                  <a:lnTo>
                    <a:pt x="1092819" y="802888"/>
                  </a:lnTo>
                  <a:lnTo>
                    <a:pt x="1895707" y="892098"/>
                  </a:lnTo>
                  <a:lnTo>
                    <a:pt x="2798956" y="892098"/>
                  </a:lnTo>
                  <a:lnTo>
                    <a:pt x="3267307" y="947854"/>
                  </a:lnTo>
                  <a:lnTo>
                    <a:pt x="3780263" y="992459"/>
                  </a:lnTo>
                  <a:lnTo>
                    <a:pt x="3858322" y="1081669"/>
                  </a:lnTo>
                  <a:lnTo>
                    <a:pt x="3925229" y="1193181"/>
                  </a:lnTo>
                  <a:lnTo>
                    <a:pt x="4371278" y="1193181"/>
                  </a:lnTo>
                  <a:lnTo>
                    <a:pt x="4438185" y="1092820"/>
                  </a:lnTo>
                  <a:lnTo>
                    <a:pt x="4527395" y="947854"/>
                  </a:lnTo>
                  <a:lnTo>
                    <a:pt x="4694663" y="936703"/>
                  </a:lnTo>
                  <a:lnTo>
                    <a:pt x="5263375" y="903249"/>
                  </a:lnTo>
                  <a:lnTo>
                    <a:pt x="5564458" y="657922"/>
                  </a:lnTo>
                  <a:lnTo>
                    <a:pt x="5999356" y="245327"/>
                  </a:lnTo>
                  <a:lnTo>
                    <a:pt x="6333892" y="11152"/>
                  </a:lnTo>
                  <a:lnTo>
                    <a:pt x="644540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595AD1F-2404-3F30-73D6-B6C450EC7F82}"/>
                </a:ext>
              </a:extLst>
            </p:cNvPr>
            <p:cNvSpPr/>
            <p:nvPr/>
          </p:nvSpPr>
          <p:spPr>
            <a:xfrm>
              <a:off x="7716631" y="2009347"/>
              <a:ext cx="3200399" cy="643798"/>
            </a:xfrm>
            <a:custGeom>
              <a:avLst/>
              <a:gdLst>
                <a:gd name="connsiteX0" fmla="*/ 0 w 3193541"/>
                <a:gd name="connsiteY0" fmla="*/ 0 h 1393902"/>
                <a:gd name="connsiteX1" fmla="*/ 323386 w 3193541"/>
                <a:gd name="connsiteY1" fmla="*/ 223024 h 1393902"/>
                <a:gd name="connsiteX2" fmla="*/ 936703 w 3193541"/>
                <a:gd name="connsiteY2" fmla="*/ 167268 h 1393902"/>
                <a:gd name="connsiteX3" fmla="*/ 1505415 w 3193541"/>
                <a:gd name="connsiteY3" fmla="*/ 11151 h 1393902"/>
                <a:gd name="connsiteX4" fmla="*/ 2107581 w 3193541"/>
                <a:gd name="connsiteY4" fmla="*/ 446049 h 1393902"/>
                <a:gd name="connsiteX5" fmla="*/ 2397513 w 3193541"/>
                <a:gd name="connsiteY5" fmla="*/ 702527 h 1393902"/>
                <a:gd name="connsiteX6" fmla="*/ 2698595 w 3193541"/>
                <a:gd name="connsiteY6" fmla="*/ 1070517 h 1393902"/>
                <a:gd name="connsiteX7" fmla="*/ 3122342 w 3193541"/>
                <a:gd name="connsiteY7" fmla="*/ 1237785 h 1393902"/>
                <a:gd name="connsiteX8" fmla="*/ 3189249 w 3193541"/>
                <a:gd name="connsiteY8" fmla="*/ 1393902 h 139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3541" h="1393902">
                  <a:moveTo>
                    <a:pt x="0" y="0"/>
                  </a:moveTo>
                  <a:cubicBezTo>
                    <a:pt x="83634" y="97573"/>
                    <a:pt x="167269" y="195146"/>
                    <a:pt x="323386" y="223024"/>
                  </a:cubicBezTo>
                  <a:cubicBezTo>
                    <a:pt x="479503" y="250902"/>
                    <a:pt x="739698" y="202580"/>
                    <a:pt x="936703" y="167268"/>
                  </a:cubicBezTo>
                  <a:cubicBezTo>
                    <a:pt x="1133708" y="131956"/>
                    <a:pt x="1310269" y="-35312"/>
                    <a:pt x="1505415" y="11151"/>
                  </a:cubicBezTo>
                  <a:cubicBezTo>
                    <a:pt x="1700561" y="57614"/>
                    <a:pt x="1958898" y="330820"/>
                    <a:pt x="2107581" y="446049"/>
                  </a:cubicBezTo>
                  <a:cubicBezTo>
                    <a:pt x="2256264" y="561278"/>
                    <a:pt x="2299011" y="598449"/>
                    <a:pt x="2397513" y="702527"/>
                  </a:cubicBezTo>
                  <a:cubicBezTo>
                    <a:pt x="2496015" y="806605"/>
                    <a:pt x="2577790" y="981307"/>
                    <a:pt x="2698595" y="1070517"/>
                  </a:cubicBezTo>
                  <a:cubicBezTo>
                    <a:pt x="2819400" y="1159727"/>
                    <a:pt x="3040566" y="1183888"/>
                    <a:pt x="3122342" y="1237785"/>
                  </a:cubicBezTo>
                  <a:cubicBezTo>
                    <a:pt x="3204118" y="1291683"/>
                    <a:pt x="3196683" y="1342792"/>
                    <a:pt x="3189249" y="13939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9B1629-BA48-AD92-4DB2-AD5785D3BB5E}"/>
                </a:ext>
              </a:extLst>
            </p:cNvPr>
            <p:cNvSpPr/>
            <p:nvPr/>
          </p:nvSpPr>
          <p:spPr>
            <a:xfrm>
              <a:off x="1898966" y="2251845"/>
              <a:ext cx="476229" cy="674504"/>
            </a:xfrm>
            <a:custGeom>
              <a:avLst/>
              <a:gdLst>
                <a:gd name="connsiteX0" fmla="*/ 0 w 1103971"/>
                <a:gd name="connsiteY0" fmla="*/ 0 h 1483112"/>
                <a:gd name="connsiteX1" fmla="*/ 133815 w 1103971"/>
                <a:gd name="connsiteY1" fmla="*/ 133814 h 1483112"/>
                <a:gd name="connsiteX2" fmla="*/ 356839 w 1103971"/>
                <a:gd name="connsiteY2" fmla="*/ 301083 h 1483112"/>
                <a:gd name="connsiteX3" fmla="*/ 412596 w 1103971"/>
                <a:gd name="connsiteY3" fmla="*/ 524107 h 1483112"/>
                <a:gd name="connsiteX4" fmla="*/ 490654 w 1103971"/>
                <a:gd name="connsiteY4" fmla="*/ 814039 h 1483112"/>
                <a:gd name="connsiteX5" fmla="*/ 735981 w 1103971"/>
                <a:gd name="connsiteY5" fmla="*/ 936702 h 1483112"/>
                <a:gd name="connsiteX6" fmla="*/ 914400 w 1103971"/>
                <a:gd name="connsiteY6" fmla="*/ 1048214 h 1483112"/>
                <a:gd name="connsiteX7" fmla="*/ 981308 w 1103971"/>
                <a:gd name="connsiteY7" fmla="*/ 1293541 h 1483112"/>
                <a:gd name="connsiteX8" fmla="*/ 1103971 w 1103971"/>
                <a:gd name="connsiteY8" fmla="*/ 1483112 h 148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71" h="1483112">
                  <a:moveTo>
                    <a:pt x="0" y="0"/>
                  </a:moveTo>
                  <a:cubicBezTo>
                    <a:pt x="37171" y="41817"/>
                    <a:pt x="74342" y="83634"/>
                    <a:pt x="133815" y="133814"/>
                  </a:cubicBezTo>
                  <a:cubicBezTo>
                    <a:pt x="193288" y="183994"/>
                    <a:pt x="310376" y="236034"/>
                    <a:pt x="356839" y="301083"/>
                  </a:cubicBezTo>
                  <a:cubicBezTo>
                    <a:pt x="403303" y="366132"/>
                    <a:pt x="390293" y="438614"/>
                    <a:pt x="412596" y="524107"/>
                  </a:cubicBezTo>
                  <a:cubicBezTo>
                    <a:pt x="434899" y="609600"/>
                    <a:pt x="436757" y="745273"/>
                    <a:pt x="490654" y="814039"/>
                  </a:cubicBezTo>
                  <a:cubicBezTo>
                    <a:pt x="544551" y="882805"/>
                    <a:pt x="665357" y="897673"/>
                    <a:pt x="735981" y="936702"/>
                  </a:cubicBezTo>
                  <a:cubicBezTo>
                    <a:pt x="806605" y="975731"/>
                    <a:pt x="873512" y="988741"/>
                    <a:pt x="914400" y="1048214"/>
                  </a:cubicBezTo>
                  <a:cubicBezTo>
                    <a:pt x="955288" y="1107687"/>
                    <a:pt x="949713" y="1221058"/>
                    <a:pt x="981308" y="1293541"/>
                  </a:cubicBezTo>
                  <a:cubicBezTo>
                    <a:pt x="1012903" y="1366024"/>
                    <a:pt x="1058437" y="1424568"/>
                    <a:pt x="1103971" y="1483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84E320B-EDE4-C231-1CF8-09E253396F94}"/>
                </a:ext>
              </a:extLst>
            </p:cNvPr>
            <p:cNvSpPr/>
            <p:nvPr/>
          </p:nvSpPr>
          <p:spPr>
            <a:xfrm>
              <a:off x="5804268" y="2951918"/>
              <a:ext cx="2581143" cy="1230050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686FE46-089E-263E-AE50-7AFC6CA4274F}"/>
                </a:ext>
              </a:extLst>
            </p:cNvPr>
            <p:cNvSpPr/>
            <p:nvPr/>
          </p:nvSpPr>
          <p:spPr>
            <a:xfrm>
              <a:off x="5649938" y="3181003"/>
              <a:ext cx="2489199" cy="1401304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981672 w 2564780"/>
                <a:gd name="connsiteY4" fmla="*/ 654571 h 1973766"/>
                <a:gd name="connsiteX5" fmla="*/ 1494263 w 2564780"/>
                <a:gd name="connsiteY5" fmla="*/ 869795 h 1973766"/>
                <a:gd name="connsiteX6" fmla="*/ 2375209 w 2564780"/>
                <a:gd name="connsiteY6" fmla="*/ 1483112 h 1973766"/>
                <a:gd name="connsiteX7" fmla="*/ 2564780 w 2564780"/>
                <a:gd name="connsiteY7" fmla="*/ 1973766 h 1973766"/>
                <a:gd name="connsiteX8" fmla="*/ 2564780 w 2564780"/>
                <a:gd name="connsiteY8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97740" y="290489"/>
                    <a:pt x="178419" y="323385"/>
                  </a:cubicBezTo>
                  <a:cubicBezTo>
                    <a:pt x="259098" y="356281"/>
                    <a:pt x="334773" y="351631"/>
                    <a:pt x="435134" y="398094"/>
                  </a:cubicBezTo>
                  <a:cubicBezTo>
                    <a:pt x="535495" y="444558"/>
                    <a:pt x="681339" y="492514"/>
                    <a:pt x="772429" y="535260"/>
                  </a:cubicBezTo>
                  <a:cubicBezTo>
                    <a:pt x="863519" y="578006"/>
                    <a:pt x="861366" y="598815"/>
                    <a:pt x="981672" y="654571"/>
                  </a:cubicBezTo>
                  <a:cubicBezTo>
                    <a:pt x="1101978" y="710327"/>
                    <a:pt x="1262007" y="731705"/>
                    <a:pt x="1494263" y="869795"/>
                  </a:cubicBezTo>
                  <a:cubicBezTo>
                    <a:pt x="1726519" y="1007885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3D0A9B-83E4-0D74-C5EE-072F458291DB}"/>
                </a:ext>
              </a:extLst>
            </p:cNvPr>
            <p:cNvSpPr/>
            <p:nvPr/>
          </p:nvSpPr>
          <p:spPr>
            <a:xfrm>
              <a:off x="5025380" y="2998122"/>
              <a:ext cx="2361401" cy="1279285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8C492E-8759-A00B-FC40-91906F28BCB6}"/>
                </a:ext>
              </a:extLst>
            </p:cNvPr>
            <p:cNvSpPr/>
            <p:nvPr/>
          </p:nvSpPr>
          <p:spPr>
            <a:xfrm>
              <a:off x="5214795" y="3181080"/>
              <a:ext cx="45719" cy="67362"/>
            </a:xfrm>
            <a:custGeom>
              <a:avLst/>
              <a:gdLst>
                <a:gd name="connsiteX0" fmla="*/ 0 w 24063"/>
                <a:gd name="connsiteY0" fmla="*/ 0 h 174458"/>
                <a:gd name="connsiteX1" fmla="*/ 12031 w 24063"/>
                <a:gd name="connsiteY1" fmla="*/ 96252 h 174458"/>
                <a:gd name="connsiteX2" fmla="*/ 24063 w 24063"/>
                <a:gd name="connsiteY2" fmla="*/ 174458 h 1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63" h="174458">
                  <a:moveTo>
                    <a:pt x="0" y="0"/>
                  </a:moveTo>
                  <a:cubicBezTo>
                    <a:pt x="4010" y="33588"/>
                    <a:pt x="8021" y="67176"/>
                    <a:pt x="12031" y="96252"/>
                  </a:cubicBezTo>
                  <a:cubicBezTo>
                    <a:pt x="16042" y="125328"/>
                    <a:pt x="20052" y="149893"/>
                    <a:pt x="24063" y="174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910606-D2AA-BF6C-198E-8BBDA653995F}"/>
                </a:ext>
              </a:extLst>
            </p:cNvPr>
            <p:cNvSpPr/>
            <p:nvPr/>
          </p:nvSpPr>
          <p:spPr>
            <a:xfrm>
              <a:off x="7332353" y="4080900"/>
              <a:ext cx="234616" cy="485265"/>
            </a:xfrm>
            <a:custGeom>
              <a:avLst/>
              <a:gdLst>
                <a:gd name="connsiteX0" fmla="*/ 0 w 234616"/>
                <a:gd name="connsiteY0" fmla="*/ 0 h 571500"/>
                <a:gd name="connsiteX1" fmla="*/ 90237 w 234616"/>
                <a:gd name="connsiteY1" fmla="*/ 108284 h 571500"/>
                <a:gd name="connsiteX2" fmla="*/ 174458 w 234616"/>
                <a:gd name="connsiteY2" fmla="*/ 270711 h 571500"/>
                <a:gd name="connsiteX3" fmla="*/ 234616 w 234616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16" h="571500">
                  <a:moveTo>
                    <a:pt x="0" y="0"/>
                  </a:moveTo>
                  <a:cubicBezTo>
                    <a:pt x="30580" y="31583"/>
                    <a:pt x="61161" y="63166"/>
                    <a:pt x="90237" y="108284"/>
                  </a:cubicBezTo>
                  <a:cubicBezTo>
                    <a:pt x="119313" y="153403"/>
                    <a:pt x="150395" y="193508"/>
                    <a:pt x="174458" y="270711"/>
                  </a:cubicBezTo>
                  <a:cubicBezTo>
                    <a:pt x="198521" y="347914"/>
                    <a:pt x="216568" y="459707"/>
                    <a:pt x="234616" y="571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0086B19-2260-0012-5FB2-D1D823663535}"/>
                </a:ext>
              </a:extLst>
            </p:cNvPr>
            <p:cNvSpPr/>
            <p:nvPr/>
          </p:nvSpPr>
          <p:spPr>
            <a:xfrm>
              <a:off x="5163075" y="3097209"/>
              <a:ext cx="3050046" cy="1490598"/>
            </a:xfrm>
            <a:custGeom>
              <a:avLst/>
              <a:gdLst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368849 w 3050046"/>
                <a:gd name="connsiteY13" fmla="*/ 2098824 h 2098824"/>
                <a:gd name="connsiteX14" fmla="*/ 2332027 w 3050046"/>
                <a:gd name="connsiteY14" fmla="*/ 1926990 h 2098824"/>
                <a:gd name="connsiteX15" fmla="*/ 2295206 w 3050046"/>
                <a:gd name="connsiteY15" fmla="*/ 1730609 h 2098824"/>
                <a:gd name="connsiteX16" fmla="*/ 2215426 w 3050046"/>
                <a:gd name="connsiteY16" fmla="*/ 1577186 h 2098824"/>
                <a:gd name="connsiteX17" fmla="*/ 2141783 w 3050046"/>
                <a:gd name="connsiteY17" fmla="*/ 1503544 h 2098824"/>
                <a:gd name="connsiteX18" fmla="*/ 2006771 w 3050046"/>
                <a:gd name="connsiteY18" fmla="*/ 1319436 h 2098824"/>
                <a:gd name="connsiteX19" fmla="*/ 1742883 w 3050046"/>
                <a:gd name="connsiteY19" fmla="*/ 1086233 h 2098824"/>
                <a:gd name="connsiteX20" fmla="*/ 1319436 w 3050046"/>
                <a:gd name="connsiteY20" fmla="*/ 791662 h 2098824"/>
                <a:gd name="connsiteX21" fmla="*/ 1141466 w 3050046"/>
                <a:gd name="connsiteY21" fmla="*/ 687334 h 2098824"/>
                <a:gd name="connsiteX22" fmla="*/ 846894 w 3050046"/>
                <a:gd name="connsiteY22" fmla="*/ 564596 h 2098824"/>
                <a:gd name="connsiteX23" fmla="*/ 589144 w 3050046"/>
                <a:gd name="connsiteY23" fmla="*/ 466405 h 2098824"/>
                <a:gd name="connsiteX24" fmla="*/ 300709 w 3050046"/>
                <a:gd name="connsiteY24" fmla="*/ 337530 h 2098824"/>
                <a:gd name="connsiteX25" fmla="*/ 153423 w 3050046"/>
                <a:gd name="connsiteY25" fmla="*/ 263887 h 2098824"/>
                <a:gd name="connsiteX26" fmla="*/ 36822 w 3050046"/>
                <a:gd name="connsiteY26" fmla="*/ 202518 h 2098824"/>
                <a:gd name="connsiteX27" fmla="*/ 0 w 3050046"/>
                <a:gd name="connsiteY27" fmla="*/ 0 h 2098824"/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730926 w 3050046"/>
                <a:gd name="connsiteY13" fmla="*/ 2098824 h 2098824"/>
                <a:gd name="connsiteX14" fmla="*/ 2368849 w 3050046"/>
                <a:gd name="connsiteY14" fmla="*/ 2098824 h 2098824"/>
                <a:gd name="connsiteX15" fmla="*/ 2332027 w 3050046"/>
                <a:gd name="connsiteY15" fmla="*/ 1926990 h 2098824"/>
                <a:gd name="connsiteX16" fmla="*/ 2295206 w 3050046"/>
                <a:gd name="connsiteY16" fmla="*/ 1730609 h 2098824"/>
                <a:gd name="connsiteX17" fmla="*/ 2215426 w 3050046"/>
                <a:gd name="connsiteY17" fmla="*/ 1577186 h 2098824"/>
                <a:gd name="connsiteX18" fmla="*/ 2141783 w 3050046"/>
                <a:gd name="connsiteY18" fmla="*/ 1503544 h 2098824"/>
                <a:gd name="connsiteX19" fmla="*/ 2006771 w 3050046"/>
                <a:gd name="connsiteY19" fmla="*/ 1319436 h 2098824"/>
                <a:gd name="connsiteX20" fmla="*/ 1742883 w 3050046"/>
                <a:gd name="connsiteY20" fmla="*/ 1086233 h 2098824"/>
                <a:gd name="connsiteX21" fmla="*/ 1319436 w 3050046"/>
                <a:gd name="connsiteY21" fmla="*/ 791662 h 2098824"/>
                <a:gd name="connsiteX22" fmla="*/ 1141466 w 3050046"/>
                <a:gd name="connsiteY22" fmla="*/ 687334 h 2098824"/>
                <a:gd name="connsiteX23" fmla="*/ 846894 w 3050046"/>
                <a:gd name="connsiteY23" fmla="*/ 564596 h 2098824"/>
                <a:gd name="connsiteX24" fmla="*/ 589144 w 3050046"/>
                <a:gd name="connsiteY24" fmla="*/ 466405 h 2098824"/>
                <a:gd name="connsiteX25" fmla="*/ 300709 w 3050046"/>
                <a:gd name="connsiteY25" fmla="*/ 337530 h 2098824"/>
                <a:gd name="connsiteX26" fmla="*/ 153423 w 3050046"/>
                <a:gd name="connsiteY26" fmla="*/ 263887 h 2098824"/>
                <a:gd name="connsiteX27" fmla="*/ 36822 w 3050046"/>
                <a:gd name="connsiteY27" fmla="*/ 202518 h 2098824"/>
                <a:gd name="connsiteX28" fmla="*/ 0 w 3050046"/>
                <a:gd name="connsiteY28" fmla="*/ 0 h 2098824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368849 w 3050046"/>
                <a:gd name="connsiteY14" fmla="*/ 2098824 h 2190878"/>
                <a:gd name="connsiteX15" fmla="*/ 2332027 w 3050046"/>
                <a:gd name="connsiteY15" fmla="*/ 1926990 h 2190878"/>
                <a:gd name="connsiteX16" fmla="*/ 2295206 w 3050046"/>
                <a:gd name="connsiteY16" fmla="*/ 1730609 h 2190878"/>
                <a:gd name="connsiteX17" fmla="*/ 2215426 w 3050046"/>
                <a:gd name="connsiteY17" fmla="*/ 1577186 h 2190878"/>
                <a:gd name="connsiteX18" fmla="*/ 2141783 w 3050046"/>
                <a:gd name="connsiteY18" fmla="*/ 1503544 h 2190878"/>
                <a:gd name="connsiteX19" fmla="*/ 2006771 w 3050046"/>
                <a:gd name="connsiteY19" fmla="*/ 1319436 h 2190878"/>
                <a:gd name="connsiteX20" fmla="*/ 1742883 w 3050046"/>
                <a:gd name="connsiteY20" fmla="*/ 1086233 h 2190878"/>
                <a:gd name="connsiteX21" fmla="*/ 1319436 w 3050046"/>
                <a:gd name="connsiteY21" fmla="*/ 791662 h 2190878"/>
                <a:gd name="connsiteX22" fmla="*/ 1141466 w 3050046"/>
                <a:gd name="connsiteY22" fmla="*/ 687334 h 2190878"/>
                <a:gd name="connsiteX23" fmla="*/ 846894 w 3050046"/>
                <a:gd name="connsiteY23" fmla="*/ 564596 h 2190878"/>
                <a:gd name="connsiteX24" fmla="*/ 589144 w 3050046"/>
                <a:gd name="connsiteY24" fmla="*/ 466405 h 2190878"/>
                <a:gd name="connsiteX25" fmla="*/ 300709 w 3050046"/>
                <a:gd name="connsiteY25" fmla="*/ 337530 h 2190878"/>
                <a:gd name="connsiteX26" fmla="*/ 153423 w 3050046"/>
                <a:gd name="connsiteY26" fmla="*/ 263887 h 2190878"/>
                <a:gd name="connsiteX27" fmla="*/ 36822 w 3050046"/>
                <a:gd name="connsiteY27" fmla="*/ 202518 h 2190878"/>
                <a:gd name="connsiteX28" fmla="*/ 0 w 3050046"/>
                <a:gd name="connsiteY28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516134 w 3050046"/>
                <a:gd name="connsiteY14" fmla="*/ 2117235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72467 w 3050046"/>
                <a:gd name="connsiteY18" fmla="*/ 1632418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11716 w 3050046"/>
                <a:gd name="connsiteY18" fmla="*/ 1560683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77268 w 3050046"/>
                <a:gd name="connsiteY25" fmla="*/ 425678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0046" h="2190878">
                  <a:moveTo>
                    <a:pt x="0" y="0"/>
                  </a:moveTo>
                  <a:lnTo>
                    <a:pt x="540049" y="0"/>
                  </a:lnTo>
                  <a:lnTo>
                    <a:pt x="601418" y="190244"/>
                  </a:lnTo>
                  <a:lnTo>
                    <a:pt x="681198" y="325256"/>
                  </a:lnTo>
                  <a:lnTo>
                    <a:pt x="895990" y="447995"/>
                  </a:lnTo>
                  <a:lnTo>
                    <a:pt x="1245794" y="601417"/>
                  </a:lnTo>
                  <a:lnTo>
                    <a:pt x="1638556" y="730293"/>
                  </a:lnTo>
                  <a:lnTo>
                    <a:pt x="1969949" y="889852"/>
                  </a:lnTo>
                  <a:lnTo>
                    <a:pt x="2424081" y="1208972"/>
                  </a:lnTo>
                  <a:lnTo>
                    <a:pt x="2835254" y="1503544"/>
                  </a:lnTo>
                  <a:lnTo>
                    <a:pt x="2951855" y="1724472"/>
                  </a:lnTo>
                  <a:lnTo>
                    <a:pt x="3037772" y="1982223"/>
                  </a:lnTo>
                  <a:lnTo>
                    <a:pt x="3050046" y="2098824"/>
                  </a:lnTo>
                  <a:lnTo>
                    <a:pt x="3007087" y="2190878"/>
                  </a:lnTo>
                  <a:lnTo>
                    <a:pt x="2417294" y="2190878"/>
                  </a:lnTo>
                  <a:lnTo>
                    <a:pt x="2392097" y="2098824"/>
                  </a:lnTo>
                  <a:lnTo>
                    <a:pt x="2355274" y="1926990"/>
                  </a:lnTo>
                  <a:lnTo>
                    <a:pt x="2303123" y="1748063"/>
                  </a:lnTo>
                  <a:lnTo>
                    <a:pt x="2263175" y="1595592"/>
                  </a:lnTo>
                  <a:lnTo>
                    <a:pt x="2197201" y="1503545"/>
                  </a:lnTo>
                  <a:lnTo>
                    <a:pt x="2085939" y="1313619"/>
                  </a:lnTo>
                  <a:lnTo>
                    <a:pt x="1766634" y="1022236"/>
                  </a:lnTo>
                  <a:lnTo>
                    <a:pt x="1327353" y="739300"/>
                  </a:lnTo>
                  <a:lnTo>
                    <a:pt x="1129591" y="634970"/>
                  </a:lnTo>
                  <a:lnTo>
                    <a:pt x="846894" y="518052"/>
                  </a:lnTo>
                  <a:lnTo>
                    <a:pt x="577268" y="425678"/>
                  </a:lnTo>
                  <a:lnTo>
                    <a:pt x="300709" y="337530"/>
                  </a:lnTo>
                  <a:lnTo>
                    <a:pt x="153423" y="263887"/>
                  </a:lnTo>
                  <a:lnTo>
                    <a:pt x="36822" y="20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30CFC1-174B-3706-7142-3C9F98020D04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94" y="4492354"/>
              <a:ext cx="657949" cy="0"/>
            </a:xfrm>
            <a:prstGeom prst="line">
              <a:avLst/>
            </a:prstGeom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F9CF45A-469E-6AD6-900B-D8DF09BF9598}"/>
                </a:ext>
              </a:extLst>
            </p:cNvPr>
            <p:cNvSpPr/>
            <p:nvPr/>
          </p:nvSpPr>
          <p:spPr>
            <a:xfrm>
              <a:off x="3862701" y="3934690"/>
              <a:ext cx="5666509" cy="2022764"/>
            </a:xfrm>
            <a:custGeom>
              <a:avLst/>
              <a:gdLst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472545 w 5666509"/>
                <a:gd name="connsiteY15" fmla="*/ 831273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793673 w 5666509"/>
                <a:gd name="connsiteY13" fmla="*/ 1496291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6509" h="2022764">
                  <a:moveTo>
                    <a:pt x="0" y="13855"/>
                  </a:moveTo>
                  <a:lnTo>
                    <a:pt x="651163" y="207819"/>
                  </a:lnTo>
                  <a:lnTo>
                    <a:pt x="900545" y="332510"/>
                  </a:lnTo>
                  <a:lnTo>
                    <a:pt x="1219200" y="651164"/>
                  </a:lnTo>
                  <a:lnTo>
                    <a:pt x="1496291" y="1039091"/>
                  </a:lnTo>
                  <a:lnTo>
                    <a:pt x="1662545" y="1371600"/>
                  </a:lnTo>
                  <a:lnTo>
                    <a:pt x="1759527" y="1510146"/>
                  </a:lnTo>
                  <a:lnTo>
                    <a:pt x="2036618" y="1620982"/>
                  </a:lnTo>
                  <a:lnTo>
                    <a:pt x="2507672" y="1801091"/>
                  </a:lnTo>
                  <a:lnTo>
                    <a:pt x="3075709" y="1953491"/>
                  </a:lnTo>
                  <a:lnTo>
                    <a:pt x="3519054" y="2022764"/>
                  </a:lnTo>
                  <a:lnTo>
                    <a:pt x="4031672" y="1995055"/>
                  </a:lnTo>
                  <a:lnTo>
                    <a:pt x="4530436" y="1842655"/>
                  </a:lnTo>
                  <a:lnTo>
                    <a:pt x="4793673" y="1496291"/>
                  </a:lnTo>
                  <a:lnTo>
                    <a:pt x="5001491" y="1136073"/>
                  </a:lnTo>
                  <a:cubicBezTo>
                    <a:pt x="5001491" y="1020619"/>
                    <a:pt x="5195454" y="905164"/>
                    <a:pt x="5195454" y="789710"/>
                  </a:cubicBezTo>
                  <a:lnTo>
                    <a:pt x="5375563" y="415637"/>
                  </a:lnTo>
                  <a:lnTo>
                    <a:pt x="5583381" y="152400"/>
                  </a:lnTo>
                  <a:lnTo>
                    <a:pt x="5666509" y="0"/>
                  </a:lnTo>
                  <a:lnTo>
                    <a:pt x="5486400" y="180110"/>
                  </a:lnTo>
                  <a:lnTo>
                    <a:pt x="4544291" y="235528"/>
                  </a:lnTo>
                  <a:lnTo>
                    <a:pt x="4322618" y="651164"/>
                  </a:lnTo>
                  <a:lnTo>
                    <a:pt x="3685309" y="637310"/>
                  </a:lnTo>
                  <a:lnTo>
                    <a:pt x="3629891" y="498764"/>
                  </a:lnTo>
                  <a:lnTo>
                    <a:pt x="3519054" y="332510"/>
                  </a:lnTo>
                  <a:lnTo>
                    <a:pt x="2590800" y="207819"/>
                  </a:lnTo>
                  <a:lnTo>
                    <a:pt x="2202872" y="166255"/>
                  </a:lnTo>
                  <a:lnTo>
                    <a:pt x="1025236" y="166255"/>
                  </a:lnTo>
                  <a:lnTo>
                    <a:pt x="96981" y="27710"/>
                  </a:lnTo>
                  <a:lnTo>
                    <a:pt x="96981" y="27710"/>
                  </a:lnTo>
                  <a:lnTo>
                    <a:pt x="0" y="13855"/>
                  </a:lnTo>
                  <a:close/>
                </a:path>
              </a:pathLst>
            </a:custGeom>
            <a:pattFill prst="smConfetti">
              <a:fgClr>
                <a:srgbClr val="945200"/>
              </a:fgClr>
              <a:bgClr>
                <a:schemeClr val="bg1"/>
              </a:bgClr>
            </a:patt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C5B74-DA07-B129-FAEE-C5821A0D93C7}"/>
                </a:ext>
              </a:extLst>
            </p:cNvPr>
            <p:cNvSpPr/>
            <p:nvPr/>
          </p:nvSpPr>
          <p:spPr>
            <a:xfrm>
              <a:off x="6024010" y="3994666"/>
              <a:ext cx="55418" cy="118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26CC488-2263-2B8C-78AB-A0F8C2EEE94B}"/>
                </a:ext>
              </a:extLst>
            </p:cNvPr>
            <p:cNvSpPr/>
            <p:nvPr/>
          </p:nvSpPr>
          <p:spPr>
            <a:xfrm>
              <a:off x="4735537" y="4281054"/>
              <a:ext cx="4516582" cy="347457"/>
            </a:xfrm>
            <a:custGeom>
              <a:avLst/>
              <a:gdLst>
                <a:gd name="connsiteX0" fmla="*/ 4516582 w 4516582"/>
                <a:gd name="connsiteY0" fmla="*/ 55418 h 320835"/>
                <a:gd name="connsiteX1" fmla="*/ 4156364 w 4516582"/>
                <a:gd name="connsiteY1" fmla="*/ 166255 h 320835"/>
                <a:gd name="connsiteX2" fmla="*/ 3602182 w 4516582"/>
                <a:gd name="connsiteY2" fmla="*/ 249382 h 320835"/>
                <a:gd name="connsiteX3" fmla="*/ 3435927 w 4516582"/>
                <a:gd name="connsiteY3" fmla="*/ 318655 h 320835"/>
                <a:gd name="connsiteX4" fmla="*/ 2854036 w 4516582"/>
                <a:gd name="connsiteY4" fmla="*/ 304800 h 320835"/>
                <a:gd name="connsiteX5" fmla="*/ 2147455 w 4516582"/>
                <a:gd name="connsiteY5" fmla="*/ 277091 h 320835"/>
                <a:gd name="connsiteX6" fmla="*/ 1773382 w 4516582"/>
                <a:gd name="connsiteY6" fmla="*/ 221673 h 320835"/>
                <a:gd name="connsiteX7" fmla="*/ 1136073 w 4516582"/>
                <a:gd name="connsiteY7" fmla="*/ 152400 h 320835"/>
                <a:gd name="connsiteX8" fmla="*/ 332509 w 4516582"/>
                <a:gd name="connsiteY8" fmla="*/ 41564 h 320835"/>
                <a:gd name="connsiteX9" fmla="*/ 0 w 4516582"/>
                <a:gd name="connsiteY9" fmla="*/ 0 h 320835"/>
                <a:gd name="connsiteX0" fmla="*/ 4516582 w 4516582"/>
                <a:gd name="connsiteY0" fmla="*/ 55418 h 321567"/>
                <a:gd name="connsiteX1" fmla="*/ 4156364 w 4516582"/>
                <a:gd name="connsiteY1" fmla="*/ 166255 h 321567"/>
                <a:gd name="connsiteX2" fmla="*/ 3804700 w 4516582"/>
                <a:gd name="connsiteY2" fmla="*/ 237108 h 321567"/>
                <a:gd name="connsiteX3" fmla="*/ 3435927 w 4516582"/>
                <a:gd name="connsiteY3" fmla="*/ 318655 h 321567"/>
                <a:gd name="connsiteX4" fmla="*/ 2854036 w 4516582"/>
                <a:gd name="connsiteY4" fmla="*/ 304800 h 321567"/>
                <a:gd name="connsiteX5" fmla="*/ 2147455 w 4516582"/>
                <a:gd name="connsiteY5" fmla="*/ 277091 h 321567"/>
                <a:gd name="connsiteX6" fmla="*/ 1773382 w 4516582"/>
                <a:gd name="connsiteY6" fmla="*/ 221673 h 321567"/>
                <a:gd name="connsiteX7" fmla="*/ 1136073 w 4516582"/>
                <a:gd name="connsiteY7" fmla="*/ 152400 h 321567"/>
                <a:gd name="connsiteX8" fmla="*/ 332509 w 4516582"/>
                <a:gd name="connsiteY8" fmla="*/ 41564 h 321567"/>
                <a:gd name="connsiteX9" fmla="*/ 0 w 4516582"/>
                <a:gd name="connsiteY9" fmla="*/ 0 h 321567"/>
                <a:gd name="connsiteX0" fmla="*/ 4516582 w 4516582"/>
                <a:gd name="connsiteY0" fmla="*/ 55418 h 320193"/>
                <a:gd name="connsiteX1" fmla="*/ 4156364 w 4516582"/>
                <a:gd name="connsiteY1" fmla="*/ 166255 h 320193"/>
                <a:gd name="connsiteX2" fmla="*/ 3804700 w 4516582"/>
                <a:gd name="connsiteY2" fmla="*/ 237108 h 320193"/>
                <a:gd name="connsiteX3" fmla="*/ 3435927 w 4516582"/>
                <a:gd name="connsiteY3" fmla="*/ 318655 h 320193"/>
                <a:gd name="connsiteX4" fmla="*/ 2823351 w 4516582"/>
                <a:gd name="connsiteY4" fmla="*/ 292526 h 320193"/>
                <a:gd name="connsiteX5" fmla="*/ 2147455 w 4516582"/>
                <a:gd name="connsiteY5" fmla="*/ 277091 h 320193"/>
                <a:gd name="connsiteX6" fmla="*/ 1773382 w 4516582"/>
                <a:gd name="connsiteY6" fmla="*/ 221673 h 320193"/>
                <a:gd name="connsiteX7" fmla="*/ 1136073 w 4516582"/>
                <a:gd name="connsiteY7" fmla="*/ 152400 h 320193"/>
                <a:gd name="connsiteX8" fmla="*/ 332509 w 4516582"/>
                <a:gd name="connsiteY8" fmla="*/ 41564 h 320193"/>
                <a:gd name="connsiteX9" fmla="*/ 0 w 4516582"/>
                <a:gd name="connsiteY9" fmla="*/ 0 h 320193"/>
                <a:gd name="connsiteX0" fmla="*/ 4516582 w 4516582"/>
                <a:gd name="connsiteY0" fmla="*/ 55418 h 335485"/>
                <a:gd name="connsiteX1" fmla="*/ 4156364 w 4516582"/>
                <a:gd name="connsiteY1" fmla="*/ 166255 h 335485"/>
                <a:gd name="connsiteX2" fmla="*/ 3804700 w 4516582"/>
                <a:gd name="connsiteY2" fmla="*/ 237108 h 335485"/>
                <a:gd name="connsiteX3" fmla="*/ 3435927 w 4516582"/>
                <a:gd name="connsiteY3" fmla="*/ 318655 h 335485"/>
                <a:gd name="connsiteX4" fmla="*/ 2841762 w 4516582"/>
                <a:gd name="connsiteY4" fmla="*/ 335485 h 335485"/>
                <a:gd name="connsiteX5" fmla="*/ 2147455 w 4516582"/>
                <a:gd name="connsiteY5" fmla="*/ 277091 h 335485"/>
                <a:gd name="connsiteX6" fmla="*/ 1773382 w 4516582"/>
                <a:gd name="connsiteY6" fmla="*/ 221673 h 335485"/>
                <a:gd name="connsiteX7" fmla="*/ 1136073 w 4516582"/>
                <a:gd name="connsiteY7" fmla="*/ 152400 h 335485"/>
                <a:gd name="connsiteX8" fmla="*/ 332509 w 4516582"/>
                <a:gd name="connsiteY8" fmla="*/ 41564 h 335485"/>
                <a:gd name="connsiteX9" fmla="*/ 0 w 4516582"/>
                <a:gd name="connsiteY9" fmla="*/ 0 h 335485"/>
                <a:gd name="connsiteX0" fmla="*/ 4516582 w 4516582"/>
                <a:gd name="connsiteY0" fmla="*/ 55418 h 361109"/>
                <a:gd name="connsiteX1" fmla="*/ 4156364 w 4516582"/>
                <a:gd name="connsiteY1" fmla="*/ 166255 h 361109"/>
                <a:gd name="connsiteX2" fmla="*/ 3804700 w 4516582"/>
                <a:gd name="connsiteY2" fmla="*/ 237108 h 361109"/>
                <a:gd name="connsiteX3" fmla="*/ 3460474 w 4516582"/>
                <a:gd name="connsiteY3" fmla="*/ 355476 h 361109"/>
                <a:gd name="connsiteX4" fmla="*/ 2841762 w 4516582"/>
                <a:gd name="connsiteY4" fmla="*/ 335485 h 361109"/>
                <a:gd name="connsiteX5" fmla="*/ 2147455 w 4516582"/>
                <a:gd name="connsiteY5" fmla="*/ 277091 h 361109"/>
                <a:gd name="connsiteX6" fmla="*/ 1773382 w 4516582"/>
                <a:gd name="connsiteY6" fmla="*/ 221673 h 361109"/>
                <a:gd name="connsiteX7" fmla="*/ 1136073 w 4516582"/>
                <a:gd name="connsiteY7" fmla="*/ 152400 h 361109"/>
                <a:gd name="connsiteX8" fmla="*/ 332509 w 4516582"/>
                <a:gd name="connsiteY8" fmla="*/ 41564 h 361109"/>
                <a:gd name="connsiteX9" fmla="*/ 0 w 4516582"/>
                <a:gd name="connsiteY9" fmla="*/ 0 h 361109"/>
                <a:gd name="connsiteX0" fmla="*/ 4516582 w 4516582"/>
                <a:gd name="connsiteY0" fmla="*/ 55418 h 357805"/>
                <a:gd name="connsiteX1" fmla="*/ 4156364 w 4516582"/>
                <a:gd name="connsiteY1" fmla="*/ 166255 h 357805"/>
                <a:gd name="connsiteX2" fmla="*/ 3829248 w 4516582"/>
                <a:gd name="connsiteY2" fmla="*/ 286203 h 357805"/>
                <a:gd name="connsiteX3" fmla="*/ 3460474 w 4516582"/>
                <a:gd name="connsiteY3" fmla="*/ 355476 h 357805"/>
                <a:gd name="connsiteX4" fmla="*/ 2841762 w 4516582"/>
                <a:gd name="connsiteY4" fmla="*/ 335485 h 357805"/>
                <a:gd name="connsiteX5" fmla="*/ 2147455 w 4516582"/>
                <a:gd name="connsiteY5" fmla="*/ 277091 h 357805"/>
                <a:gd name="connsiteX6" fmla="*/ 1773382 w 4516582"/>
                <a:gd name="connsiteY6" fmla="*/ 221673 h 357805"/>
                <a:gd name="connsiteX7" fmla="*/ 1136073 w 4516582"/>
                <a:gd name="connsiteY7" fmla="*/ 152400 h 357805"/>
                <a:gd name="connsiteX8" fmla="*/ 332509 w 4516582"/>
                <a:gd name="connsiteY8" fmla="*/ 41564 h 357805"/>
                <a:gd name="connsiteX9" fmla="*/ 0 w 4516582"/>
                <a:gd name="connsiteY9" fmla="*/ 0 h 357805"/>
                <a:gd name="connsiteX0" fmla="*/ 4516582 w 4516582"/>
                <a:gd name="connsiteY0" fmla="*/ 55418 h 335817"/>
                <a:gd name="connsiteX1" fmla="*/ 4156364 w 4516582"/>
                <a:gd name="connsiteY1" fmla="*/ 166255 h 335817"/>
                <a:gd name="connsiteX2" fmla="*/ 3829248 w 4516582"/>
                <a:gd name="connsiteY2" fmla="*/ 286203 h 335817"/>
                <a:gd name="connsiteX3" fmla="*/ 3442063 w 4516582"/>
                <a:gd name="connsiteY3" fmla="*/ 300244 h 335817"/>
                <a:gd name="connsiteX4" fmla="*/ 2841762 w 4516582"/>
                <a:gd name="connsiteY4" fmla="*/ 335485 h 335817"/>
                <a:gd name="connsiteX5" fmla="*/ 2147455 w 4516582"/>
                <a:gd name="connsiteY5" fmla="*/ 277091 h 335817"/>
                <a:gd name="connsiteX6" fmla="*/ 1773382 w 4516582"/>
                <a:gd name="connsiteY6" fmla="*/ 221673 h 335817"/>
                <a:gd name="connsiteX7" fmla="*/ 1136073 w 4516582"/>
                <a:gd name="connsiteY7" fmla="*/ 152400 h 335817"/>
                <a:gd name="connsiteX8" fmla="*/ 332509 w 4516582"/>
                <a:gd name="connsiteY8" fmla="*/ 41564 h 335817"/>
                <a:gd name="connsiteX9" fmla="*/ 0 w 4516582"/>
                <a:gd name="connsiteY9" fmla="*/ 0 h 335817"/>
                <a:gd name="connsiteX0" fmla="*/ 4516582 w 4516582"/>
                <a:gd name="connsiteY0" fmla="*/ 55418 h 335888"/>
                <a:gd name="connsiteX1" fmla="*/ 4156364 w 4516582"/>
                <a:gd name="connsiteY1" fmla="*/ 166255 h 335888"/>
                <a:gd name="connsiteX2" fmla="*/ 3823111 w 4516582"/>
                <a:gd name="connsiteY2" fmla="*/ 249382 h 335888"/>
                <a:gd name="connsiteX3" fmla="*/ 3442063 w 4516582"/>
                <a:gd name="connsiteY3" fmla="*/ 300244 h 335888"/>
                <a:gd name="connsiteX4" fmla="*/ 2841762 w 4516582"/>
                <a:gd name="connsiteY4" fmla="*/ 335485 h 335888"/>
                <a:gd name="connsiteX5" fmla="*/ 2147455 w 4516582"/>
                <a:gd name="connsiteY5" fmla="*/ 277091 h 335888"/>
                <a:gd name="connsiteX6" fmla="*/ 1773382 w 4516582"/>
                <a:gd name="connsiteY6" fmla="*/ 221673 h 335888"/>
                <a:gd name="connsiteX7" fmla="*/ 1136073 w 4516582"/>
                <a:gd name="connsiteY7" fmla="*/ 152400 h 335888"/>
                <a:gd name="connsiteX8" fmla="*/ 332509 w 4516582"/>
                <a:gd name="connsiteY8" fmla="*/ 41564 h 335888"/>
                <a:gd name="connsiteX9" fmla="*/ 0 w 4516582"/>
                <a:gd name="connsiteY9" fmla="*/ 0 h 335888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73382 w 4516582"/>
                <a:gd name="connsiteY6" fmla="*/ 221673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446266 w 4516582"/>
                <a:gd name="connsiteY7" fmla="*/ 220836 h 302621"/>
                <a:gd name="connsiteX8" fmla="*/ 1136073 w 4516582"/>
                <a:gd name="connsiteY8" fmla="*/ 152400 h 302621"/>
                <a:gd name="connsiteX9" fmla="*/ 332509 w 4516582"/>
                <a:gd name="connsiteY9" fmla="*/ 41564 h 302621"/>
                <a:gd name="connsiteX10" fmla="*/ 0 w 4516582"/>
                <a:gd name="connsiteY10" fmla="*/ 0 h 302621"/>
                <a:gd name="connsiteX0" fmla="*/ 4516582 w 4516582"/>
                <a:gd name="connsiteY0" fmla="*/ 55418 h 336723"/>
                <a:gd name="connsiteX1" fmla="*/ 4156364 w 4516582"/>
                <a:gd name="connsiteY1" fmla="*/ 166255 h 336723"/>
                <a:gd name="connsiteX2" fmla="*/ 3823111 w 4516582"/>
                <a:gd name="connsiteY2" fmla="*/ 249382 h 336723"/>
                <a:gd name="connsiteX3" fmla="*/ 3442063 w 4516582"/>
                <a:gd name="connsiteY3" fmla="*/ 300244 h 336723"/>
                <a:gd name="connsiteX4" fmla="*/ 2798803 w 4516582"/>
                <a:gd name="connsiteY4" fmla="*/ 292527 h 336723"/>
                <a:gd name="connsiteX5" fmla="*/ 2147455 w 4516582"/>
                <a:gd name="connsiteY5" fmla="*/ 277091 h 336723"/>
                <a:gd name="connsiteX6" fmla="*/ 1748835 w 4516582"/>
                <a:gd name="connsiteY6" fmla="*/ 289179 h 336723"/>
                <a:gd name="connsiteX7" fmla="*/ 1298980 w 4516582"/>
                <a:gd name="connsiteY7" fmla="*/ 331301 h 336723"/>
                <a:gd name="connsiteX8" fmla="*/ 1136073 w 4516582"/>
                <a:gd name="connsiteY8" fmla="*/ 152400 h 336723"/>
                <a:gd name="connsiteX9" fmla="*/ 332509 w 4516582"/>
                <a:gd name="connsiteY9" fmla="*/ 41564 h 336723"/>
                <a:gd name="connsiteX10" fmla="*/ 0 w 4516582"/>
                <a:gd name="connsiteY10" fmla="*/ 0 h 336723"/>
                <a:gd name="connsiteX0" fmla="*/ 4516582 w 4516582"/>
                <a:gd name="connsiteY0" fmla="*/ 55418 h 335626"/>
                <a:gd name="connsiteX1" fmla="*/ 4156364 w 4516582"/>
                <a:gd name="connsiteY1" fmla="*/ 166255 h 335626"/>
                <a:gd name="connsiteX2" fmla="*/ 3823111 w 4516582"/>
                <a:gd name="connsiteY2" fmla="*/ 249382 h 335626"/>
                <a:gd name="connsiteX3" fmla="*/ 3442063 w 4516582"/>
                <a:gd name="connsiteY3" fmla="*/ 300244 h 335626"/>
                <a:gd name="connsiteX4" fmla="*/ 2798803 w 4516582"/>
                <a:gd name="connsiteY4" fmla="*/ 292527 h 335626"/>
                <a:gd name="connsiteX5" fmla="*/ 2147455 w 4516582"/>
                <a:gd name="connsiteY5" fmla="*/ 277091 h 335626"/>
                <a:gd name="connsiteX6" fmla="*/ 1509495 w 4516582"/>
                <a:gd name="connsiteY6" fmla="*/ 270768 h 335626"/>
                <a:gd name="connsiteX7" fmla="*/ 1298980 w 4516582"/>
                <a:gd name="connsiteY7" fmla="*/ 331301 h 335626"/>
                <a:gd name="connsiteX8" fmla="*/ 1136073 w 4516582"/>
                <a:gd name="connsiteY8" fmla="*/ 152400 h 335626"/>
                <a:gd name="connsiteX9" fmla="*/ 332509 w 4516582"/>
                <a:gd name="connsiteY9" fmla="*/ 41564 h 335626"/>
                <a:gd name="connsiteX10" fmla="*/ 0 w 4516582"/>
                <a:gd name="connsiteY10" fmla="*/ 0 h 335626"/>
                <a:gd name="connsiteX0" fmla="*/ 4516582 w 4516582"/>
                <a:gd name="connsiteY0" fmla="*/ 55418 h 347457"/>
                <a:gd name="connsiteX1" fmla="*/ 4156364 w 4516582"/>
                <a:gd name="connsiteY1" fmla="*/ 166255 h 347457"/>
                <a:gd name="connsiteX2" fmla="*/ 3823111 w 4516582"/>
                <a:gd name="connsiteY2" fmla="*/ 249382 h 347457"/>
                <a:gd name="connsiteX3" fmla="*/ 3442063 w 4516582"/>
                <a:gd name="connsiteY3" fmla="*/ 300244 h 347457"/>
                <a:gd name="connsiteX4" fmla="*/ 2798803 w 4516582"/>
                <a:gd name="connsiteY4" fmla="*/ 292527 h 347457"/>
                <a:gd name="connsiteX5" fmla="*/ 2147455 w 4516582"/>
                <a:gd name="connsiteY5" fmla="*/ 277091 h 347457"/>
                <a:gd name="connsiteX6" fmla="*/ 1509495 w 4516582"/>
                <a:gd name="connsiteY6" fmla="*/ 270768 h 347457"/>
                <a:gd name="connsiteX7" fmla="*/ 1329665 w 4516582"/>
                <a:gd name="connsiteY7" fmla="*/ 343574 h 347457"/>
                <a:gd name="connsiteX8" fmla="*/ 1136073 w 4516582"/>
                <a:gd name="connsiteY8" fmla="*/ 152400 h 347457"/>
                <a:gd name="connsiteX9" fmla="*/ 332509 w 4516582"/>
                <a:gd name="connsiteY9" fmla="*/ 41564 h 347457"/>
                <a:gd name="connsiteX10" fmla="*/ 0 w 4516582"/>
                <a:gd name="connsiteY10" fmla="*/ 0 h 34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6582" h="347457">
                  <a:moveTo>
                    <a:pt x="4516582" y="55418"/>
                  </a:moveTo>
                  <a:cubicBezTo>
                    <a:pt x="4412673" y="94673"/>
                    <a:pt x="4271943" y="133928"/>
                    <a:pt x="4156364" y="166255"/>
                  </a:cubicBezTo>
                  <a:cubicBezTo>
                    <a:pt x="4040786" y="198582"/>
                    <a:pt x="3942161" y="227051"/>
                    <a:pt x="3823111" y="249382"/>
                  </a:cubicBezTo>
                  <a:cubicBezTo>
                    <a:pt x="3704061" y="271713"/>
                    <a:pt x="3612781" y="293053"/>
                    <a:pt x="3442063" y="300244"/>
                  </a:cubicBezTo>
                  <a:cubicBezTo>
                    <a:pt x="3271345" y="307435"/>
                    <a:pt x="3014571" y="296386"/>
                    <a:pt x="2798803" y="292527"/>
                  </a:cubicBezTo>
                  <a:lnTo>
                    <a:pt x="2147455" y="277091"/>
                  </a:lnTo>
                  <a:cubicBezTo>
                    <a:pt x="1932570" y="273465"/>
                    <a:pt x="1645793" y="259688"/>
                    <a:pt x="1509495" y="270768"/>
                  </a:cubicBezTo>
                  <a:cubicBezTo>
                    <a:pt x="1373197" y="281848"/>
                    <a:pt x="1431792" y="366370"/>
                    <a:pt x="1329665" y="343574"/>
                  </a:cubicBezTo>
                  <a:cubicBezTo>
                    <a:pt x="1227538" y="320778"/>
                    <a:pt x="1302266" y="202735"/>
                    <a:pt x="1136073" y="152400"/>
                  </a:cubicBezTo>
                  <a:cubicBezTo>
                    <a:pt x="969880" y="102065"/>
                    <a:pt x="332509" y="41564"/>
                    <a:pt x="332509" y="41564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1CAD16E-7588-85F6-F396-62A6F260509F}"/>
                </a:ext>
              </a:extLst>
            </p:cNvPr>
            <p:cNvSpPr/>
            <p:nvPr/>
          </p:nvSpPr>
          <p:spPr>
            <a:xfrm rot="10800000">
              <a:off x="6438343" y="4456248"/>
              <a:ext cx="191453" cy="901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004B1D-D24F-E31E-6938-967E5AC94192}"/>
                </a:ext>
              </a:extLst>
            </p:cNvPr>
            <p:cNvCxnSpPr/>
            <p:nvPr/>
          </p:nvCxnSpPr>
          <p:spPr>
            <a:xfrm>
              <a:off x="6384108" y="4591713"/>
              <a:ext cx="3101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445A8D-428F-9598-7646-BEA4803C6C2E}"/>
                </a:ext>
              </a:extLst>
            </p:cNvPr>
            <p:cNvCxnSpPr>
              <a:cxnSpLocks/>
            </p:cNvCxnSpPr>
            <p:nvPr/>
          </p:nvCxnSpPr>
          <p:spPr>
            <a:xfrm>
              <a:off x="6426414" y="4630273"/>
              <a:ext cx="229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E295846-BF6B-7957-D8E3-05489A69AF12}"/>
                </a:ext>
              </a:extLst>
            </p:cNvPr>
            <p:cNvSpPr/>
            <p:nvPr/>
          </p:nvSpPr>
          <p:spPr>
            <a:xfrm>
              <a:off x="8721688" y="2644239"/>
              <a:ext cx="2200166" cy="2683823"/>
            </a:xfrm>
            <a:custGeom>
              <a:avLst/>
              <a:gdLst>
                <a:gd name="connsiteX0" fmla="*/ 2196935 w 2200166"/>
                <a:gd name="connsiteY0" fmla="*/ 0 h 2683823"/>
                <a:gd name="connsiteX1" fmla="*/ 2185059 w 2200166"/>
                <a:gd name="connsiteY1" fmla="*/ 166254 h 2683823"/>
                <a:gd name="connsiteX2" fmla="*/ 2078181 w 2200166"/>
                <a:gd name="connsiteY2" fmla="*/ 190005 h 2683823"/>
                <a:gd name="connsiteX3" fmla="*/ 1900052 w 2200166"/>
                <a:gd name="connsiteY3" fmla="*/ 344384 h 2683823"/>
                <a:gd name="connsiteX4" fmla="*/ 1365662 w 2200166"/>
                <a:gd name="connsiteY4" fmla="*/ 985651 h 2683823"/>
                <a:gd name="connsiteX5" fmla="*/ 831272 w 2200166"/>
                <a:gd name="connsiteY5" fmla="*/ 1567542 h 2683823"/>
                <a:gd name="connsiteX6" fmla="*/ 403761 w 2200166"/>
                <a:gd name="connsiteY6" fmla="*/ 2208810 h 2683823"/>
                <a:gd name="connsiteX7" fmla="*/ 0 w 2200166"/>
                <a:gd name="connsiteY7" fmla="*/ 2683823 h 268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166" h="2683823">
                  <a:moveTo>
                    <a:pt x="2196935" y="0"/>
                  </a:moveTo>
                  <a:cubicBezTo>
                    <a:pt x="2200893" y="67293"/>
                    <a:pt x="2204851" y="134587"/>
                    <a:pt x="2185059" y="166254"/>
                  </a:cubicBezTo>
                  <a:cubicBezTo>
                    <a:pt x="2165267" y="197921"/>
                    <a:pt x="2125682" y="160317"/>
                    <a:pt x="2078181" y="190005"/>
                  </a:cubicBezTo>
                  <a:cubicBezTo>
                    <a:pt x="2030680" y="219693"/>
                    <a:pt x="2018805" y="211776"/>
                    <a:pt x="1900052" y="344384"/>
                  </a:cubicBezTo>
                  <a:cubicBezTo>
                    <a:pt x="1781299" y="476992"/>
                    <a:pt x="1543792" y="781791"/>
                    <a:pt x="1365662" y="985651"/>
                  </a:cubicBezTo>
                  <a:cubicBezTo>
                    <a:pt x="1187532" y="1189511"/>
                    <a:pt x="991589" y="1363682"/>
                    <a:pt x="831272" y="1567542"/>
                  </a:cubicBezTo>
                  <a:cubicBezTo>
                    <a:pt x="670955" y="1771402"/>
                    <a:pt x="542306" y="2022763"/>
                    <a:pt x="403761" y="2208810"/>
                  </a:cubicBezTo>
                  <a:cubicBezTo>
                    <a:pt x="265216" y="2394857"/>
                    <a:pt x="132608" y="2539340"/>
                    <a:pt x="0" y="2683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87F90F5-CD30-692B-EE87-51A5E52A5992}"/>
                </a:ext>
              </a:extLst>
            </p:cNvPr>
            <p:cNvSpPr/>
            <p:nvPr/>
          </p:nvSpPr>
          <p:spPr>
            <a:xfrm>
              <a:off x="1898966" y="2251844"/>
              <a:ext cx="3604509" cy="3004965"/>
            </a:xfrm>
            <a:custGeom>
              <a:avLst/>
              <a:gdLst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219469 w 4233329"/>
                <a:gd name="connsiteY3" fmla="*/ 368135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660510 w 4233329"/>
                <a:gd name="connsiteY7" fmla="*/ 1186814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435015 w 4233329"/>
                <a:gd name="connsiteY12" fmla="*/ 2590372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33329" h="3835730">
                  <a:moveTo>
                    <a:pt x="5713" y="0"/>
                  </a:moveTo>
                  <a:cubicBezTo>
                    <a:pt x="765" y="91044"/>
                    <a:pt x="-4183" y="182088"/>
                    <a:pt x="5713" y="225631"/>
                  </a:cubicBezTo>
                  <a:cubicBezTo>
                    <a:pt x="15609" y="269174"/>
                    <a:pt x="41724" y="226847"/>
                    <a:pt x="65090" y="261257"/>
                  </a:cubicBezTo>
                  <a:cubicBezTo>
                    <a:pt x="88457" y="295667"/>
                    <a:pt x="112265" y="358860"/>
                    <a:pt x="145912" y="432091"/>
                  </a:cubicBezTo>
                  <a:cubicBezTo>
                    <a:pt x="179559" y="505322"/>
                    <a:pt x="217297" y="611243"/>
                    <a:pt x="266970" y="700644"/>
                  </a:cubicBezTo>
                  <a:cubicBezTo>
                    <a:pt x="316643" y="790045"/>
                    <a:pt x="394010" y="902731"/>
                    <a:pt x="443948" y="968498"/>
                  </a:cubicBezTo>
                  <a:cubicBezTo>
                    <a:pt x="493887" y="1034265"/>
                    <a:pt x="518248" y="1068188"/>
                    <a:pt x="566601" y="1095247"/>
                  </a:cubicBezTo>
                  <a:cubicBezTo>
                    <a:pt x="614954" y="1122306"/>
                    <a:pt x="677970" y="1075552"/>
                    <a:pt x="734068" y="1130853"/>
                  </a:cubicBezTo>
                  <a:cubicBezTo>
                    <a:pt x="790166" y="1186155"/>
                    <a:pt x="839936" y="1337988"/>
                    <a:pt x="903187" y="1427056"/>
                  </a:cubicBezTo>
                  <a:cubicBezTo>
                    <a:pt x="966438" y="1516124"/>
                    <a:pt x="1061273" y="1592367"/>
                    <a:pt x="1113574" y="1665262"/>
                  </a:cubicBezTo>
                  <a:cubicBezTo>
                    <a:pt x="1165875" y="1738157"/>
                    <a:pt x="1124549" y="1765918"/>
                    <a:pt x="1216996" y="1864426"/>
                  </a:cubicBezTo>
                  <a:cubicBezTo>
                    <a:pt x="1309443" y="1962934"/>
                    <a:pt x="1465256" y="2135321"/>
                    <a:pt x="1668259" y="2256312"/>
                  </a:cubicBezTo>
                  <a:cubicBezTo>
                    <a:pt x="1871262" y="2377303"/>
                    <a:pt x="2215322" y="2467660"/>
                    <a:pt x="2435015" y="2590372"/>
                  </a:cubicBezTo>
                  <a:cubicBezTo>
                    <a:pt x="2654708" y="2713084"/>
                    <a:pt x="2811392" y="2891900"/>
                    <a:pt x="2986420" y="2992582"/>
                  </a:cubicBezTo>
                  <a:cubicBezTo>
                    <a:pt x="3161448" y="3093264"/>
                    <a:pt x="3326845" y="3113314"/>
                    <a:pt x="3485183" y="3194462"/>
                  </a:cubicBezTo>
                  <a:cubicBezTo>
                    <a:pt x="3643521" y="3275610"/>
                    <a:pt x="3811755" y="3372592"/>
                    <a:pt x="3936446" y="3479470"/>
                  </a:cubicBezTo>
                  <a:cubicBezTo>
                    <a:pt x="4061137" y="3586348"/>
                    <a:pt x="4147233" y="3711039"/>
                    <a:pt x="4233329" y="3835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040415-CB54-9CBD-2E6F-B5B0E320087D}"/>
                </a:ext>
              </a:extLst>
            </p:cNvPr>
            <p:cNvCxnSpPr>
              <a:cxnSpLocks/>
              <a:stCxn id="5" idx="8"/>
              <a:endCxn id="39" idx="6"/>
            </p:cNvCxnSpPr>
            <p:nvPr/>
          </p:nvCxnSpPr>
          <p:spPr>
            <a:xfrm>
              <a:off x="2375195" y="2926349"/>
              <a:ext cx="6209" cy="183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63765C8-46D6-D01E-CE1D-2D9281DA3883}"/>
                </a:ext>
              </a:extLst>
            </p:cNvPr>
            <p:cNvSpPr/>
            <p:nvPr/>
          </p:nvSpPr>
          <p:spPr>
            <a:xfrm rot="1445074">
              <a:off x="3178573" y="3061705"/>
              <a:ext cx="877573" cy="734479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666CDCA-44A3-7574-E39E-19828C628463}"/>
                </a:ext>
              </a:extLst>
            </p:cNvPr>
            <p:cNvSpPr/>
            <p:nvPr/>
          </p:nvSpPr>
          <p:spPr>
            <a:xfrm>
              <a:off x="6506826" y="2889346"/>
              <a:ext cx="2907434" cy="1068523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926A678A-7262-11E2-0064-396DCBF39F5D}"/>
                </a:ext>
              </a:extLst>
            </p:cNvPr>
            <p:cNvSpPr/>
            <p:nvPr/>
          </p:nvSpPr>
          <p:spPr>
            <a:xfrm rot="18904529" flipV="1">
              <a:off x="8385913" y="5146759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8985BF-B5BD-241B-1609-4E6321AB8BFD}"/>
                </a:ext>
              </a:extLst>
            </p:cNvPr>
            <p:cNvSpPr txBox="1"/>
            <p:nvPr/>
          </p:nvSpPr>
          <p:spPr>
            <a:xfrm>
              <a:off x="4007652" y="2171647"/>
              <a:ext cx="760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out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4.9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585A26-D724-8AA7-4DFB-A439223FF918}"/>
                </a:ext>
              </a:extLst>
            </p:cNvPr>
            <p:cNvSpPr txBox="1"/>
            <p:nvPr/>
          </p:nvSpPr>
          <p:spPr>
            <a:xfrm>
              <a:off x="8771003" y="5308505"/>
              <a:ext cx="1074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east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6738FD74-50A2-9762-7DEE-1190F3C4042A}"/>
                </a:ext>
              </a:extLst>
            </p:cNvPr>
            <p:cNvSpPr/>
            <p:nvPr/>
          </p:nvSpPr>
          <p:spPr>
            <a:xfrm rot="6203807" flipV="1">
              <a:off x="5043342" y="4490729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2ED6E5-9BAF-275B-87B9-A2C5C4768CBE}"/>
                </a:ext>
              </a:extLst>
            </p:cNvPr>
            <p:cNvSpPr txBox="1"/>
            <p:nvPr/>
          </p:nvSpPr>
          <p:spPr>
            <a:xfrm>
              <a:off x="9265187" y="4508048"/>
              <a:ext cx="1091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north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1.1</a:t>
              </a:r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A2C1F4F9-7857-3241-6AEB-96E38FF79949}"/>
                </a:ext>
              </a:extLst>
            </p:cNvPr>
            <p:cNvSpPr/>
            <p:nvPr/>
          </p:nvSpPr>
          <p:spPr>
            <a:xfrm rot="14938542" flipV="1">
              <a:off x="8976534" y="4528176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2ECDFA-C525-083A-78B7-010FA7A2ED6F}"/>
                </a:ext>
              </a:extLst>
            </p:cNvPr>
            <p:cNvSpPr txBox="1"/>
            <p:nvPr/>
          </p:nvSpPr>
          <p:spPr>
            <a:xfrm>
              <a:off x="4043262" y="4591213"/>
              <a:ext cx="1072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south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1.5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C0E8D0-0566-5FA3-AB58-19EB5F939922}"/>
                </a:ext>
              </a:extLst>
            </p:cNvPr>
            <p:cNvSpPr txBox="1"/>
            <p:nvPr/>
          </p:nvSpPr>
          <p:spPr>
            <a:xfrm>
              <a:off x="6335779" y="3631088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rech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2.1</a:t>
              </a:r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6D919D6B-347A-513C-BBE2-93808B39614F}"/>
                </a:ext>
              </a:extLst>
            </p:cNvPr>
            <p:cNvSpPr/>
            <p:nvPr/>
          </p:nvSpPr>
          <p:spPr>
            <a:xfrm rot="10800000" flipV="1">
              <a:off x="6732791" y="4235380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322FDB3D-91AB-5755-CC93-38B43F63F42B}"/>
                </a:ext>
              </a:extLst>
            </p:cNvPr>
            <p:cNvSpPr/>
            <p:nvPr/>
          </p:nvSpPr>
          <p:spPr>
            <a:xfrm rot="10800000" flipV="1">
              <a:off x="7641757" y="4398342"/>
              <a:ext cx="352750" cy="40802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426E21-E54C-90FC-6BD4-8B6DF57E4B9F}"/>
                </a:ext>
              </a:extLst>
            </p:cNvPr>
            <p:cNvSpPr txBox="1"/>
            <p:nvPr/>
          </p:nvSpPr>
          <p:spPr>
            <a:xfrm>
              <a:off x="7404520" y="4720826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leak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75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48DBA73E-9BD7-4DF2-9B86-7736EA44F819}"/>
                </a:ext>
              </a:extLst>
            </p:cNvPr>
            <p:cNvSpPr/>
            <p:nvPr/>
          </p:nvSpPr>
          <p:spPr>
            <a:xfrm flipV="1">
              <a:off x="5845334" y="3606551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8B4F9F-6B2E-339F-805D-95EE696E24FE}"/>
                </a:ext>
              </a:extLst>
            </p:cNvPr>
            <p:cNvSpPr txBox="1"/>
            <p:nvPr/>
          </p:nvSpPr>
          <p:spPr>
            <a:xfrm>
              <a:off x="4932000" y="3396657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pump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7.6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8C13E9-15DE-FD1B-614F-1E7946AC8EE0}"/>
                </a:ext>
              </a:extLst>
            </p:cNvPr>
            <p:cNvSpPr txBox="1"/>
            <p:nvPr/>
          </p:nvSpPr>
          <p:spPr>
            <a:xfrm>
              <a:off x="6466937" y="5029309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ΔS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950D2E-3803-1810-9014-CDA0C3C20710}"/>
              </a:ext>
            </a:extLst>
          </p:cNvPr>
          <p:cNvSpPr txBox="1"/>
          <p:nvPr/>
        </p:nvSpPr>
        <p:spPr>
          <a:xfrm>
            <a:off x="2127973" y="5181600"/>
            <a:ext cx="146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solidFill>
                  <a:schemeClr val="accent5"/>
                </a:solidFill>
              </a:rPr>
              <a:t>Fluxes in 10^6 m3/year</a:t>
            </a:r>
            <a:endParaRPr lang="en-CH" sz="1600" b="1" i="1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6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44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23</cp:revision>
  <dcterms:created xsi:type="dcterms:W3CDTF">2025-06-11T20:01:47Z</dcterms:created>
  <dcterms:modified xsi:type="dcterms:W3CDTF">2025-08-25T06:54:56Z</dcterms:modified>
</cp:coreProperties>
</file>