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C1E5F5"/>
    <a:srgbClr val="F9EC57"/>
    <a:srgbClr val="FFF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47"/>
    <p:restoredTop sz="94658"/>
  </p:normalViewPr>
  <p:slideViewPr>
    <p:cSldViewPr snapToGrid="0">
      <p:cViewPr>
        <p:scale>
          <a:sx n="120" d="100"/>
          <a:sy n="12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7A3D-5985-DC18-FC93-CC62BE29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39E9-A0DB-EB8B-0F2A-88B6EC7A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2277-8EAA-CAEF-1776-7F50C51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543E-4073-A471-6423-E4822FE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323-30B2-482F-EC0F-315B6D7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4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68C6-ECFD-2A1A-B1DA-6B01226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3D83-69C9-7E6D-25F2-C61839EA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3240-66FB-D700-BCA1-E87771B1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F280-99E5-B263-F53D-A5EC4448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13D-C9FF-8EF7-A101-0605CC8D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AFB3F-660F-55F4-5239-D56E1DE7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7BD2-03EA-5270-5013-671516BD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C268-41C4-9126-C94D-19CA519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300D-1043-26B5-83A1-7904F2C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9DCC-88FC-3EFF-1F98-963F6A3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48E-DDFB-D7A9-B062-ED60329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762-64D2-5381-DA9F-E6E6057A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0FEF-E4EA-B0A6-68BB-FFB6AB1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C037-C315-943E-2BFD-7B33454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AD8-E104-3436-B2E7-6B9A7B1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23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4A0-41D3-BC44-2C88-E6C39685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D0BF-CF3C-AEFD-FCEC-E3C474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656E-61F1-C4B2-179E-9BAF259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C94C-2FBB-11DD-B2B3-BE36C6F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4383-F480-B0D4-2267-5BCE846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76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10B0-BEDF-A483-CCE9-CA93C15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3A4-C6B3-0640-AC08-117E84EB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CCA3-CA64-CA91-9CDA-37169744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A66-BEF2-E432-8DC6-29FAE27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269A-9F49-20BD-29FF-CA307FBF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F983-57FD-7F44-779F-0ECC9A7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8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5C-3B45-5158-93C1-ED0BE00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015-2C6C-8389-3839-69F97253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8180-3FF3-4E50-CE0B-5A14B767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93C0-D78A-F591-70F7-FD5F78EB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E8E6A-EBB2-6B7A-2E8C-7F4D40F85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297F-8A8F-C749-F30B-5CC7EC7A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DEC46-1400-45A3-B524-0FC1E6C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6C632-472B-B12E-D97C-3C998514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1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10A-BEF9-BBC0-C727-2CEF90B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61F7-781F-A64D-BEC9-81CDC9A2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8872C-69DA-5498-EBC4-361C8D8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8D3-ABA2-F46D-403F-9BBC58A7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66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73F32-B928-C20C-3A09-0108DDF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77032-065B-B374-186F-AAC8452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970A-5373-85A6-8F16-7535CE5B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307F-215C-080E-3165-7325DE4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DB19-F592-E417-09B4-9F537445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74C5-CCFA-0E0D-32EE-6AF009D1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012C-3BB0-5D60-379C-16C3A82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0F70-FFB9-0080-2F83-8EE518B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696F-F78A-4D5F-1B43-D4705FC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03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4CEF-FE3D-34B1-FF4F-5EDF45D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DC05-A2C0-C6E2-0B99-86AAFFDC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36DE-0CE4-C67E-B000-2396FDA1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6536-EC28-76FE-E17C-49F2B518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2754-468F-ECE1-F8F8-6FF8274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6116-FFB8-B82D-F11F-C06EFB8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4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CCA0-1098-9D99-9D70-69E70A1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B7EB-AE39-5F9E-FF8C-5126ECEB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AB7-DA47-BFB7-A332-E2848A941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9-A6AD-F5AC-834D-A37C0AAC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5A04-2AF3-8C8D-0174-E527BCC5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4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95C8E578-38F7-2ABB-8A0A-CEBE6CC74EEA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2AEE182-5B05-07F5-2E8C-047A06DE0361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F55D79D-5EB7-C662-0381-1C1B3CEE0021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00803-C2D6-CDBD-1ED4-02CD5A6FC789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E177CDA-E314-CB9B-5F0C-49263CB44CFB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CCC55B0-833D-CA8F-BA27-1101736DC766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C92B7D1-847D-D73D-A9B2-458937D489AF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25D0F765-3445-5E9C-B9AE-D601AD99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7941CCB5-048C-2CCA-494C-A0C37C484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666D3864-2D33-5023-2447-A7278EB49651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96A0D2-9EA7-C37F-BE9D-98BC6E369C04}"/>
              </a:ext>
            </a:extLst>
          </p:cNvPr>
          <p:cNvSpPr txBox="1"/>
          <p:nvPr/>
        </p:nvSpPr>
        <p:spPr>
          <a:xfrm>
            <a:off x="8426244" y="125143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747474"/>
                </a:solidFill>
              </a:rPr>
              <a:t>P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8EC21C13-FA6C-80CD-721E-E7E27EFC4507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F3E92C-3015-6462-E366-07BB257C1847}"/>
              </a:ext>
            </a:extLst>
          </p:cNvPr>
          <p:cNvSpPr txBox="1"/>
          <p:nvPr/>
        </p:nvSpPr>
        <p:spPr>
          <a:xfrm>
            <a:off x="7039896" y="156921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F9EC57"/>
                </a:solidFill>
              </a:rPr>
              <a:t>E</a:t>
            </a: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764006FD-781E-F71E-E239-7BEE36F1F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2804CD94-2C36-A1E9-975A-217D535A9CC8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69E8D-30ED-9717-302B-E4E41D089F83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93A2FD4-5BDE-1BFC-F6DC-E466B578EA5C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BA7557F-8CB9-6D94-F1B6-7588EE322FE1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33D54433-59EA-B635-90E6-5648C09B2DE3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4D1618-66D5-0778-A502-0BEC4403FA45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BD87717D-B64B-2590-91BF-FB698012C7C5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7837D-6102-E0C8-4097-D180ECB40CA1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19191B-0335-FD1B-2461-D3A47404CE32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207F13-B26A-E69D-79C7-215F38F29DA8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431BEA-0BE1-8A50-AD4A-6CCEC96D6B41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2CE7B5D9-EDA9-9A23-4B2C-2B322D5FCFF1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5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1612-CCE6-685E-2A6F-8668FAD1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8E0249A0-B742-4EC9-CC12-45B6AC15A6A9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6DE616B-19D8-93BC-8D56-A7400BDB16D8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ADF5CB7-8040-5FE2-8E98-F594D4931D1E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FD9EE1-2386-FDB9-E30A-9F89C73DCD08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B92FB15-6C25-87F9-AB01-CAB9504FDCA3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B494217-B29B-61D5-3046-75FBB3E34B81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A0FABF4-3C6A-B17D-491B-8BE6B18CC0A8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85DFCE43-F872-ED35-3EB5-F177160A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5FBCE1F3-BD59-85B0-DCD2-24BA98940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3091F028-C0A6-555E-7BEA-140544C7B2DC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3646B-6787-30BC-28D0-3F4EB4DD64C9}"/>
              </a:ext>
            </a:extLst>
          </p:cNvPr>
          <p:cNvSpPr txBox="1"/>
          <p:nvPr/>
        </p:nvSpPr>
        <p:spPr>
          <a:xfrm>
            <a:off x="8426244" y="125143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747474"/>
                </a:solidFill>
              </a:rPr>
              <a:t>P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EF40C91-0CFD-8AFD-9E08-C100168B708E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C03C4-4AD9-A861-C608-4F850F33AA82}"/>
              </a:ext>
            </a:extLst>
          </p:cNvPr>
          <p:cNvSpPr txBox="1"/>
          <p:nvPr/>
        </p:nvSpPr>
        <p:spPr>
          <a:xfrm>
            <a:off x="7039896" y="156921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F9EC57"/>
                </a:solidFill>
              </a:rPr>
              <a:t>E</a:t>
            </a: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EF22270C-49B1-E11F-356A-6A146DA89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782FD751-8FC4-C528-F448-5823ECCA3845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6A1EE-6393-8C32-94B6-6981618D7854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2E43CB78-DF1C-BBBE-55C2-3961E812698E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44B5C1B-3319-3171-1C3A-25777C4A1E4A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5810673-5A7A-3272-0FFE-BCBE63D2B272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55D26-0F27-D8CB-005F-52E17169D8E0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8C8F9ED-53F5-B45F-7866-1814F2D52EF0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C73F75-5B98-8988-61D2-3FDABD046F0D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602FA0-09E5-7F4E-9D5A-0D1655D77211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5375C7-8775-4532-3A72-580890816F63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EEA791-F128-8B72-B3AA-714CA69CCB6A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EF0F52D4-AABE-E318-7B23-19CC3262A06E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ECDC4D2-5057-7028-DD8C-307AA0DA9727}"/>
              </a:ext>
            </a:extLst>
          </p:cNvPr>
          <p:cNvSpPr/>
          <p:nvPr/>
        </p:nvSpPr>
        <p:spPr>
          <a:xfrm>
            <a:off x="1839433" y="3583172"/>
            <a:ext cx="4231758" cy="212651"/>
          </a:xfrm>
          <a:custGeom>
            <a:avLst/>
            <a:gdLst>
              <a:gd name="connsiteX0" fmla="*/ 4231758 w 4231758"/>
              <a:gd name="connsiteY0" fmla="*/ 212651 h 212651"/>
              <a:gd name="connsiteX1" fmla="*/ 3136604 w 4231758"/>
              <a:gd name="connsiteY1" fmla="*/ 10633 h 212651"/>
              <a:gd name="connsiteX2" fmla="*/ 0 w 4231758"/>
              <a:gd name="connsiteY2" fmla="*/ 0 h 212651"/>
              <a:gd name="connsiteX3" fmla="*/ 0 w 4231758"/>
              <a:gd name="connsiteY3" fmla="*/ 202019 h 212651"/>
              <a:gd name="connsiteX4" fmla="*/ 4231758 w 4231758"/>
              <a:gd name="connsiteY4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758" h="212651">
                <a:moveTo>
                  <a:pt x="4231758" y="212651"/>
                </a:moveTo>
                <a:lnTo>
                  <a:pt x="3136604" y="10633"/>
                </a:lnTo>
                <a:lnTo>
                  <a:pt x="0" y="0"/>
                </a:lnTo>
                <a:lnTo>
                  <a:pt x="0" y="202019"/>
                </a:lnTo>
                <a:lnTo>
                  <a:pt x="4231758" y="212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9D90AF-D75A-CA02-64DE-407EE06D5E69}"/>
              </a:ext>
            </a:extLst>
          </p:cNvPr>
          <p:cNvCxnSpPr>
            <a:cxnSpLocks/>
          </p:cNvCxnSpPr>
          <p:nvPr/>
        </p:nvCxnSpPr>
        <p:spPr>
          <a:xfrm flipH="1" flipV="1">
            <a:off x="6623591" y="2990795"/>
            <a:ext cx="760434" cy="14932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BB369C-40B4-7C53-3BE3-D48A3643F568}"/>
              </a:ext>
            </a:extLst>
          </p:cNvPr>
          <p:cNvCxnSpPr>
            <a:cxnSpLocks/>
          </p:cNvCxnSpPr>
          <p:nvPr/>
        </p:nvCxnSpPr>
        <p:spPr>
          <a:xfrm flipH="1">
            <a:off x="2971466" y="2928657"/>
            <a:ext cx="760434" cy="88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6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FA49C-017A-4FE0-C0B5-3C11256C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CA4DEA0E-0EC9-AABD-E8A5-08540079AE2A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954D021-2178-AD51-EE04-611F0BC8DC64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6D4A9B-1AF1-D22C-4D38-D8319CFC1DAA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C6BE7-F8B2-8808-4B2A-B06A8ADDC87C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455F066-022C-FD0F-F19C-F3648206C60F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7116B25-7BA0-8D0A-A8A9-B6E2659678E7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4611AB1-0989-6EDE-6097-A13413B633FA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D5EA8EB7-D2E0-BBC4-981F-40FDAB40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F8EEC0C8-1A0D-99AE-CEBD-88EC41B6E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67E7CAD8-BAEF-4B44-443E-7F40F4DEC767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93FD82-8285-5ACC-7778-3AA224DE7A8F}"/>
                  </a:ext>
                </a:extLst>
              </p:cNvPr>
              <p:cNvSpPr txBox="1"/>
              <p:nvPr/>
            </p:nvSpPr>
            <p:spPr>
              <a:xfrm>
                <a:off x="8426244" y="1251437"/>
                <a:ext cx="10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sz="1600" b="1" dirty="0">
                    <a:solidFill>
                      <a:srgbClr val="747474"/>
                    </a:solidFill>
                  </a:rPr>
                  <a:t>P</a:t>
                </a:r>
                <a:r>
                  <a:rPr lang="en-CH" sz="1600" b="1" dirty="0">
                    <a:solidFill>
                      <a:srgbClr val="F9EC5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H" sz="1600" b="1" i="1" smtClean="0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b="1" dirty="0">
                    <a:solidFill>
                      <a:srgbClr val="74747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US" sz="1600" b="1" i="1" smtClean="0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H" sz="1600" b="1" dirty="0">
                  <a:solidFill>
                    <a:srgbClr val="747474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93FD82-8285-5ACC-7778-3AA224DE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44" y="1251437"/>
                <a:ext cx="1044457" cy="338554"/>
              </a:xfrm>
              <a:prstGeom prst="rect">
                <a:avLst/>
              </a:prstGeom>
              <a:blipFill>
                <a:blip r:embed="rId6"/>
                <a:stretch>
                  <a:fillRect l="-2410" t="-7143" b="-214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BFC4B85A-FED3-CD43-4842-6340580BB434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6B0789-E866-8481-63A0-53A40467071D}"/>
                  </a:ext>
                </a:extLst>
              </p:cNvPr>
              <p:cNvSpPr txBox="1"/>
              <p:nvPr/>
            </p:nvSpPr>
            <p:spPr>
              <a:xfrm>
                <a:off x="7039896" y="1700126"/>
                <a:ext cx="786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sz="1400" b="1" dirty="0">
                    <a:solidFill>
                      <a:srgbClr val="F9EC57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CH" sz="1400" b="1" i="1" smtClean="0">
                        <a:solidFill>
                          <a:srgbClr val="F9EC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b="1" dirty="0">
                    <a:solidFill>
                      <a:srgbClr val="F9EC5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9EC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𝟏𝟏𝟎</m:t>
                    </m:r>
                  </m:oMath>
                </a14:m>
                <a:endParaRPr lang="en-CH" sz="1400" b="1" dirty="0">
                  <a:solidFill>
                    <a:srgbClr val="F9EC57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6B0789-E866-8481-63A0-53A40467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6" y="1700126"/>
                <a:ext cx="786581" cy="307777"/>
              </a:xfrm>
              <a:prstGeom prst="rect">
                <a:avLst/>
              </a:prstGeom>
              <a:blipFill>
                <a:blip r:embed="rId7"/>
                <a:stretch>
                  <a:fillRect l="-1587" t="-4000" b="-24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9DCE9F5C-DB68-FCDA-133A-BF20D690E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BDD47FBC-E81B-7CAB-7942-794ACA435BD9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548873-AC74-2F93-0EB9-C1E5B3F44C7F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18B5B427-C264-B596-C87C-3E3FA1719912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2E5B46C-97C1-2320-D11D-23A845177ADB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2258B518-8D10-33DD-1174-4A231F1BE77A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2DF318-E282-096E-5806-FA85359AC3C0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799DDFC2-6614-1B6F-CBD7-C386D513C7E8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8FA31-B89D-4BAD-F89F-3D01FEB5B8C8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C66B4-F182-787A-1636-93C09A0FF571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EF61D6-36B6-0EB6-F9AA-D6CA53F399C7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95A58D-4E1F-AB3E-D832-642FC4BC6E99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302914DD-B359-56A0-BF2C-90E6CAFA0CDF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014BDFA-F63A-CE7C-2BE9-935C2C30DE13}"/>
              </a:ext>
            </a:extLst>
          </p:cNvPr>
          <p:cNvSpPr/>
          <p:nvPr/>
        </p:nvSpPr>
        <p:spPr>
          <a:xfrm>
            <a:off x="1839433" y="3583172"/>
            <a:ext cx="4231758" cy="212651"/>
          </a:xfrm>
          <a:custGeom>
            <a:avLst/>
            <a:gdLst>
              <a:gd name="connsiteX0" fmla="*/ 4231758 w 4231758"/>
              <a:gd name="connsiteY0" fmla="*/ 212651 h 212651"/>
              <a:gd name="connsiteX1" fmla="*/ 3136604 w 4231758"/>
              <a:gd name="connsiteY1" fmla="*/ 10633 h 212651"/>
              <a:gd name="connsiteX2" fmla="*/ 0 w 4231758"/>
              <a:gd name="connsiteY2" fmla="*/ 0 h 212651"/>
              <a:gd name="connsiteX3" fmla="*/ 0 w 4231758"/>
              <a:gd name="connsiteY3" fmla="*/ 202019 h 212651"/>
              <a:gd name="connsiteX4" fmla="*/ 4231758 w 4231758"/>
              <a:gd name="connsiteY4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758" h="212651">
                <a:moveTo>
                  <a:pt x="4231758" y="212651"/>
                </a:moveTo>
                <a:lnTo>
                  <a:pt x="3136604" y="10633"/>
                </a:lnTo>
                <a:lnTo>
                  <a:pt x="0" y="0"/>
                </a:lnTo>
                <a:lnTo>
                  <a:pt x="0" y="202019"/>
                </a:lnTo>
                <a:lnTo>
                  <a:pt x="4231758" y="212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114FF-AB8B-0923-4C38-A59E60FA19E2}"/>
              </a:ext>
            </a:extLst>
          </p:cNvPr>
          <p:cNvCxnSpPr>
            <a:cxnSpLocks/>
          </p:cNvCxnSpPr>
          <p:nvPr/>
        </p:nvCxnSpPr>
        <p:spPr>
          <a:xfrm flipH="1" flipV="1">
            <a:off x="6623591" y="2990795"/>
            <a:ext cx="760434" cy="14932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39366-ACC5-CBFB-AA0A-70E607150339}"/>
              </a:ext>
            </a:extLst>
          </p:cNvPr>
          <p:cNvCxnSpPr>
            <a:cxnSpLocks/>
          </p:cNvCxnSpPr>
          <p:nvPr/>
        </p:nvCxnSpPr>
        <p:spPr>
          <a:xfrm flipH="1">
            <a:off x="2971466" y="2928657"/>
            <a:ext cx="760434" cy="88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C46946-0FED-2712-BD74-A2E7E5F77DF0}"/>
              </a:ext>
            </a:extLst>
          </p:cNvPr>
          <p:cNvSpPr txBox="1"/>
          <p:nvPr/>
        </p:nvSpPr>
        <p:spPr>
          <a:xfrm>
            <a:off x="1370929" y="489064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Fluxes in mm/a</a:t>
            </a:r>
          </a:p>
        </p:txBody>
      </p:sp>
    </p:spTree>
    <p:extLst>
      <p:ext uri="{BB962C8B-B14F-4D97-AF65-F5344CB8AC3E}">
        <p14:creationId xmlns:p14="http://schemas.microsoft.com/office/powerpoint/2010/main" val="3315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39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5</cp:revision>
  <dcterms:created xsi:type="dcterms:W3CDTF">2025-06-11T20:01:47Z</dcterms:created>
  <dcterms:modified xsi:type="dcterms:W3CDTF">2025-06-12T13:52:46Z</dcterms:modified>
</cp:coreProperties>
</file>