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58"/>
  </p:normalViewPr>
  <p:slideViewPr>
    <p:cSldViewPr snapToGrid="0">
      <p:cViewPr varScale="1">
        <p:scale>
          <a:sx n="116" d="100"/>
          <a:sy n="116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24A77-2876-98C2-33BC-E606721ED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19270-2589-F298-61C3-3F87478D8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5BABD-AB95-7454-225B-6594043D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6465-B043-0B41-7CD2-0A541E75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C364-2742-B08B-3812-317EA350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34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E17D7-D3B4-7A86-1015-22DFA27DD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5B8D7-2FCC-9F20-22DB-2100887E4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1EA2E-4C1A-4C0F-9ECC-E8D29B77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2199-485F-204E-8F76-6BFF18B9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15D08-0C38-F5E0-016C-B42C98BC7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1887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8EA4B8-D72B-1F88-DF7B-64D40EA41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A9608-B208-3EA0-D2FC-3F75C2BC4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1E43A-BA14-5CC7-57BA-4F6AA43B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1A72-71AB-0B50-E24A-08673671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5C58C-76BD-6C04-C066-E08DCCA2E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88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BF304-E7FB-0F08-62FE-758637D1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796D-310C-8367-1393-D451E2138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A0FC2-9B1A-A1A4-8FA5-C96AEC95D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0D88-B62E-A2AA-8E09-1AD4C2EB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24728-3DC6-4E1B-B503-B8F8E5A3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9583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A934F-6830-F986-F8FC-33A69AE3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12B0-91FB-51E6-5BFC-D9895E2B1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0B69-82A2-E723-B06D-9D9C20E9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533DF-A334-A86C-8459-56CC5FE9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775A4-911D-233A-55B3-DCDAE45F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562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51758-C810-DDED-F148-AE0A5120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89C83-BE39-2CC6-AAAF-5B735AB5A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4B0B7-15F4-C5F8-E5F5-17BFEB020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563F-3AB0-978F-9948-3E2EF291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A4112-87F1-B827-7C57-29C58A21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7C064-085A-C72A-4EED-C2E3B585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5744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D30A-42B7-EEDC-FD55-17268DEBA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86999-C490-E356-5B40-268D4DCFC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2E3BF-A6BB-DBA7-4CDD-716483AC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211A2-BFD5-2CA3-D205-BC9940CE23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2B307F-F50C-452F-EF5A-3EBA99FBB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9414CA-C47C-FA9C-5B34-EFA6C75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6D28F7-B780-4299-CAE3-194D6E6FA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5A4B3-200D-47D8-522C-D0AFE537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000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661E5-0A03-5029-FB40-CDE4A1EC4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C707C2-B655-66C7-802D-72A176F1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5C067-A82C-7A50-43C5-970F56944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38E19-2337-E3FC-E1EB-9A93741E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3066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B59405-FD26-6638-E5E9-C19BD25B7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59791-594C-07DF-8A96-5B301E17B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6CEF1-3772-BF60-F4C0-E8C685B30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18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86166-6B4C-A5B2-8131-3F7CFAE5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B5881-3B92-A40A-D4A7-87F2CA29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C480A-C3F6-EBEC-F64F-9529DC665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1DA8C-ADD0-2F49-FB99-280DB8E8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E7ACC-F2C2-6B41-C607-50BD1E249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A30D3-9681-A3CF-1C16-E981DF17D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7325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6B47-E383-BFD6-D6A6-D82E54E56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DE1877-4A79-927B-D8B3-3CEA4F230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7C3B5-6BFA-3309-C141-728319F1C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CCF5B-E1B9-14C1-98DF-0F704848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8B211D-25AD-66BC-0713-1EB00D005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AC2ED-484F-5A39-B864-CDF9AA036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60283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221A-7E15-F4A8-F996-57FEC3238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7C5CC-1F65-7671-7740-4F42AC134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B8444-5870-2B56-B7E1-95E9863AE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2F2E2-4432-B54C-9115-A06AF1A2375C}" type="datetimeFigureOut">
              <a:rPr lang="en-CH" smtClean="0"/>
              <a:t>08.09.2025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F8D7D-F778-5091-17C8-184634C40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2A50C-ED5F-732D-D987-3B87FE02D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97E61-7401-D347-9788-15D087538A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1041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map of a race track&#10;&#10;AI-generated content may be incorrect.">
            <a:extLst>
              <a:ext uri="{FF2B5EF4-FFF2-40B4-BE49-F238E27FC236}">
                <a16:creationId xmlns:a16="http://schemas.microsoft.com/office/drawing/2014/main" id="{4570C61E-D10C-4261-081D-B232C35D7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092" y="1511035"/>
            <a:ext cx="5291667" cy="3598333"/>
          </a:xfrm>
          <a:prstGeom prst="rect">
            <a:avLst/>
          </a:prstGeom>
        </p:spPr>
      </p:pic>
      <p:pic>
        <p:nvPicPr>
          <p:cNvPr id="9" name="Picture 8" descr="A map of a city&#10;&#10;AI-generated content may be incorrect.">
            <a:extLst>
              <a:ext uri="{FF2B5EF4-FFF2-40B4-BE49-F238E27FC236}">
                <a16:creationId xmlns:a16="http://schemas.microsoft.com/office/drawing/2014/main" id="{5880CE9D-64AA-A42B-305D-A0AFEF3CA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309" y="1629833"/>
            <a:ext cx="4608538" cy="359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18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Beatrice Marti</dc:creator>
  <cp:lastModifiedBy>Beatrice Marti</cp:lastModifiedBy>
  <cp:revision>1</cp:revision>
  <dcterms:created xsi:type="dcterms:W3CDTF">2025-09-08T15:20:07Z</dcterms:created>
  <dcterms:modified xsi:type="dcterms:W3CDTF">2025-09-09T11:47:53Z</dcterms:modified>
</cp:coreProperties>
</file>