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  <a:srgbClr val="C1E5F5"/>
    <a:srgbClr val="F9EC57"/>
    <a:srgbClr val="FFFA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58"/>
  </p:normalViewPr>
  <p:slideViewPr>
    <p:cSldViewPr snapToGrid="0">
      <p:cViewPr>
        <p:scale>
          <a:sx n="120" d="100"/>
          <a:sy n="120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27A3D-5985-DC18-FC93-CC62BE29C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B39E9-A0DB-EB8B-0F2A-88B6EC7A6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E2277-8EAA-CAEF-1776-7F50C51F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543E-4073-A471-6423-E4822FEA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7E323-30B2-482F-EC0F-315B6D74F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47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68C6-ECFD-2A1A-B1DA-6B012266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C63D83-69C9-7E6D-25F2-C61839EAD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73240-66FB-D700-BCA1-E87771B1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F280-99E5-B263-F53D-A5EC4448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1F13D-C9FF-8EF7-A101-0605CC8D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800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AFB3F-660F-55F4-5239-D56E1DE75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E7BD2-03EA-5270-5013-671516BD1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DC268-41C4-9126-C94D-19CA5197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0300D-1043-26B5-83A1-7904F2C9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9DCC-88FC-3EFF-1F98-963F6A3AF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25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F48E-DDFB-D7A9-B062-ED603290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1762-64D2-5381-DA9F-E6E6057A1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40FEF-E4EA-B0A6-68BB-FFB6AB15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C037-C315-943E-2BFD-7B33454D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B6AD8-E104-3436-B2E7-6B9A7B12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238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E74A0-41D3-BC44-2C88-E6C39685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4D0BF-CF3C-AEFD-FCEC-E3C47433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E656E-61F1-C4B2-179E-9BAF2597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3C94C-2FBB-11DD-B2B3-BE36C6F9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D4383-F480-B0D4-2267-5BCE846C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7694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10B0-BEDF-A483-CCE9-CA93C159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D3A4-C6B3-0640-AC08-117E84EB4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9CCA3-CA64-CA91-9CDA-37169744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47A66-BEF2-E432-8DC6-29FAE2763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B269A-9F49-20BD-29FF-CA307FBF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7F983-57FD-7F44-779F-0ECC9A7D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6180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5C-3B45-5158-93C1-ED0BE00A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84015-2C6C-8389-3839-69F972535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8180-3FF3-4E50-CE0B-5A14B767F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293C0-D78A-F591-70F7-FD5F78EBF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E8E6A-EBB2-6B7A-2E8C-7F4D40F85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7297F-8A8F-C749-F30B-5CC7EC7A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FDEC46-1400-45A3-B524-0FC1E6C1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6C632-472B-B12E-D97C-3C998514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016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E10A-BEF9-BBC0-C727-2CEF90B42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961F7-781F-A64D-BEC9-81CDC9A2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8872C-69DA-5498-EBC4-361C8D8B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DA8D3-ABA2-F46D-403F-9BBC58A7C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664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73F32-B928-C20C-3A09-0108DDF1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77032-065B-B374-186F-AAC84525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D970A-5373-85A6-8F16-7535CE5B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866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307F-215C-080E-3165-7325DE4F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EDB19-F592-E417-09B4-9F537445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474C5-CCFA-0E0D-32EE-6AF009D1A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F012C-3BB0-5D60-379C-16C3A824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60F70-FFB9-0080-2F83-8EE518B0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5696F-F78A-4D5F-1B43-D4705FCA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032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4CEF-FE3D-34B1-FF4F-5EDF45D4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7DC05-A2C0-C6E2-0B99-86AAFFDCA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836DE-0CE4-C67E-B000-2396FDA1D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86536-EC28-76FE-E17C-49F2B5183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D2754-468F-ECE1-F8F8-6FF82743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A6116-FFB8-B82D-F11F-C06EFB85B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6149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BCCA0-1098-9D99-9D70-69E70A17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8B7EB-AE39-5F9E-FF8C-5126ECEBC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AAB7-DA47-BFB7-A332-E2848A941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90854-1C60-BB4C-8232-A6FA6760CCC1}" type="datetimeFigureOut">
              <a:rPr lang="en-CH" smtClean="0"/>
              <a:t>11.06.2025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1C79-A6AD-F5AC-834D-A37C0AACE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65A04-2AF3-8C8D-0174-E527BCC5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3411E-157C-2D4A-8EE9-86BFA5452C2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345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95C8E578-38F7-2ABB-8A0A-CEBE6CC74EEA}"/>
              </a:ext>
            </a:extLst>
          </p:cNvPr>
          <p:cNvSpPr/>
          <p:nvPr/>
        </p:nvSpPr>
        <p:spPr>
          <a:xfrm>
            <a:off x="1856509" y="2522863"/>
            <a:ext cx="6691746" cy="1244906"/>
          </a:xfrm>
          <a:prstGeom prst="cube">
            <a:avLst>
              <a:gd name="adj" fmla="val 58460"/>
            </a:avLst>
          </a:prstGeom>
          <a:solidFill>
            <a:srgbClr val="0070C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2AEE182-5B05-07F5-2E8C-047A06DE0361}"/>
              </a:ext>
            </a:extLst>
          </p:cNvPr>
          <p:cNvSpPr/>
          <p:nvPr/>
        </p:nvSpPr>
        <p:spPr>
          <a:xfrm>
            <a:off x="2036618" y="2812473"/>
            <a:ext cx="6137564" cy="374072"/>
          </a:xfrm>
          <a:custGeom>
            <a:avLst/>
            <a:gdLst>
              <a:gd name="connsiteX0" fmla="*/ 360218 w 6137564"/>
              <a:gd name="connsiteY0" fmla="*/ 0 h 374072"/>
              <a:gd name="connsiteX1" fmla="*/ 0 w 6137564"/>
              <a:gd name="connsiteY1" fmla="*/ 346363 h 374072"/>
              <a:gd name="connsiteX2" fmla="*/ 5763491 w 6137564"/>
              <a:gd name="connsiteY2" fmla="*/ 374072 h 374072"/>
              <a:gd name="connsiteX3" fmla="*/ 6137564 w 6137564"/>
              <a:gd name="connsiteY3" fmla="*/ 13854 h 374072"/>
              <a:gd name="connsiteX4" fmla="*/ 360218 w 6137564"/>
              <a:gd name="connsiteY4" fmla="*/ 0 h 37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7564" h="374072">
                <a:moveTo>
                  <a:pt x="360218" y="0"/>
                </a:moveTo>
                <a:lnTo>
                  <a:pt x="0" y="346363"/>
                </a:lnTo>
                <a:lnTo>
                  <a:pt x="5763491" y="374072"/>
                </a:lnTo>
                <a:lnTo>
                  <a:pt x="6137564" y="13854"/>
                </a:lnTo>
                <a:lnTo>
                  <a:pt x="360218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F55D79D-5EB7-C662-0381-1C1B3CEE0021}"/>
              </a:ext>
            </a:extLst>
          </p:cNvPr>
          <p:cNvSpPr/>
          <p:nvPr/>
        </p:nvSpPr>
        <p:spPr>
          <a:xfrm>
            <a:off x="2379406" y="2615381"/>
            <a:ext cx="6007510" cy="117987"/>
          </a:xfrm>
          <a:custGeom>
            <a:avLst/>
            <a:gdLst>
              <a:gd name="connsiteX0" fmla="*/ 6007510 w 6007510"/>
              <a:gd name="connsiteY0" fmla="*/ 19664 h 117987"/>
              <a:gd name="connsiteX1" fmla="*/ 108155 w 6007510"/>
              <a:gd name="connsiteY1" fmla="*/ 0 h 117987"/>
              <a:gd name="connsiteX2" fmla="*/ 0 w 6007510"/>
              <a:gd name="connsiteY2" fmla="*/ 108154 h 117987"/>
              <a:gd name="connsiteX3" fmla="*/ 5968181 w 6007510"/>
              <a:gd name="connsiteY3" fmla="*/ 117987 h 117987"/>
              <a:gd name="connsiteX4" fmla="*/ 6007510 w 6007510"/>
              <a:gd name="connsiteY4" fmla="*/ 19664 h 11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510" h="117987">
                <a:moveTo>
                  <a:pt x="6007510" y="19664"/>
                </a:moveTo>
                <a:lnTo>
                  <a:pt x="108155" y="0"/>
                </a:lnTo>
                <a:lnTo>
                  <a:pt x="0" y="108154"/>
                </a:lnTo>
                <a:lnTo>
                  <a:pt x="5968181" y="117987"/>
                </a:lnTo>
                <a:lnTo>
                  <a:pt x="6007510" y="1966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600803-C2D6-CDBD-1ED4-02CD5A6FC789}"/>
              </a:ext>
            </a:extLst>
          </p:cNvPr>
          <p:cNvSpPr/>
          <p:nvPr/>
        </p:nvSpPr>
        <p:spPr>
          <a:xfrm>
            <a:off x="1856509" y="3429000"/>
            <a:ext cx="5979801" cy="3387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E177CDA-E314-CB9B-5F0C-49263CB44CFB}"/>
              </a:ext>
            </a:extLst>
          </p:cNvPr>
          <p:cNvSpPr/>
          <p:nvPr/>
        </p:nvSpPr>
        <p:spPr>
          <a:xfrm>
            <a:off x="7826477" y="2703871"/>
            <a:ext cx="727588" cy="1052052"/>
          </a:xfrm>
          <a:custGeom>
            <a:avLst/>
            <a:gdLst>
              <a:gd name="connsiteX0" fmla="*/ 0 w 727588"/>
              <a:gd name="connsiteY0" fmla="*/ 707923 h 1052052"/>
              <a:gd name="connsiteX1" fmla="*/ 9833 w 727588"/>
              <a:gd name="connsiteY1" fmla="*/ 1052052 h 1052052"/>
              <a:gd name="connsiteX2" fmla="*/ 717755 w 727588"/>
              <a:gd name="connsiteY2" fmla="*/ 324464 h 1052052"/>
              <a:gd name="connsiteX3" fmla="*/ 727588 w 727588"/>
              <a:gd name="connsiteY3" fmla="*/ 0 h 1052052"/>
              <a:gd name="connsiteX4" fmla="*/ 0 w 727588"/>
              <a:gd name="connsiteY4" fmla="*/ 707923 h 105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588" h="1052052">
                <a:moveTo>
                  <a:pt x="0" y="707923"/>
                </a:moveTo>
                <a:lnTo>
                  <a:pt x="9833" y="1052052"/>
                </a:lnTo>
                <a:lnTo>
                  <a:pt x="717755" y="324464"/>
                </a:lnTo>
                <a:lnTo>
                  <a:pt x="727588" y="0"/>
                </a:lnTo>
                <a:lnTo>
                  <a:pt x="0" y="70792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CCC55B0-833D-CA8F-BA27-1101736DC766}"/>
              </a:ext>
            </a:extLst>
          </p:cNvPr>
          <p:cNvSpPr/>
          <p:nvPr/>
        </p:nvSpPr>
        <p:spPr>
          <a:xfrm>
            <a:off x="8554065" y="1592826"/>
            <a:ext cx="324464" cy="1435509"/>
          </a:xfrm>
          <a:custGeom>
            <a:avLst/>
            <a:gdLst>
              <a:gd name="connsiteX0" fmla="*/ 0 w 324464"/>
              <a:gd name="connsiteY0" fmla="*/ 884903 h 1435509"/>
              <a:gd name="connsiteX1" fmla="*/ 68825 w 324464"/>
              <a:gd name="connsiteY1" fmla="*/ 806245 h 1435509"/>
              <a:gd name="connsiteX2" fmla="*/ 127819 w 324464"/>
              <a:gd name="connsiteY2" fmla="*/ 580103 h 1435509"/>
              <a:gd name="connsiteX3" fmla="*/ 186812 w 324464"/>
              <a:gd name="connsiteY3" fmla="*/ 245806 h 1435509"/>
              <a:gd name="connsiteX4" fmla="*/ 314632 w 324464"/>
              <a:gd name="connsiteY4" fmla="*/ 0 h 1435509"/>
              <a:gd name="connsiteX5" fmla="*/ 324464 w 324464"/>
              <a:gd name="connsiteY5" fmla="*/ 1101213 h 1435509"/>
              <a:gd name="connsiteX6" fmla="*/ 9832 w 324464"/>
              <a:gd name="connsiteY6" fmla="*/ 1435509 h 1435509"/>
              <a:gd name="connsiteX7" fmla="*/ 0 w 324464"/>
              <a:gd name="connsiteY7" fmla="*/ 884903 h 14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464" h="1435509">
                <a:moveTo>
                  <a:pt x="0" y="884903"/>
                </a:moveTo>
                <a:lnTo>
                  <a:pt x="68825" y="806245"/>
                </a:lnTo>
                <a:lnTo>
                  <a:pt x="127819" y="580103"/>
                </a:lnTo>
                <a:lnTo>
                  <a:pt x="186812" y="245806"/>
                </a:lnTo>
                <a:lnTo>
                  <a:pt x="314632" y="0"/>
                </a:lnTo>
                <a:cubicBezTo>
                  <a:pt x="317909" y="367071"/>
                  <a:pt x="321187" y="734142"/>
                  <a:pt x="324464" y="1101213"/>
                </a:cubicBezTo>
                <a:lnTo>
                  <a:pt x="9832" y="1435509"/>
                </a:lnTo>
                <a:lnTo>
                  <a:pt x="0" y="88490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C92B7D1-847D-D73D-A9B2-458937D489AF}"/>
              </a:ext>
            </a:extLst>
          </p:cNvPr>
          <p:cNvSpPr/>
          <p:nvPr/>
        </p:nvSpPr>
        <p:spPr>
          <a:xfrm>
            <a:off x="2595716" y="1248697"/>
            <a:ext cx="6272981" cy="1268361"/>
          </a:xfrm>
          <a:custGeom>
            <a:avLst/>
            <a:gdLst>
              <a:gd name="connsiteX0" fmla="*/ 5948516 w 6272981"/>
              <a:gd name="connsiteY0" fmla="*/ 1238864 h 1268361"/>
              <a:gd name="connsiteX1" fmla="*/ 6027174 w 6272981"/>
              <a:gd name="connsiteY1" fmla="*/ 1140542 h 1268361"/>
              <a:gd name="connsiteX2" fmla="*/ 6076336 w 6272981"/>
              <a:gd name="connsiteY2" fmla="*/ 914400 h 1268361"/>
              <a:gd name="connsiteX3" fmla="*/ 6115665 w 6272981"/>
              <a:gd name="connsiteY3" fmla="*/ 717755 h 1268361"/>
              <a:gd name="connsiteX4" fmla="*/ 6125497 w 6272981"/>
              <a:gd name="connsiteY4" fmla="*/ 580103 h 1268361"/>
              <a:gd name="connsiteX5" fmla="*/ 6272981 w 6272981"/>
              <a:gd name="connsiteY5" fmla="*/ 334297 h 1268361"/>
              <a:gd name="connsiteX6" fmla="*/ 5673213 w 6272981"/>
              <a:gd name="connsiteY6" fmla="*/ 265471 h 1268361"/>
              <a:gd name="connsiteX7" fmla="*/ 5014452 w 6272981"/>
              <a:gd name="connsiteY7" fmla="*/ 98322 h 1268361"/>
              <a:gd name="connsiteX8" fmla="*/ 4395019 w 6272981"/>
              <a:gd name="connsiteY8" fmla="*/ 304800 h 1268361"/>
              <a:gd name="connsiteX9" fmla="*/ 3755923 w 6272981"/>
              <a:gd name="connsiteY9" fmla="*/ 550606 h 1268361"/>
              <a:gd name="connsiteX10" fmla="*/ 2979174 w 6272981"/>
              <a:gd name="connsiteY10" fmla="*/ 580103 h 1268361"/>
              <a:gd name="connsiteX11" fmla="*/ 2605549 w 6272981"/>
              <a:gd name="connsiteY11" fmla="*/ 226142 h 1268361"/>
              <a:gd name="connsiteX12" fmla="*/ 2005781 w 6272981"/>
              <a:gd name="connsiteY12" fmla="*/ 0 h 1268361"/>
              <a:gd name="connsiteX13" fmla="*/ 1268361 w 6272981"/>
              <a:gd name="connsiteY13" fmla="*/ 137651 h 1268361"/>
              <a:gd name="connsiteX14" fmla="*/ 707923 w 6272981"/>
              <a:gd name="connsiteY14" fmla="*/ 432619 h 1268361"/>
              <a:gd name="connsiteX15" fmla="*/ 196645 w 6272981"/>
              <a:gd name="connsiteY15" fmla="*/ 452284 h 1268361"/>
              <a:gd name="connsiteX16" fmla="*/ 147484 w 6272981"/>
              <a:gd name="connsiteY16" fmla="*/ 658761 h 1268361"/>
              <a:gd name="connsiteX17" fmla="*/ 147484 w 6272981"/>
              <a:gd name="connsiteY17" fmla="*/ 835742 h 1268361"/>
              <a:gd name="connsiteX18" fmla="*/ 98323 w 6272981"/>
              <a:gd name="connsiteY18" fmla="*/ 983226 h 1268361"/>
              <a:gd name="connsiteX19" fmla="*/ 68826 w 6272981"/>
              <a:gd name="connsiteY19" fmla="*/ 1120877 h 1268361"/>
              <a:gd name="connsiteX20" fmla="*/ 0 w 6272981"/>
              <a:gd name="connsiteY20" fmla="*/ 1268361 h 1268361"/>
              <a:gd name="connsiteX21" fmla="*/ 5948516 w 6272981"/>
              <a:gd name="connsiteY21" fmla="*/ 1238864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72981" h="1268361">
                <a:moveTo>
                  <a:pt x="5948516" y="1238864"/>
                </a:moveTo>
                <a:lnTo>
                  <a:pt x="6027174" y="1140542"/>
                </a:lnTo>
                <a:lnTo>
                  <a:pt x="6076336" y="914400"/>
                </a:lnTo>
                <a:lnTo>
                  <a:pt x="6115665" y="717755"/>
                </a:lnTo>
                <a:lnTo>
                  <a:pt x="6125497" y="580103"/>
                </a:lnTo>
                <a:lnTo>
                  <a:pt x="6272981" y="334297"/>
                </a:lnTo>
                <a:lnTo>
                  <a:pt x="5673213" y="265471"/>
                </a:lnTo>
                <a:lnTo>
                  <a:pt x="5014452" y="98322"/>
                </a:lnTo>
                <a:lnTo>
                  <a:pt x="4395019" y="304800"/>
                </a:lnTo>
                <a:lnTo>
                  <a:pt x="3755923" y="550606"/>
                </a:lnTo>
                <a:lnTo>
                  <a:pt x="2979174" y="580103"/>
                </a:lnTo>
                <a:lnTo>
                  <a:pt x="2605549" y="226142"/>
                </a:lnTo>
                <a:lnTo>
                  <a:pt x="2005781" y="0"/>
                </a:lnTo>
                <a:lnTo>
                  <a:pt x="1268361" y="137651"/>
                </a:lnTo>
                <a:lnTo>
                  <a:pt x="707923" y="432619"/>
                </a:lnTo>
                <a:lnTo>
                  <a:pt x="196645" y="452284"/>
                </a:lnTo>
                <a:lnTo>
                  <a:pt x="147484" y="658761"/>
                </a:lnTo>
                <a:lnTo>
                  <a:pt x="147484" y="835742"/>
                </a:lnTo>
                <a:lnTo>
                  <a:pt x="98323" y="983226"/>
                </a:lnTo>
                <a:lnTo>
                  <a:pt x="68826" y="1120877"/>
                </a:lnTo>
                <a:lnTo>
                  <a:pt x="0" y="1268361"/>
                </a:lnTo>
                <a:lnTo>
                  <a:pt x="5948516" y="123886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5" name="Graphic 24" descr="Rain with solid fill">
            <a:extLst>
              <a:ext uri="{FF2B5EF4-FFF2-40B4-BE49-F238E27FC236}">
                <a16:creationId xmlns:a16="http://schemas.microsoft.com/office/drawing/2014/main" id="{25D0F765-3445-5E9C-B9AE-D601AD99F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7761" y="371848"/>
            <a:ext cx="914400" cy="914400"/>
          </a:xfrm>
          <a:prstGeom prst="rect">
            <a:avLst/>
          </a:prstGeom>
        </p:spPr>
      </p:pic>
      <p:pic>
        <p:nvPicPr>
          <p:cNvPr id="27" name="Graphic 26" descr="Dim (Medium Sun) with solid fill">
            <a:extLst>
              <a:ext uri="{FF2B5EF4-FFF2-40B4-BE49-F238E27FC236}">
                <a16:creationId xmlns:a16="http://schemas.microsoft.com/office/drawing/2014/main" id="{7941CCB5-048C-2CCA-494C-A0C37C484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0188" y="257226"/>
            <a:ext cx="914400" cy="914400"/>
          </a:xfrm>
          <a:prstGeom prst="rect">
            <a:avLst/>
          </a:prstGeom>
        </p:spPr>
      </p:pic>
      <p:sp>
        <p:nvSpPr>
          <p:cNvPr id="28" name="Down Arrow 27">
            <a:extLst>
              <a:ext uri="{FF2B5EF4-FFF2-40B4-BE49-F238E27FC236}">
                <a16:creationId xmlns:a16="http://schemas.microsoft.com/office/drawing/2014/main" id="{666D3864-2D33-5023-2447-A7278EB49651}"/>
              </a:ext>
            </a:extLst>
          </p:cNvPr>
          <p:cNvSpPr/>
          <p:nvPr/>
        </p:nvSpPr>
        <p:spPr>
          <a:xfrm>
            <a:off x="8177980" y="1282116"/>
            <a:ext cx="344129" cy="766916"/>
          </a:xfrm>
          <a:prstGeom prst="downArrow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96A0D2-9EA7-C37F-BE9D-98BC6E369C04}"/>
              </a:ext>
            </a:extLst>
          </p:cNvPr>
          <p:cNvSpPr txBox="1"/>
          <p:nvPr/>
        </p:nvSpPr>
        <p:spPr>
          <a:xfrm>
            <a:off x="8426244" y="1251437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747474"/>
                </a:solidFill>
              </a:rPr>
              <a:t>P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8EC21C13-FA6C-80CD-721E-E7E27EFC4507}"/>
              </a:ext>
            </a:extLst>
          </p:cNvPr>
          <p:cNvSpPr/>
          <p:nvPr/>
        </p:nvSpPr>
        <p:spPr>
          <a:xfrm flipV="1">
            <a:off x="6740013" y="1406237"/>
            <a:ext cx="344129" cy="766916"/>
          </a:xfrm>
          <a:prstGeom prst="downArrow">
            <a:avLst/>
          </a:prstGeom>
          <a:solidFill>
            <a:srgbClr val="F9EC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F3E92C-3015-6462-E366-07BB257C1847}"/>
              </a:ext>
            </a:extLst>
          </p:cNvPr>
          <p:cNvSpPr txBox="1"/>
          <p:nvPr/>
        </p:nvSpPr>
        <p:spPr>
          <a:xfrm>
            <a:off x="7039896" y="1569210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F9EC57"/>
                </a:solidFill>
              </a:rPr>
              <a:t>E</a:t>
            </a:r>
          </a:p>
        </p:txBody>
      </p:sp>
      <p:pic>
        <p:nvPicPr>
          <p:cNvPr id="33" name="Graphic 32" descr="Windy with solid fill">
            <a:extLst>
              <a:ext uri="{FF2B5EF4-FFF2-40B4-BE49-F238E27FC236}">
                <a16:creationId xmlns:a16="http://schemas.microsoft.com/office/drawing/2014/main" id="{764006FD-781E-F71E-E239-7BEE36F1FA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6825" y="467997"/>
            <a:ext cx="914400" cy="914400"/>
          </a:xfrm>
          <a:prstGeom prst="rect">
            <a:avLst/>
          </a:prstGeom>
        </p:spPr>
      </p:pic>
      <p:sp>
        <p:nvSpPr>
          <p:cNvPr id="34" name="Down Arrow 33">
            <a:extLst>
              <a:ext uri="{FF2B5EF4-FFF2-40B4-BE49-F238E27FC236}">
                <a16:creationId xmlns:a16="http://schemas.microsoft.com/office/drawing/2014/main" id="{2804CD94-2C36-A1E9-975A-217D535A9CC8}"/>
              </a:ext>
            </a:extLst>
          </p:cNvPr>
          <p:cNvSpPr/>
          <p:nvPr/>
        </p:nvSpPr>
        <p:spPr>
          <a:xfrm rot="13382532" flipV="1">
            <a:off x="8784680" y="1991548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969E8D-30ED-9717-302B-E4E41D089F83}"/>
              </a:ext>
            </a:extLst>
          </p:cNvPr>
          <p:cNvSpPr txBox="1"/>
          <p:nvPr/>
        </p:nvSpPr>
        <p:spPr>
          <a:xfrm>
            <a:off x="8878529" y="2851246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CH" b="1" baseline="-25000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F93A2FD4-5BDE-1BFC-F6DC-E466B578EA5C}"/>
              </a:ext>
            </a:extLst>
          </p:cNvPr>
          <p:cNvSpPr/>
          <p:nvPr/>
        </p:nvSpPr>
        <p:spPr>
          <a:xfrm rot="16200000" flipV="1">
            <a:off x="8598309" y="2945792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4BA7557F-8CB9-6D94-F1B6-7588EE322FE1}"/>
              </a:ext>
            </a:extLst>
          </p:cNvPr>
          <p:cNvSpPr/>
          <p:nvPr/>
        </p:nvSpPr>
        <p:spPr>
          <a:xfrm flipV="1">
            <a:off x="5560141" y="3860287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33D54433-59EA-B635-90E6-5648C09B2DE3}"/>
              </a:ext>
            </a:extLst>
          </p:cNvPr>
          <p:cNvSpPr/>
          <p:nvPr/>
        </p:nvSpPr>
        <p:spPr>
          <a:xfrm rot="16200000" flipV="1">
            <a:off x="1374729" y="2616050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4D1618-66D5-0778-A502-0BEC4403FA45}"/>
              </a:ext>
            </a:extLst>
          </p:cNvPr>
          <p:cNvSpPr txBox="1"/>
          <p:nvPr/>
        </p:nvSpPr>
        <p:spPr>
          <a:xfrm>
            <a:off x="1370929" y="2492416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CH" b="1" baseline="-25000" dirty="0">
                <a:solidFill>
                  <a:schemeClr val="accent6">
                    <a:lumMod val="75000"/>
                  </a:schemeClr>
                </a:solidFill>
              </a:rPr>
              <a:t>out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BD87717D-B64B-2590-91BF-FB698012C7C5}"/>
              </a:ext>
            </a:extLst>
          </p:cNvPr>
          <p:cNvSpPr/>
          <p:nvPr/>
        </p:nvSpPr>
        <p:spPr>
          <a:xfrm>
            <a:off x="2884874" y="1862623"/>
            <a:ext cx="344129" cy="766916"/>
          </a:xfrm>
          <a:prstGeom prst="downArrow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47837D-6102-E0C8-4097-D180ECB40CA1}"/>
              </a:ext>
            </a:extLst>
          </p:cNvPr>
          <p:cNvSpPr txBox="1"/>
          <p:nvPr/>
        </p:nvSpPr>
        <p:spPr>
          <a:xfrm>
            <a:off x="3133138" y="1831944"/>
            <a:ext cx="72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C1E5F5"/>
                </a:solidFill>
              </a:rPr>
              <a:t>Q</a:t>
            </a:r>
            <a:r>
              <a:rPr lang="en-CH" b="1" baseline="-25000" dirty="0">
                <a:solidFill>
                  <a:srgbClr val="C1E5F5"/>
                </a:solidFill>
              </a:rPr>
              <a:t>river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19191B-0335-FD1B-2461-D3A47404CE32}"/>
              </a:ext>
            </a:extLst>
          </p:cNvPr>
          <p:cNvSpPr txBox="1"/>
          <p:nvPr/>
        </p:nvSpPr>
        <p:spPr>
          <a:xfrm>
            <a:off x="4519932" y="2807311"/>
            <a:ext cx="128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CH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uilt up area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207F13-B26A-E69D-79C7-215F38F29DA8}"/>
              </a:ext>
            </a:extLst>
          </p:cNvPr>
          <p:cNvCxnSpPr/>
          <p:nvPr/>
        </p:nvCxnSpPr>
        <p:spPr>
          <a:xfrm>
            <a:off x="6740013" y="3429000"/>
            <a:ext cx="0" cy="338769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3431BEA-0BE1-8A50-AD4A-6CCEC96D6B41}"/>
              </a:ext>
            </a:extLst>
          </p:cNvPr>
          <p:cNvSpPr txBox="1"/>
          <p:nvPr/>
        </p:nvSpPr>
        <p:spPr>
          <a:xfrm>
            <a:off x="6609065" y="3413718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/>
                </a:solidFill>
              </a:rPr>
              <a:t>h</a:t>
            </a:r>
            <a:endParaRPr lang="en-CH" b="1" baseline="-25000" dirty="0">
              <a:solidFill>
                <a:schemeClr val="bg1"/>
              </a:solidFill>
            </a:endParaRP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2CE7B5D9-EDA9-9A23-4B2C-2B322D5FCFF1}"/>
              </a:ext>
            </a:extLst>
          </p:cNvPr>
          <p:cNvSpPr/>
          <p:nvPr/>
        </p:nvSpPr>
        <p:spPr>
          <a:xfrm rot="10800000">
            <a:off x="2886438" y="1778855"/>
            <a:ext cx="344129" cy="766916"/>
          </a:xfrm>
          <a:prstGeom prst="downArrow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854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51612-CCE6-685E-2A6F-8668FAD15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8E0249A0-B742-4EC9-CC12-45B6AC15A6A9}"/>
              </a:ext>
            </a:extLst>
          </p:cNvPr>
          <p:cNvSpPr/>
          <p:nvPr/>
        </p:nvSpPr>
        <p:spPr>
          <a:xfrm>
            <a:off x="1856509" y="2522863"/>
            <a:ext cx="6691746" cy="1244906"/>
          </a:xfrm>
          <a:prstGeom prst="cube">
            <a:avLst>
              <a:gd name="adj" fmla="val 58460"/>
            </a:avLst>
          </a:prstGeom>
          <a:solidFill>
            <a:srgbClr val="0070C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6DE616B-19D8-93BC-8D56-A7400BDB16D8}"/>
              </a:ext>
            </a:extLst>
          </p:cNvPr>
          <p:cNvSpPr/>
          <p:nvPr/>
        </p:nvSpPr>
        <p:spPr>
          <a:xfrm>
            <a:off x="2036618" y="2812473"/>
            <a:ext cx="6137564" cy="374072"/>
          </a:xfrm>
          <a:custGeom>
            <a:avLst/>
            <a:gdLst>
              <a:gd name="connsiteX0" fmla="*/ 360218 w 6137564"/>
              <a:gd name="connsiteY0" fmla="*/ 0 h 374072"/>
              <a:gd name="connsiteX1" fmla="*/ 0 w 6137564"/>
              <a:gd name="connsiteY1" fmla="*/ 346363 h 374072"/>
              <a:gd name="connsiteX2" fmla="*/ 5763491 w 6137564"/>
              <a:gd name="connsiteY2" fmla="*/ 374072 h 374072"/>
              <a:gd name="connsiteX3" fmla="*/ 6137564 w 6137564"/>
              <a:gd name="connsiteY3" fmla="*/ 13854 h 374072"/>
              <a:gd name="connsiteX4" fmla="*/ 360218 w 6137564"/>
              <a:gd name="connsiteY4" fmla="*/ 0 h 37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7564" h="374072">
                <a:moveTo>
                  <a:pt x="360218" y="0"/>
                </a:moveTo>
                <a:lnTo>
                  <a:pt x="0" y="346363"/>
                </a:lnTo>
                <a:lnTo>
                  <a:pt x="5763491" y="374072"/>
                </a:lnTo>
                <a:lnTo>
                  <a:pt x="6137564" y="13854"/>
                </a:lnTo>
                <a:lnTo>
                  <a:pt x="360218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ADF5CB7-8040-5FE2-8E98-F594D4931D1E}"/>
              </a:ext>
            </a:extLst>
          </p:cNvPr>
          <p:cNvSpPr/>
          <p:nvPr/>
        </p:nvSpPr>
        <p:spPr>
          <a:xfrm>
            <a:off x="2379406" y="2615381"/>
            <a:ext cx="6007510" cy="117987"/>
          </a:xfrm>
          <a:custGeom>
            <a:avLst/>
            <a:gdLst>
              <a:gd name="connsiteX0" fmla="*/ 6007510 w 6007510"/>
              <a:gd name="connsiteY0" fmla="*/ 19664 h 117987"/>
              <a:gd name="connsiteX1" fmla="*/ 108155 w 6007510"/>
              <a:gd name="connsiteY1" fmla="*/ 0 h 117987"/>
              <a:gd name="connsiteX2" fmla="*/ 0 w 6007510"/>
              <a:gd name="connsiteY2" fmla="*/ 108154 h 117987"/>
              <a:gd name="connsiteX3" fmla="*/ 5968181 w 6007510"/>
              <a:gd name="connsiteY3" fmla="*/ 117987 h 117987"/>
              <a:gd name="connsiteX4" fmla="*/ 6007510 w 6007510"/>
              <a:gd name="connsiteY4" fmla="*/ 19664 h 11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510" h="117987">
                <a:moveTo>
                  <a:pt x="6007510" y="19664"/>
                </a:moveTo>
                <a:lnTo>
                  <a:pt x="108155" y="0"/>
                </a:lnTo>
                <a:lnTo>
                  <a:pt x="0" y="108154"/>
                </a:lnTo>
                <a:lnTo>
                  <a:pt x="5968181" y="117987"/>
                </a:lnTo>
                <a:lnTo>
                  <a:pt x="6007510" y="1966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FD9EE1-2386-FDB9-E30A-9F89C73DCD08}"/>
              </a:ext>
            </a:extLst>
          </p:cNvPr>
          <p:cNvSpPr/>
          <p:nvPr/>
        </p:nvSpPr>
        <p:spPr>
          <a:xfrm>
            <a:off x="1856509" y="3429000"/>
            <a:ext cx="5979801" cy="3387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B92FB15-6C25-87F9-AB01-CAB9504FDCA3}"/>
              </a:ext>
            </a:extLst>
          </p:cNvPr>
          <p:cNvSpPr/>
          <p:nvPr/>
        </p:nvSpPr>
        <p:spPr>
          <a:xfrm>
            <a:off x="7826477" y="2703871"/>
            <a:ext cx="727588" cy="1052052"/>
          </a:xfrm>
          <a:custGeom>
            <a:avLst/>
            <a:gdLst>
              <a:gd name="connsiteX0" fmla="*/ 0 w 727588"/>
              <a:gd name="connsiteY0" fmla="*/ 707923 h 1052052"/>
              <a:gd name="connsiteX1" fmla="*/ 9833 w 727588"/>
              <a:gd name="connsiteY1" fmla="*/ 1052052 h 1052052"/>
              <a:gd name="connsiteX2" fmla="*/ 717755 w 727588"/>
              <a:gd name="connsiteY2" fmla="*/ 324464 h 1052052"/>
              <a:gd name="connsiteX3" fmla="*/ 727588 w 727588"/>
              <a:gd name="connsiteY3" fmla="*/ 0 h 1052052"/>
              <a:gd name="connsiteX4" fmla="*/ 0 w 727588"/>
              <a:gd name="connsiteY4" fmla="*/ 707923 h 105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588" h="1052052">
                <a:moveTo>
                  <a:pt x="0" y="707923"/>
                </a:moveTo>
                <a:lnTo>
                  <a:pt x="9833" y="1052052"/>
                </a:lnTo>
                <a:lnTo>
                  <a:pt x="717755" y="324464"/>
                </a:lnTo>
                <a:lnTo>
                  <a:pt x="727588" y="0"/>
                </a:lnTo>
                <a:lnTo>
                  <a:pt x="0" y="70792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8B494217-B29B-61D5-3046-75FBB3E34B81}"/>
              </a:ext>
            </a:extLst>
          </p:cNvPr>
          <p:cNvSpPr/>
          <p:nvPr/>
        </p:nvSpPr>
        <p:spPr>
          <a:xfrm>
            <a:off x="8554065" y="1592826"/>
            <a:ext cx="324464" cy="1435509"/>
          </a:xfrm>
          <a:custGeom>
            <a:avLst/>
            <a:gdLst>
              <a:gd name="connsiteX0" fmla="*/ 0 w 324464"/>
              <a:gd name="connsiteY0" fmla="*/ 884903 h 1435509"/>
              <a:gd name="connsiteX1" fmla="*/ 68825 w 324464"/>
              <a:gd name="connsiteY1" fmla="*/ 806245 h 1435509"/>
              <a:gd name="connsiteX2" fmla="*/ 127819 w 324464"/>
              <a:gd name="connsiteY2" fmla="*/ 580103 h 1435509"/>
              <a:gd name="connsiteX3" fmla="*/ 186812 w 324464"/>
              <a:gd name="connsiteY3" fmla="*/ 245806 h 1435509"/>
              <a:gd name="connsiteX4" fmla="*/ 314632 w 324464"/>
              <a:gd name="connsiteY4" fmla="*/ 0 h 1435509"/>
              <a:gd name="connsiteX5" fmla="*/ 324464 w 324464"/>
              <a:gd name="connsiteY5" fmla="*/ 1101213 h 1435509"/>
              <a:gd name="connsiteX6" fmla="*/ 9832 w 324464"/>
              <a:gd name="connsiteY6" fmla="*/ 1435509 h 1435509"/>
              <a:gd name="connsiteX7" fmla="*/ 0 w 324464"/>
              <a:gd name="connsiteY7" fmla="*/ 884903 h 14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464" h="1435509">
                <a:moveTo>
                  <a:pt x="0" y="884903"/>
                </a:moveTo>
                <a:lnTo>
                  <a:pt x="68825" y="806245"/>
                </a:lnTo>
                <a:lnTo>
                  <a:pt x="127819" y="580103"/>
                </a:lnTo>
                <a:lnTo>
                  <a:pt x="186812" y="245806"/>
                </a:lnTo>
                <a:lnTo>
                  <a:pt x="314632" y="0"/>
                </a:lnTo>
                <a:cubicBezTo>
                  <a:pt x="317909" y="367071"/>
                  <a:pt x="321187" y="734142"/>
                  <a:pt x="324464" y="1101213"/>
                </a:cubicBezTo>
                <a:lnTo>
                  <a:pt x="9832" y="1435509"/>
                </a:lnTo>
                <a:lnTo>
                  <a:pt x="0" y="88490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3A0FABF4-3C6A-B17D-491B-8BE6B18CC0A8}"/>
              </a:ext>
            </a:extLst>
          </p:cNvPr>
          <p:cNvSpPr/>
          <p:nvPr/>
        </p:nvSpPr>
        <p:spPr>
          <a:xfrm>
            <a:off x="2595716" y="1248697"/>
            <a:ext cx="6272981" cy="1268361"/>
          </a:xfrm>
          <a:custGeom>
            <a:avLst/>
            <a:gdLst>
              <a:gd name="connsiteX0" fmla="*/ 5948516 w 6272981"/>
              <a:gd name="connsiteY0" fmla="*/ 1238864 h 1268361"/>
              <a:gd name="connsiteX1" fmla="*/ 6027174 w 6272981"/>
              <a:gd name="connsiteY1" fmla="*/ 1140542 h 1268361"/>
              <a:gd name="connsiteX2" fmla="*/ 6076336 w 6272981"/>
              <a:gd name="connsiteY2" fmla="*/ 914400 h 1268361"/>
              <a:gd name="connsiteX3" fmla="*/ 6115665 w 6272981"/>
              <a:gd name="connsiteY3" fmla="*/ 717755 h 1268361"/>
              <a:gd name="connsiteX4" fmla="*/ 6125497 w 6272981"/>
              <a:gd name="connsiteY4" fmla="*/ 580103 h 1268361"/>
              <a:gd name="connsiteX5" fmla="*/ 6272981 w 6272981"/>
              <a:gd name="connsiteY5" fmla="*/ 334297 h 1268361"/>
              <a:gd name="connsiteX6" fmla="*/ 5673213 w 6272981"/>
              <a:gd name="connsiteY6" fmla="*/ 265471 h 1268361"/>
              <a:gd name="connsiteX7" fmla="*/ 5014452 w 6272981"/>
              <a:gd name="connsiteY7" fmla="*/ 98322 h 1268361"/>
              <a:gd name="connsiteX8" fmla="*/ 4395019 w 6272981"/>
              <a:gd name="connsiteY8" fmla="*/ 304800 h 1268361"/>
              <a:gd name="connsiteX9" fmla="*/ 3755923 w 6272981"/>
              <a:gd name="connsiteY9" fmla="*/ 550606 h 1268361"/>
              <a:gd name="connsiteX10" fmla="*/ 2979174 w 6272981"/>
              <a:gd name="connsiteY10" fmla="*/ 580103 h 1268361"/>
              <a:gd name="connsiteX11" fmla="*/ 2605549 w 6272981"/>
              <a:gd name="connsiteY11" fmla="*/ 226142 h 1268361"/>
              <a:gd name="connsiteX12" fmla="*/ 2005781 w 6272981"/>
              <a:gd name="connsiteY12" fmla="*/ 0 h 1268361"/>
              <a:gd name="connsiteX13" fmla="*/ 1268361 w 6272981"/>
              <a:gd name="connsiteY13" fmla="*/ 137651 h 1268361"/>
              <a:gd name="connsiteX14" fmla="*/ 707923 w 6272981"/>
              <a:gd name="connsiteY14" fmla="*/ 432619 h 1268361"/>
              <a:gd name="connsiteX15" fmla="*/ 196645 w 6272981"/>
              <a:gd name="connsiteY15" fmla="*/ 452284 h 1268361"/>
              <a:gd name="connsiteX16" fmla="*/ 147484 w 6272981"/>
              <a:gd name="connsiteY16" fmla="*/ 658761 h 1268361"/>
              <a:gd name="connsiteX17" fmla="*/ 147484 w 6272981"/>
              <a:gd name="connsiteY17" fmla="*/ 835742 h 1268361"/>
              <a:gd name="connsiteX18" fmla="*/ 98323 w 6272981"/>
              <a:gd name="connsiteY18" fmla="*/ 983226 h 1268361"/>
              <a:gd name="connsiteX19" fmla="*/ 68826 w 6272981"/>
              <a:gd name="connsiteY19" fmla="*/ 1120877 h 1268361"/>
              <a:gd name="connsiteX20" fmla="*/ 0 w 6272981"/>
              <a:gd name="connsiteY20" fmla="*/ 1268361 h 1268361"/>
              <a:gd name="connsiteX21" fmla="*/ 5948516 w 6272981"/>
              <a:gd name="connsiteY21" fmla="*/ 1238864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72981" h="1268361">
                <a:moveTo>
                  <a:pt x="5948516" y="1238864"/>
                </a:moveTo>
                <a:lnTo>
                  <a:pt x="6027174" y="1140542"/>
                </a:lnTo>
                <a:lnTo>
                  <a:pt x="6076336" y="914400"/>
                </a:lnTo>
                <a:lnTo>
                  <a:pt x="6115665" y="717755"/>
                </a:lnTo>
                <a:lnTo>
                  <a:pt x="6125497" y="580103"/>
                </a:lnTo>
                <a:lnTo>
                  <a:pt x="6272981" y="334297"/>
                </a:lnTo>
                <a:lnTo>
                  <a:pt x="5673213" y="265471"/>
                </a:lnTo>
                <a:lnTo>
                  <a:pt x="5014452" y="98322"/>
                </a:lnTo>
                <a:lnTo>
                  <a:pt x="4395019" y="304800"/>
                </a:lnTo>
                <a:lnTo>
                  <a:pt x="3755923" y="550606"/>
                </a:lnTo>
                <a:lnTo>
                  <a:pt x="2979174" y="580103"/>
                </a:lnTo>
                <a:lnTo>
                  <a:pt x="2605549" y="226142"/>
                </a:lnTo>
                <a:lnTo>
                  <a:pt x="2005781" y="0"/>
                </a:lnTo>
                <a:lnTo>
                  <a:pt x="1268361" y="137651"/>
                </a:lnTo>
                <a:lnTo>
                  <a:pt x="707923" y="432619"/>
                </a:lnTo>
                <a:lnTo>
                  <a:pt x="196645" y="452284"/>
                </a:lnTo>
                <a:lnTo>
                  <a:pt x="147484" y="658761"/>
                </a:lnTo>
                <a:lnTo>
                  <a:pt x="147484" y="835742"/>
                </a:lnTo>
                <a:lnTo>
                  <a:pt x="98323" y="983226"/>
                </a:lnTo>
                <a:lnTo>
                  <a:pt x="68826" y="1120877"/>
                </a:lnTo>
                <a:lnTo>
                  <a:pt x="0" y="1268361"/>
                </a:lnTo>
                <a:lnTo>
                  <a:pt x="5948516" y="123886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5" name="Graphic 24" descr="Rain with solid fill">
            <a:extLst>
              <a:ext uri="{FF2B5EF4-FFF2-40B4-BE49-F238E27FC236}">
                <a16:creationId xmlns:a16="http://schemas.microsoft.com/office/drawing/2014/main" id="{85DFCE43-F872-ED35-3EB5-F177160AE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7761" y="371848"/>
            <a:ext cx="914400" cy="914400"/>
          </a:xfrm>
          <a:prstGeom prst="rect">
            <a:avLst/>
          </a:prstGeom>
        </p:spPr>
      </p:pic>
      <p:pic>
        <p:nvPicPr>
          <p:cNvPr id="27" name="Graphic 26" descr="Dim (Medium Sun) with solid fill">
            <a:extLst>
              <a:ext uri="{FF2B5EF4-FFF2-40B4-BE49-F238E27FC236}">
                <a16:creationId xmlns:a16="http://schemas.microsoft.com/office/drawing/2014/main" id="{5FBCE1F3-BD59-85B0-DCD2-24BA98940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0188" y="257226"/>
            <a:ext cx="914400" cy="914400"/>
          </a:xfrm>
          <a:prstGeom prst="rect">
            <a:avLst/>
          </a:prstGeom>
        </p:spPr>
      </p:pic>
      <p:sp>
        <p:nvSpPr>
          <p:cNvPr id="28" name="Down Arrow 27">
            <a:extLst>
              <a:ext uri="{FF2B5EF4-FFF2-40B4-BE49-F238E27FC236}">
                <a16:creationId xmlns:a16="http://schemas.microsoft.com/office/drawing/2014/main" id="{3091F028-C0A6-555E-7BEA-140544C7B2DC}"/>
              </a:ext>
            </a:extLst>
          </p:cNvPr>
          <p:cNvSpPr/>
          <p:nvPr/>
        </p:nvSpPr>
        <p:spPr>
          <a:xfrm>
            <a:off x="8177980" y="1282116"/>
            <a:ext cx="344129" cy="766916"/>
          </a:xfrm>
          <a:prstGeom prst="downArrow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03646B-6787-30BC-28D0-3F4EB4DD64C9}"/>
              </a:ext>
            </a:extLst>
          </p:cNvPr>
          <p:cNvSpPr txBox="1"/>
          <p:nvPr/>
        </p:nvSpPr>
        <p:spPr>
          <a:xfrm>
            <a:off x="8426244" y="1251437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747474"/>
                </a:solidFill>
              </a:rPr>
              <a:t>P</a:t>
            </a: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EEF40C91-0CFD-8AFD-9E08-C100168B708E}"/>
              </a:ext>
            </a:extLst>
          </p:cNvPr>
          <p:cNvSpPr/>
          <p:nvPr/>
        </p:nvSpPr>
        <p:spPr>
          <a:xfrm flipV="1">
            <a:off x="6740013" y="1406237"/>
            <a:ext cx="344129" cy="766916"/>
          </a:xfrm>
          <a:prstGeom prst="downArrow">
            <a:avLst/>
          </a:prstGeom>
          <a:solidFill>
            <a:srgbClr val="F9EC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2C03C4-4AD9-A861-C608-4F850F33AA82}"/>
              </a:ext>
            </a:extLst>
          </p:cNvPr>
          <p:cNvSpPr txBox="1"/>
          <p:nvPr/>
        </p:nvSpPr>
        <p:spPr>
          <a:xfrm>
            <a:off x="7039896" y="1569210"/>
            <a:ext cx="34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F9EC57"/>
                </a:solidFill>
              </a:rPr>
              <a:t>E</a:t>
            </a:r>
          </a:p>
        </p:txBody>
      </p:sp>
      <p:pic>
        <p:nvPicPr>
          <p:cNvPr id="33" name="Graphic 32" descr="Windy with solid fill">
            <a:extLst>
              <a:ext uri="{FF2B5EF4-FFF2-40B4-BE49-F238E27FC236}">
                <a16:creationId xmlns:a16="http://schemas.microsoft.com/office/drawing/2014/main" id="{EF22270C-49B1-E11F-356A-6A146DA89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6825" y="467997"/>
            <a:ext cx="914400" cy="914400"/>
          </a:xfrm>
          <a:prstGeom prst="rect">
            <a:avLst/>
          </a:prstGeom>
        </p:spPr>
      </p:pic>
      <p:sp>
        <p:nvSpPr>
          <p:cNvPr id="34" name="Down Arrow 33">
            <a:extLst>
              <a:ext uri="{FF2B5EF4-FFF2-40B4-BE49-F238E27FC236}">
                <a16:creationId xmlns:a16="http://schemas.microsoft.com/office/drawing/2014/main" id="{782FD751-8FC4-C528-F448-5823ECCA3845}"/>
              </a:ext>
            </a:extLst>
          </p:cNvPr>
          <p:cNvSpPr/>
          <p:nvPr/>
        </p:nvSpPr>
        <p:spPr>
          <a:xfrm rot="13382532" flipV="1">
            <a:off x="8784680" y="1991548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56A1EE-6393-8C32-94B6-6981618D7854}"/>
              </a:ext>
            </a:extLst>
          </p:cNvPr>
          <p:cNvSpPr txBox="1"/>
          <p:nvPr/>
        </p:nvSpPr>
        <p:spPr>
          <a:xfrm>
            <a:off x="8878529" y="2851246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CH" b="1" baseline="-25000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2E43CB78-DF1C-BBBE-55C2-3961E812698E}"/>
              </a:ext>
            </a:extLst>
          </p:cNvPr>
          <p:cNvSpPr/>
          <p:nvPr/>
        </p:nvSpPr>
        <p:spPr>
          <a:xfrm rot="16200000" flipV="1">
            <a:off x="8598309" y="2945792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744B5C1B-3319-3171-1C3A-25777C4A1E4A}"/>
              </a:ext>
            </a:extLst>
          </p:cNvPr>
          <p:cNvSpPr/>
          <p:nvPr/>
        </p:nvSpPr>
        <p:spPr>
          <a:xfrm flipV="1">
            <a:off x="5560141" y="3860287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C5810673-5A7A-3272-0FFE-BCBE63D2B272}"/>
              </a:ext>
            </a:extLst>
          </p:cNvPr>
          <p:cNvSpPr/>
          <p:nvPr/>
        </p:nvSpPr>
        <p:spPr>
          <a:xfrm rot="16200000" flipV="1">
            <a:off x="1374729" y="2616050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755D26-0F27-D8CB-005F-52E17169D8E0}"/>
              </a:ext>
            </a:extLst>
          </p:cNvPr>
          <p:cNvSpPr txBox="1"/>
          <p:nvPr/>
        </p:nvSpPr>
        <p:spPr>
          <a:xfrm>
            <a:off x="1370929" y="2492416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CH" b="1" baseline="-25000" dirty="0">
                <a:solidFill>
                  <a:schemeClr val="accent6">
                    <a:lumMod val="75000"/>
                  </a:schemeClr>
                </a:solidFill>
              </a:rPr>
              <a:t>out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48C8F9ED-53F5-B45F-7866-1814F2D52EF0}"/>
              </a:ext>
            </a:extLst>
          </p:cNvPr>
          <p:cNvSpPr/>
          <p:nvPr/>
        </p:nvSpPr>
        <p:spPr>
          <a:xfrm>
            <a:off x="2884874" y="1862623"/>
            <a:ext cx="344129" cy="766916"/>
          </a:xfrm>
          <a:prstGeom prst="downArrow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C73F75-5B98-8988-61D2-3FDABD046F0D}"/>
              </a:ext>
            </a:extLst>
          </p:cNvPr>
          <p:cNvSpPr txBox="1"/>
          <p:nvPr/>
        </p:nvSpPr>
        <p:spPr>
          <a:xfrm>
            <a:off x="3133138" y="1831944"/>
            <a:ext cx="72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C1E5F5"/>
                </a:solidFill>
              </a:rPr>
              <a:t>Q</a:t>
            </a:r>
            <a:r>
              <a:rPr lang="en-CH" b="1" baseline="-25000" dirty="0">
                <a:solidFill>
                  <a:srgbClr val="C1E5F5"/>
                </a:solidFill>
              </a:rPr>
              <a:t>river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602FA0-09E5-7F4E-9D5A-0D1655D77211}"/>
              </a:ext>
            </a:extLst>
          </p:cNvPr>
          <p:cNvSpPr txBox="1"/>
          <p:nvPr/>
        </p:nvSpPr>
        <p:spPr>
          <a:xfrm>
            <a:off x="4519932" y="2807311"/>
            <a:ext cx="128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CH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uilt up area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C5375C7-8775-4532-3A72-580890816F63}"/>
              </a:ext>
            </a:extLst>
          </p:cNvPr>
          <p:cNvCxnSpPr/>
          <p:nvPr/>
        </p:nvCxnSpPr>
        <p:spPr>
          <a:xfrm>
            <a:off x="6740013" y="3429000"/>
            <a:ext cx="0" cy="338769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EEA791-F128-8B72-B3AA-714CA69CCB6A}"/>
              </a:ext>
            </a:extLst>
          </p:cNvPr>
          <p:cNvSpPr txBox="1"/>
          <p:nvPr/>
        </p:nvSpPr>
        <p:spPr>
          <a:xfrm>
            <a:off x="6609065" y="3413718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/>
                </a:solidFill>
              </a:rPr>
              <a:t>h</a:t>
            </a:r>
            <a:endParaRPr lang="en-CH" b="1" baseline="-25000" dirty="0">
              <a:solidFill>
                <a:schemeClr val="bg1"/>
              </a:solidFill>
            </a:endParaRP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EF0F52D4-AABE-E318-7B23-19CC3262A06E}"/>
              </a:ext>
            </a:extLst>
          </p:cNvPr>
          <p:cNvSpPr/>
          <p:nvPr/>
        </p:nvSpPr>
        <p:spPr>
          <a:xfrm rot="10800000">
            <a:off x="2886438" y="1778855"/>
            <a:ext cx="344129" cy="766916"/>
          </a:xfrm>
          <a:prstGeom prst="downArrow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ECDC4D2-5057-7028-DD8C-307AA0DA9727}"/>
              </a:ext>
            </a:extLst>
          </p:cNvPr>
          <p:cNvSpPr/>
          <p:nvPr/>
        </p:nvSpPr>
        <p:spPr>
          <a:xfrm>
            <a:off x="1839433" y="3583172"/>
            <a:ext cx="4231758" cy="212651"/>
          </a:xfrm>
          <a:custGeom>
            <a:avLst/>
            <a:gdLst>
              <a:gd name="connsiteX0" fmla="*/ 4231758 w 4231758"/>
              <a:gd name="connsiteY0" fmla="*/ 212651 h 212651"/>
              <a:gd name="connsiteX1" fmla="*/ 3136604 w 4231758"/>
              <a:gd name="connsiteY1" fmla="*/ 10633 h 212651"/>
              <a:gd name="connsiteX2" fmla="*/ 0 w 4231758"/>
              <a:gd name="connsiteY2" fmla="*/ 0 h 212651"/>
              <a:gd name="connsiteX3" fmla="*/ 0 w 4231758"/>
              <a:gd name="connsiteY3" fmla="*/ 202019 h 212651"/>
              <a:gd name="connsiteX4" fmla="*/ 4231758 w 4231758"/>
              <a:gd name="connsiteY4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758" h="212651">
                <a:moveTo>
                  <a:pt x="4231758" y="212651"/>
                </a:moveTo>
                <a:lnTo>
                  <a:pt x="3136604" y="10633"/>
                </a:lnTo>
                <a:lnTo>
                  <a:pt x="0" y="0"/>
                </a:lnTo>
                <a:lnTo>
                  <a:pt x="0" y="202019"/>
                </a:lnTo>
                <a:lnTo>
                  <a:pt x="4231758" y="2126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9D90AF-D75A-CA02-64DE-407EE06D5E69}"/>
              </a:ext>
            </a:extLst>
          </p:cNvPr>
          <p:cNvCxnSpPr>
            <a:cxnSpLocks/>
          </p:cNvCxnSpPr>
          <p:nvPr/>
        </p:nvCxnSpPr>
        <p:spPr>
          <a:xfrm flipH="1" flipV="1">
            <a:off x="6623591" y="2990795"/>
            <a:ext cx="760434" cy="14932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BB369C-40B4-7C53-3BE3-D48A3643F568}"/>
              </a:ext>
            </a:extLst>
          </p:cNvPr>
          <p:cNvCxnSpPr>
            <a:cxnSpLocks/>
          </p:cNvCxnSpPr>
          <p:nvPr/>
        </p:nvCxnSpPr>
        <p:spPr>
          <a:xfrm flipH="1">
            <a:off x="2971466" y="2928657"/>
            <a:ext cx="760434" cy="881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76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FA49C-017A-4FE0-C0B5-3C11256C1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CA4DEA0E-0EC9-AABD-E8A5-08540079AE2A}"/>
              </a:ext>
            </a:extLst>
          </p:cNvPr>
          <p:cNvSpPr/>
          <p:nvPr/>
        </p:nvSpPr>
        <p:spPr>
          <a:xfrm>
            <a:off x="1856509" y="2522863"/>
            <a:ext cx="6691746" cy="1244906"/>
          </a:xfrm>
          <a:prstGeom prst="cube">
            <a:avLst>
              <a:gd name="adj" fmla="val 58460"/>
            </a:avLst>
          </a:prstGeom>
          <a:solidFill>
            <a:srgbClr val="0070C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954D021-2178-AD51-EE04-611F0BC8DC64}"/>
              </a:ext>
            </a:extLst>
          </p:cNvPr>
          <p:cNvSpPr/>
          <p:nvPr/>
        </p:nvSpPr>
        <p:spPr>
          <a:xfrm>
            <a:off x="2036618" y="2812473"/>
            <a:ext cx="6137564" cy="374072"/>
          </a:xfrm>
          <a:custGeom>
            <a:avLst/>
            <a:gdLst>
              <a:gd name="connsiteX0" fmla="*/ 360218 w 6137564"/>
              <a:gd name="connsiteY0" fmla="*/ 0 h 374072"/>
              <a:gd name="connsiteX1" fmla="*/ 0 w 6137564"/>
              <a:gd name="connsiteY1" fmla="*/ 346363 h 374072"/>
              <a:gd name="connsiteX2" fmla="*/ 5763491 w 6137564"/>
              <a:gd name="connsiteY2" fmla="*/ 374072 h 374072"/>
              <a:gd name="connsiteX3" fmla="*/ 6137564 w 6137564"/>
              <a:gd name="connsiteY3" fmla="*/ 13854 h 374072"/>
              <a:gd name="connsiteX4" fmla="*/ 360218 w 6137564"/>
              <a:gd name="connsiteY4" fmla="*/ 0 h 374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7564" h="374072">
                <a:moveTo>
                  <a:pt x="360218" y="0"/>
                </a:moveTo>
                <a:lnTo>
                  <a:pt x="0" y="346363"/>
                </a:lnTo>
                <a:lnTo>
                  <a:pt x="5763491" y="374072"/>
                </a:lnTo>
                <a:lnTo>
                  <a:pt x="6137564" y="13854"/>
                </a:lnTo>
                <a:lnTo>
                  <a:pt x="360218" y="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46D4A9B-1AF1-D22C-4D38-D8319CFC1DAA}"/>
              </a:ext>
            </a:extLst>
          </p:cNvPr>
          <p:cNvSpPr/>
          <p:nvPr/>
        </p:nvSpPr>
        <p:spPr>
          <a:xfrm>
            <a:off x="2379406" y="2615381"/>
            <a:ext cx="6007510" cy="117987"/>
          </a:xfrm>
          <a:custGeom>
            <a:avLst/>
            <a:gdLst>
              <a:gd name="connsiteX0" fmla="*/ 6007510 w 6007510"/>
              <a:gd name="connsiteY0" fmla="*/ 19664 h 117987"/>
              <a:gd name="connsiteX1" fmla="*/ 108155 w 6007510"/>
              <a:gd name="connsiteY1" fmla="*/ 0 h 117987"/>
              <a:gd name="connsiteX2" fmla="*/ 0 w 6007510"/>
              <a:gd name="connsiteY2" fmla="*/ 108154 h 117987"/>
              <a:gd name="connsiteX3" fmla="*/ 5968181 w 6007510"/>
              <a:gd name="connsiteY3" fmla="*/ 117987 h 117987"/>
              <a:gd name="connsiteX4" fmla="*/ 6007510 w 6007510"/>
              <a:gd name="connsiteY4" fmla="*/ 19664 h 11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510" h="117987">
                <a:moveTo>
                  <a:pt x="6007510" y="19664"/>
                </a:moveTo>
                <a:lnTo>
                  <a:pt x="108155" y="0"/>
                </a:lnTo>
                <a:lnTo>
                  <a:pt x="0" y="108154"/>
                </a:lnTo>
                <a:lnTo>
                  <a:pt x="5968181" y="117987"/>
                </a:lnTo>
                <a:lnTo>
                  <a:pt x="6007510" y="1966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DC6BE7-F8B2-8808-4B2A-B06A8ADDC87C}"/>
              </a:ext>
            </a:extLst>
          </p:cNvPr>
          <p:cNvSpPr/>
          <p:nvPr/>
        </p:nvSpPr>
        <p:spPr>
          <a:xfrm>
            <a:off x="1856509" y="3429000"/>
            <a:ext cx="5979801" cy="3387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455F066-022C-FD0F-F19C-F3648206C60F}"/>
              </a:ext>
            </a:extLst>
          </p:cNvPr>
          <p:cNvSpPr/>
          <p:nvPr/>
        </p:nvSpPr>
        <p:spPr>
          <a:xfrm>
            <a:off x="7826477" y="2703871"/>
            <a:ext cx="727588" cy="1052052"/>
          </a:xfrm>
          <a:custGeom>
            <a:avLst/>
            <a:gdLst>
              <a:gd name="connsiteX0" fmla="*/ 0 w 727588"/>
              <a:gd name="connsiteY0" fmla="*/ 707923 h 1052052"/>
              <a:gd name="connsiteX1" fmla="*/ 9833 w 727588"/>
              <a:gd name="connsiteY1" fmla="*/ 1052052 h 1052052"/>
              <a:gd name="connsiteX2" fmla="*/ 717755 w 727588"/>
              <a:gd name="connsiteY2" fmla="*/ 324464 h 1052052"/>
              <a:gd name="connsiteX3" fmla="*/ 727588 w 727588"/>
              <a:gd name="connsiteY3" fmla="*/ 0 h 1052052"/>
              <a:gd name="connsiteX4" fmla="*/ 0 w 727588"/>
              <a:gd name="connsiteY4" fmla="*/ 707923 h 1052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7588" h="1052052">
                <a:moveTo>
                  <a:pt x="0" y="707923"/>
                </a:moveTo>
                <a:lnTo>
                  <a:pt x="9833" y="1052052"/>
                </a:lnTo>
                <a:lnTo>
                  <a:pt x="717755" y="324464"/>
                </a:lnTo>
                <a:lnTo>
                  <a:pt x="727588" y="0"/>
                </a:lnTo>
                <a:lnTo>
                  <a:pt x="0" y="70792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7116B25-7BA0-8D0A-A8A9-B6E2659678E7}"/>
              </a:ext>
            </a:extLst>
          </p:cNvPr>
          <p:cNvSpPr/>
          <p:nvPr/>
        </p:nvSpPr>
        <p:spPr>
          <a:xfrm>
            <a:off x="8554065" y="1592826"/>
            <a:ext cx="324464" cy="1435509"/>
          </a:xfrm>
          <a:custGeom>
            <a:avLst/>
            <a:gdLst>
              <a:gd name="connsiteX0" fmla="*/ 0 w 324464"/>
              <a:gd name="connsiteY0" fmla="*/ 884903 h 1435509"/>
              <a:gd name="connsiteX1" fmla="*/ 68825 w 324464"/>
              <a:gd name="connsiteY1" fmla="*/ 806245 h 1435509"/>
              <a:gd name="connsiteX2" fmla="*/ 127819 w 324464"/>
              <a:gd name="connsiteY2" fmla="*/ 580103 h 1435509"/>
              <a:gd name="connsiteX3" fmla="*/ 186812 w 324464"/>
              <a:gd name="connsiteY3" fmla="*/ 245806 h 1435509"/>
              <a:gd name="connsiteX4" fmla="*/ 314632 w 324464"/>
              <a:gd name="connsiteY4" fmla="*/ 0 h 1435509"/>
              <a:gd name="connsiteX5" fmla="*/ 324464 w 324464"/>
              <a:gd name="connsiteY5" fmla="*/ 1101213 h 1435509"/>
              <a:gd name="connsiteX6" fmla="*/ 9832 w 324464"/>
              <a:gd name="connsiteY6" fmla="*/ 1435509 h 1435509"/>
              <a:gd name="connsiteX7" fmla="*/ 0 w 324464"/>
              <a:gd name="connsiteY7" fmla="*/ 884903 h 1435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464" h="1435509">
                <a:moveTo>
                  <a:pt x="0" y="884903"/>
                </a:moveTo>
                <a:lnTo>
                  <a:pt x="68825" y="806245"/>
                </a:lnTo>
                <a:lnTo>
                  <a:pt x="127819" y="580103"/>
                </a:lnTo>
                <a:lnTo>
                  <a:pt x="186812" y="245806"/>
                </a:lnTo>
                <a:lnTo>
                  <a:pt x="314632" y="0"/>
                </a:lnTo>
                <a:cubicBezTo>
                  <a:pt x="317909" y="367071"/>
                  <a:pt x="321187" y="734142"/>
                  <a:pt x="324464" y="1101213"/>
                </a:cubicBezTo>
                <a:lnTo>
                  <a:pt x="9832" y="1435509"/>
                </a:lnTo>
                <a:lnTo>
                  <a:pt x="0" y="884903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4611AB1-0989-6EDE-6097-A13413B633FA}"/>
              </a:ext>
            </a:extLst>
          </p:cNvPr>
          <p:cNvSpPr/>
          <p:nvPr/>
        </p:nvSpPr>
        <p:spPr>
          <a:xfrm>
            <a:off x="2595716" y="1248697"/>
            <a:ext cx="6272981" cy="1268361"/>
          </a:xfrm>
          <a:custGeom>
            <a:avLst/>
            <a:gdLst>
              <a:gd name="connsiteX0" fmla="*/ 5948516 w 6272981"/>
              <a:gd name="connsiteY0" fmla="*/ 1238864 h 1268361"/>
              <a:gd name="connsiteX1" fmla="*/ 6027174 w 6272981"/>
              <a:gd name="connsiteY1" fmla="*/ 1140542 h 1268361"/>
              <a:gd name="connsiteX2" fmla="*/ 6076336 w 6272981"/>
              <a:gd name="connsiteY2" fmla="*/ 914400 h 1268361"/>
              <a:gd name="connsiteX3" fmla="*/ 6115665 w 6272981"/>
              <a:gd name="connsiteY3" fmla="*/ 717755 h 1268361"/>
              <a:gd name="connsiteX4" fmla="*/ 6125497 w 6272981"/>
              <a:gd name="connsiteY4" fmla="*/ 580103 h 1268361"/>
              <a:gd name="connsiteX5" fmla="*/ 6272981 w 6272981"/>
              <a:gd name="connsiteY5" fmla="*/ 334297 h 1268361"/>
              <a:gd name="connsiteX6" fmla="*/ 5673213 w 6272981"/>
              <a:gd name="connsiteY6" fmla="*/ 265471 h 1268361"/>
              <a:gd name="connsiteX7" fmla="*/ 5014452 w 6272981"/>
              <a:gd name="connsiteY7" fmla="*/ 98322 h 1268361"/>
              <a:gd name="connsiteX8" fmla="*/ 4395019 w 6272981"/>
              <a:gd name="connsiteY8" fmla="*/ 304800 h 1268361"/>
              <a:gd name="connsiteX9" fmla="*/ 3755923 w 6272981"/>
              <a:gd name="connsiteY9" fmla="*/ 550606 h 1268361"/>
              <a:gd name="connsiteX10" fmla="*/ 2979174 w 6272981"/>
              <a:gd name="connsiteY10" fmla="*/ 580103 h 1268361"/>
              <a:gd name="connsiteX11" fmla="*/ 2605549 w 6272981"/>
              <a:gd name="connsiteY11" fmla="*/ 226142 h 1268361"/>
              <a:gd name="connsiteX12" fmla="*/ 2005781 w 6272981"/>
              <a:gd name="connsiteY12" fmla="*/ 0 h 1268361"/>
              <a:gd name="connsiteX13" fmla="*/ 1268361 w 6272981"/>
              <a:gd name="connsiteY13" fmla="*/ 137651 h 1268361"/>
              <a:gd name="connsiteX14" fmla="*/ 707923 w 6272981"/>
              <a:gd name="connsiteY14" fmla="*/ 432619 h 1268361"/>
              <a:gd name="connsiteX15" fmla="*/ 196645 w 6272981"/>
              <a:gd name="connsiteY15" fmla="*/ 452284 h 1268361"/>
              <a:gd name="connsiteX16" fmla="*/ 147484 w 6272981"/>
              <a:gd name="connsiteY16" fmla="*/ 658761 h 1268361"/>
              <a:gd name="connsiteX17" fmla="*/ 147484 w 6272981"/>
              <a:gd name="connsiteY17" fmla="*/ 835742 h 1268361"/>
              <a:gd name="connsiteX18" fmla="*/ 98323 w 6272981"/>
              <a:gd name="connsiteY18" fmla="*/ 983226 h 1268361"/>
              <a:gd name="connsiteX19" fmla="*/ 68826 w 6272981"/>
              <a:gd name="connsiteY19" fmla="*/ 1120877 h 1268361"/>
              <a:gd name="connsiteX20" fmla="*/ 0 w 6272981"/>
              <a:gd name="connsiteY20" fmla="*/ 1268361 h 1268361"/>
              <a:gd name="connsiteX21" fmla="*/ 5948516 w 6272981"/>
              <a:gd name="connsiteY21" fmla="*/ 1238864 h 126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272981" h="1268361">
                <a:moveTo>
                  <a:pt x="5948516" y="1238864"/>
                </a:moveTo>
                <a:lnTo>
                  <a:pt x="6027174" y="1140542"/>
                </a:lnTo>
                <a:lnTo>
                  <a:pt x="6076336" y="914400"/>
                </a:lnTo>
                <a:lnTo>
                  <a:pt x="6115665" y="717755"/>
                </a:lnTo>
                <a:lnTo>
                  <a:pt x="6125497" y="580103"/>
                </a:lnTo>
                <a:lnTo>
                  <a:pt x="6272981" y="334297"/>
                </a:lnTo>
                <a:lnTo>
                  <a:pt x="5673213" y="265471"/>
                </a:lnTo>
                <a:lnTo>
                  <a:pt x="5014452" y="98322"/>
                </a:lnTo>
                <a:lnTo>
                  <a:pt x="4395019" y="304800"/>
                </a:lnTo>
                <a:lnTo>
                  <a:pt x="3755923" y="550606"/>
                </a:lnTo>
                <a:lnTo>
                  <a:pt x="2979174" y="580103"/>
                </a:lnTo>
                <a:lnTo>
                  <a:pt x="2605549" y="226142"/>
                </a:lnTo>
                <a:lnTo>
                  <a:pt x="2005781" y="0"/>
                </a:lnTo>
                <a:lnTo>
                  <a:pt x="1268361" y="137651"/>
                </a:lnTo>
                <a:lnTo>
                  <a:pt x="707923" y="432619"/>
                </a:lnTo>
                <a:lnTo>
                  <a:pt x="196645" y="452284"/>
                </a:lnTo>
                <a:lnTo>
                  <a:pt x="147484" y="658761"/>
                </a:lnTo>
                <a:lnTo>
                  <a:pt x="147484" y="835742"/>
                </a:lnTo>
                <a:lnTo>
                  <a:pt x="98323" y="983226"/>
                </a:lnTo>
                <a:lnTo>
                  <a:pt x="68826" y="1120877"/>
                </a:lnTo>
                <a:lnTo>
                  <a:pt x="0" y="1268361"/>
                </a:lnTo>
                <a:lnTo>
                  <a:pt x="5948516" y="1238864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5" name="Graphic 24" descr="Rain with solid fill">
            <a:extLst>
              <a:ext uri="{FF2B5EF4-FFF2-40B4-BE49-F238E27FC236}">
                <a16:creationId xmlns:a16="http://schemas.microsoft.com/office/drawing/2014/main" id="{D5EA8EB7-D2E0-BBC4-981F-40FDAB407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7761" y="371848"/>
            <a:ext cx="914400" cy="914400"/>
          </a:xfrm>
          <a:prstGeom prst="rect">
            <a:avLst/>
          </a:prstGeom>
        </p:spPr>
      </p:pic>
      <p:pic>
        <p:nvPicPr>
          <p:cNvPr id="27" name="Graphic 26" descr="Dim (Medium Sun) with solid fill">
            <a:extLst>
              <a:ext uri="{FF2B5EF4-FFF2-40B4-BE49-F238E27FC236}">
                <a16:creationId xmlns:a16="http://schemas.microsoft.com/office/drawing/2014/main" id="{F8EEC0C8-1A0D-99AE-CEBD-88EC41B6E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0188" y="257226"/>
            <a:ext cx="914400" cy="914400"/>
          </a:xfrm>
          <a:prstGeom prst="rect">
            <a:avLst/>
          </a:prstGeom>
        </p:spPr>
      </p:pic>
      <p:sp>
        <p:nvSpPr>
          <p:cNvPr id="28" name="Down Arrow 27">
            <a:extLst>
              <a:ext uri="{FF2B5EF4-FFF2-40B4-BE49-F238E27FC236}">
                <a16:creationId xmlns:a16="http://schemas.microsoft.com/office/drawing/2014/main" id="{67E7CAD8-BAEF-4B44-443E-7F40F4DEC767}"/>
              </a:ext>
            </a:extLst>
          </p:cNvPr>
          <p:cNvSpPr/>
          <p:nvPr/>
        </p:nvSpPr>
        <p:spPr>
          <a:xfrm>
            <a:off x="8177980" y="1282116"/>
            <a:ext cx="344129" cy="766916"/>
          </a:xfrm>
          <a:prstGeom prst="downArrow">
            <a:avLst/>
          </a:prstGeom>
          <a:solidFill>
            <a:srgbClr val="7474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93FD82-8285-5ACC-7778-3AA224DE7A8F}"/>
                  </a:ext>
                </a:extLst>
              </p:cNvPr>
              <p:cNvSpPr txBox="1"/>
              <p:nvPr/>
            </p:nvSpPr>
            <p:spPr>
              <a:xfrm>
                <a:off x="8426244" y="1251437"/>
                <a:ext cx="10444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H" sz="1600" b="1" dirty="0">
                    <a:solidFill>
                      <a:srgbClr val="747474"/>
                    </a:solidFill>
                  </a:rPr>
                  <a:t>P</a:t>
                </a:r>
                <a:r>
                  <a:rPr lang="en-CH" sz="1600" b="1" dirty="0">
                    <a:solidFill>
                      <a:srgbClr val="F9EC57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H" sz="1600" b="1" i="1" smtClean="0">
                        <a:solidFill>
                          <a:srgbClr val="74747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b="1" dirty="0">
                    <a:solidFill>
                      <a:srgbClr val="747474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74747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𝟏𝟏</m:t>
                    </m:r>
                    <m:r>
                      <a:rPr lang="en-US" sz="1600" b="1" i="1" smtClean="0">
                        <a:solidFill>
                          <a:srgbClr val="74747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1600" b="1" i="1">
                        <a:solidFill>
                          <a:srgbClr val="74747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CH" sz="1600" b="1" dirty="0">
                  <a:solidFill>
                    <a:srgbClr val="747474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A93FD82-8285-5ACC-7778-3AA224DE7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244" y="1251437"/>
                <a:ext cx="1044457" cy="338554"/>
              </a:xfrm>
              <a:prstGeom prst="rect">
                <a:avLst/>
              </a:prstGeom>
              <a:blipFill>
                <a:blip r:embed="rId6"/>
                <a:stretch>
                  <a:fillRect l="-2410" t="-7143" b="-2142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Down Arrow 29">
            <a:extLst>
              <a:ext uri="{FF2B5EF4-FFF2-40B4-BE49-F238E27FC236}">
                <a16:creationId xmlns:a16="http://schemas.microsoft.com/office/drawing/2014/main" id="{BFC4B85A-FED3-CD43-4842-6340580BB434}"/>
              </a:ext>
            </a:extLst>
          </p:cNvPr>
          <p:cNvSpPr/>
          <p:nvPr/>
        </p:nvSpPr>
        <p:spPr>
          <a:xfrm flipV="1">
            <a:off x="6740013" y="1406237"/>
            <a:ext cx="344129" cy="766916"/>
          </a:xfrm>
          <a:prstGeom prst="downArrow">
            <a:avLst/>
          </a:prstGeom>
          <a:solidFill>
            <a:srgbClr val="F9EC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6B0789-E866-8481-63A0-53A40467071D}"/>
                  </a:ext>
                </a:extLst>
              </p:cNvPr>
              <p:cNvSpPr txBox="1"/>
              <p:nvPr/>
            </p:nvSpPr>
            <p:spPr>
              <a:xfrm>
                <a:off x="7039896" y="1700126"/>
                <a:ext cx="7865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H" sz="1400" b="1" dirty="0">
                    <a:solidFill>
                      <a:srgbClr val="F9EC57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CH" sz="1400" b="1" i="1" smtClean="0">
                        <a:solidFill>
                          <a:srgbClr val="F9EC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400" b="1" dirty="0">
                    <a:solidFill>
                      <a:srgbClr val="F9EC57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F9EC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𝟏𝟏𝟎</m:t>
                    </m:r>
                  </m:oMath>
                </a14:m>
                <a:endParaRPr lang="en-CH" sz="1400" b="1" dirty="0">
                  <a:solidFill>
                    <a:srgbClr val="F9EC57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86B0789-E866-8481-63A0-53A404670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896" y="1700126"/>
                <a:ext cx="786581" cy="307777"/>
              </a:xfrm>
              <a:prstGeom prst="rect">
                <a:avLst/>
              </a:prstGeom>
              <a:blipFill>
                <a:blip r:embed="rId7"/>
                <a:stretch>
                  <a:fillRect l="-1587" t="-4000" b="-24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Graphic 32" descr="Windy with solid fill">
            <a:extLst>
              <a:ext uri="{FF2B5EF4-FFF2-40B4-BE49-F238E27FC236}">
                <a16:creationId xmlns:a16="http://schemas.microsoft.com/office/drawing/2014/main" id="{9DCE9F5C-DB68-FCDA-133A-BF20D690EB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6825" y="467997"/>
            <a:ext cx="914400" cy="914400"/>
          </a:xfrm>
          <a:prstGeom prst="rect">
            <a:avLst/>
          </a:prstGeom>
        </p:spPr>
      </p:pic>
      <p:sp>
        <p:nvSpPr>
          <p:cNvPr id="34" name="Down Arrow 33">
            <a:extLst>
              <a:ext uri="{FF2B5EF4-FFF2-40B4-BE49-F238E27FC236}">
                <a16:creationId xmlns:a16="http://schemas.microsoft.com/office/drawing/2014/main" id="{BDD47FBC-E81B-7CAB-7942-794ACA435BD9}"/>
              </a:ext>
            </a:extLst>
          </p:cNvPr>
          <p:cNvSpPr/>
          <p:nvPr/>
        </p:nvSpPr>
        <p:spPr>
          <a:xfrm rot="13382532" flipV="1">
            <a:off x="8784680" y="1991548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548873-AC74-2F93-0EB9-C1E5B3F44C7F}"/>
              </a:ext>
            </a:extLst>
          </p:cNvPr>
          <p:cNvSpPr txBox="1"/>
          <p:nvPr/>
        </p:nvSpPr>
        <p:spPr>
          <a:xfrm>
            <a:off x="8878529" y="2851246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CH" b="1" baseline="-25000" dirty="0">
                <a:solidFill>
                  <a:schemeClr val="accent6">
                    <a:lumMod val="75000"/>
                  </a:schemeClr>
                </a:solidFill>
              </a:rPr>
              <a:t>in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18B5B427-C264-B596-C87C-3E3FA1719912}"/>
              </a:ext>
            </a:extLst>
          </p:cNvPr>
          <p:cNvSpPr/>
          <p:nvPr/>
        </p:nvSpPr>
        <p:spPr>
          <a:xfrm rot="16200000" flipV="1">
            <a:off x="8598309" y="2945792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2E5B46C-97C1-2320-D11D-23A845177ADB}"/>
              </a:ext>
            </a:extLst>
          </p:cNvPr>
          <p:cNvSpPr/>
          <p:nvPr/>
        </p:nvSpPr>
        <p:spPr>
          <a:xfrm flipV="1">
            <a:off x="5560141" y="3860287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2258B518-8D10-33DD-1174-4A231F1BE77A}"/>
              </a:ext>
            </a:extLst>
          </p:cNvPr>
          <p:cNvSpPr/>
          <p:nvPr/>
        </p:nvSpPr>
        <p:spPr>
          <a:xfrm rot="16200000" flipV="1">
            <a:off x="1374729" y="2616050"/>
            <a:ext cx="344129" cy="76691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highlight>
                <a:srgbClr val="FFFF00"/>
              </a:highligh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2DF318-E282-096E-5806-FA85359AC3C0}"/>
              </a:ext>
            </a:extLst>
          </p:cNvPr>
          <p:cNvSpPr txBox="1"/>
          <p:nvPr/>
        </p:nvSpPr>
        <p:spPr>
          <a:xfrm>
            <a:off x="1370929" y="2492416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CH" b="1" baseline="-25000" dirty="0">
                <a:solidFill>
                  <a:schemeClr val="accent6">
                    <a:lumMod val="75000"/>
                  </a:schemeClr>
                </a:solidFill>
              </a:rPr>
              <a:t>out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799DDFC2-6614-1B6F-CBD7-C386D513C7E8}"/>
              </a:ext>
            </a:extLst>
          </p:cNvPr>
          <p:cNvSpPr/>
          <p:nvPr/>
        </p:nvSpPr>
        <p:spPr>
          <a:xfrm>
            <a:off x="2884874" y="1862623"/>
            <a:ext cx="344129" cy="766916"/>
          </a:xfrm>
          <a:prstGeom prst="downArrow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8FA31-B89D-4BAD-F89F-3D01FEB5B8C8}"/>
              </a:ext>
            </a:extLst>
          </p:cNvPr>
          <p:cNvSpPr txBox="1"/>
          <p:nvPr/>
        </p:nvSpPr>
        <p:spPr>
          <a:xfrm>
            <a:off x="3133138" y="1831944"/>
            <a:ext cx="72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rgbClr val="C1E5F5"/>
                </a:solidFill>
              </a:rPr>
              <a:t>Q</a:t>
            </a:r>
            <a:r>
              <a:rPr lang="en-CH" b="1" baseline="-25000" dirty="0">
                <a:solidFill>
                  <a:srgbClr val="C1E5F5"/>
                </a:solidFill>
              </a:rPr>
              <a:t>river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AC66B4-F182-787A-1636-93C09A0FF571}"/>
              </a:ext>
            </a:extLst>
          </p:cNvPr>
          <p:cNvSpPr txBox="1"/>
          <p:nvPr/>
        </p:nvSpPr>
        <p:spPr>
          <a:xfrm>
            <a:off x="4519932" y="2807311"/>
            <a:ext cx="1288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CH" b="1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uilt up area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EF61D6-36B6-0EB6-F9AA-D6CA53F399C7}"/>
              </a:ext>
            </a:extLst>
          </p:cNvPr>
          <p:cNvCxnSpPr/>
          <p:nvPr/>
        </p:nvCxnSpPr>
        <p:spPr>
          <a:xfrm>
            <a:off x="6740013" y="3429000"/>
            <a:ext cx="0" cy="338769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295A58D-4E1F-AB3E-D832-642FC4BC6E99}"/>
              </a:ext>
            </a:extLst>
          </p:cNvPr>
          <p:cNvSpPr txBox="1"/>
          <p:nvPr/>
        </p:nvSpPr>
        <p:spPr>
          <a:xfrm>
            <a:off x="6609065" y="3413718"/>
            <a:ext cx="59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/>
                </a:solidFill>
              </a:rPr>
              <a:t>h</a:t>
            </a:r>
            <a:endParaRPr lang="en-CH" b="1" baseline="-25000" dirty="0">
              <a:solidFill>
                <a:schemeClr val="bg1"/>
              </a:solidFill>
            </a:endParaRPr>
          </a:p>
        </p:txBody>
      </p:sp>
      <p:sp>
        <p:nvSpPr>
          <p:cNvPr id="46" name="Down Arrow 45">
            <a:extLst>
              <a:ext uri="{FF2B5EF4-FFF2-40B4-BE49-F238E27FC236}">
                <a16:creationId xmlns:a16="http://schemas.microsoft.com/office/drawing/2014/main" id="{302914DD-B359-56A0-BF2C-90E6CAFA0CDF}"/>
              </a:ext>
            </a:extLst>
          </p:cNvPr>
          <p:cNvSpPr/>
          <p:nvPr/>
        </p:nvSpPr>
        <p:spPr>
          <a:xfrm rot="10800000">
            <a:off x="2886438" y="1778855"/>
            <a:ext cx="344129" cy="766916"/>
          </a:xfrm>
          <a:prstGeom prst="downArrow">
            <a:avLst/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014BDFA-F63A-CE7C-2BE9-935C2C30DE13}"/>
              </a:ext>
            </a:extLst>
          </p:cNvPr>
          <p:cNvSpPr/>
          <p:nvPr/>
        </p:nvSpPr>
        <p:spPr>
          <a:xfrm>
            <a:off x="1839433" y="3583172"/>
            <a:ext cx="4231758" cy="212651"/>
          </a:xfrm>
          <a:custGeom>
            <a:avLst/>
            <a:gdLst>
              <a:gd name="connsiteX0" fmla="*/ 4231758 w 4231758"/>
              <a:gd name="connsiteY0" fmla="*/ 212651 h 212651"/>
              <a:gd name="connsiteX1" fmla="*/ 3136604 w 4231758"/>
              <a:gd name="connsiteY1" fmla="*/ 10633 h 212651"/>
              <a:gd name="connsiteX2" fmla="*/ 0 w 4231758"/>
              <a:gd name="connsiteY2" fmla="*/ 0 h 212651"/>
              <a:gd name="connsiteX3" fmla="*/ 0 w 4231758"/>
              <a:gd name="connsiteY3" fmla="*/ 202019 h 212651"/>
              <a:gd name="connsiteX4" fmla="*/ 4231758 w 4231758"/>
              <a:gd name="connsiteY4" fmla="*/ 212651 h 21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1758" h="212651">
                <a:moveTo>
                  <a:pt x="4231758" y="212651"/>
                </a:moveTo>
                <a:lnTo>
                  <a:pt x="3136604" y="10633"/>
                </a:lnTo>
                <a:lnTo>
                  <a:pt x="0" y="0"/>
                </a:lnTo>
                <a:lnTo>
                  <a:pt x="0" y="202019"/>
                </a:lnTo>
                <a:lnTo>
                  <a:pt x="4231758" y="2126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A114FF-AB8B-0923-4C38-A59E60FA19E2}"/>
              </a:ext>
            </a:extLst>
          </p:cNvPr>
          <p:cNvCxnSpPr>
            <a:cxnSpLocks/>
          </p:cNvCxnSpPr>
          <p:nvPr/>
        </p:nvCxnSpPr>
        <p:spPr>
          <a:xfrm flipH="1" flipV="1">
            <a:off x="6623591" y="2990795"/>
            <a:ext cx="760434" cy="149328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D39366-ACC5-CBFB-AA0A-70E607150339}"/>
              </a:ext>
            </a:extLst>
          </p:cNvPr>
          <p:cNvCxnSpPr>
            <a:cxnSpLocks/>
          </p:cNvCxnSpPr>
          <p:nvPr/>
        </p:nvCxnSpPr>
        <p:spPr>
          <a:xfrm flipH="1">
            <a:off x="2971466" y="2928657"/>
            <a:ext cx="760434" cy="881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C46946-0FED-2712-BD74-A2E7E5F77DF0}"/>
              </a:ext>
            </a:extLst>
          </p:cNvPr>
          <p:cNvSpPr txBox="1"/>
          <p:nvPr/>
        </p:nvSpPr>
        <p:spPr>
          <a:xfrm>
            <a:off x="1370929" y="489064"/>
            <a:ext cx="186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Fluxes in mm/a</a:t>
            </a:r>
          </a:p>
        </p:txBody>
      </p:sp>
    </p:spTree>
    <p:extLst>
      <p:ext uri="{BB962C8B-B14F-4D97-AF65-F5344CB8AC3E}">
        <p14:creationId xmlns:p14="http://schemas.microsoft.com/office/powerpoint/2010/main" val="331570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39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Beatrice Marti</dc:creator>
  <cp:lastModifiedBy>Beatrice Marti</cp:lastModifiedBy>
  <cp:revision>5</cp:revision>
  <dcterms:created xsi:type="dcterms:W3CDTF">2025-06-11T20:01:47Z</dcterms:created>
  <dcterms:modified xsi:type="dcterms:W3CDTF">2025-06-11T22:57:08Z</dcterms:modified>
</cp:coreProperties>
</file>