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DF2B9D1-A01D-42FD-BA9C-8AE34E9D53E4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WebClass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 de apresentação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2018-10-05T16:16:17Z</dcterms:created>
  <dc:creator/>
  <dc:description/>
  <dc:language>pt-BR</dc:language>
  <cp:lastModifiedBy/>
  <dcterms:modified xsi:type="dcterms:W3CDTF">2018-10-05T16:16:43Z</dcterms:modified>
  <cp:revision>1</cp:revision>
  <dc:subject/>
  <dc:title/>
</cp:coreProperties>
</file>