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Réussir son Stage et Rédiger un Bon Rapport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Club Infobots - EST Kénitra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 stage est une opportunité d’apprentissage et d’insertion professionnelle.</a:t>
            </a:r>
          </a:p>
          <a:p>
            <a:r>
              <a:t>• Une bonne préparation et une attitude proactive sont essentielles.</a:t>
            </a:r>
          </a:p>
          <a:p>
            <a:r>
              <a:t>• Rédiger un rapport structuré permet de valoriser l’expérience.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Avant le Stage : Préparation (Hajar)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Où chercher un stage ?</a:t>
            </a:r>
          </a:p>
          <a:p>
            <a:r>
              <a:t>  - Sites web, réseaux sociaux, contacts personnels</a:t>
            </a:r>
          </a:p>
          <a:p>
            <a:r>
              <a:t>• Comment postuler ?</a:t>
            </a:r>
          </a:p>
          <a:p>
            <a:r>
              <a:t>  - CV personnalisé, lettre de motivation adaptée</a:t>
            </a:r>
          </a:p>
          <a:p>
            <a:r>
              <a:t>• Se préparer à l’entretien</a:t>
            </a:r>
          </a:p>
          <a:p>
            <a:r>
              <a:t>  - Questions fréquentes, attitude professionnelle</a:t>
            </a:r>
          </a:p>
          <a:p>
            <a:r>
              <a:t>• Premier contact avec l’entreprise</a:t>
            </a:r>
          </a:p>
          <a:p>
            <a:r>
              <a:t>  - Se renseigner sur l’entreprise, poser les bonnes questions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Pendant le Stage : Bonnes Pratiques (EL MAHDI)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S’adapter à l’environnement professionnel</a:t>
            </a:r>
          </a:p>
          <a:p>
            <a:r>
              <a:t>• Prendre des initiatives et montrer son sérieux</a:t>
            </a:r>
          </a:p>
          <a:p>
            <a:r>
              <a:t>• Gérer son temps et organiser ses tâches</a:t>
            </a:r>
          </a:p>
          <a:p>
            <a:r>
              <a:t>• L’importance du networking : se faire des contacts</a:t>
            </a:r>
          </a:p>
          <a:p>
            <a:r>
              <a:t>• Éviter les erreurs courantes : passivité, retards, manque de communication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Après le Stage : Rédaction du Rapport (Hajar)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Importance du rapport de stage</a:t>
            </a:r>
          </a:p>
          <a:p>
            <a:r>
              <a:t>• Structure d’un bon rapport :</a:t>
            </a:r>
          </a:p>
          <a:p>
            <a:r>
              <a:t>  - Introduction (Présentation de l’entreprise et du stage)</a:t>
            </a:r>
          </a:p>
          <a:p>
            <a:r>
              <a:t>  - Missions effectuées et compétences acquises</a:t>
            </a:r>
          </a:p>
          <a:p>
            <a:r>
              <a:t>  - Conclusion et recommandations</a:t>
            </a:r>
          </a:p>
          <a:p>
            <a:r>
              <a:t>• Conseils : Éviter le copier-coller, structurer son texte, relire attentivement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Échange et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Partage d’expériences sur les stages</a:t>
            </a:r>
          </a:p>
          <a:p>
            <a:r>
              <a:t>• Questions sur la recherche de stage, le déroulement ou le rapport</a:t>
            </a:r>
          </a:p>
          <a:p>
            <a:r>
              <a:t>• Conseils supplémentaires selon vos besoins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 stage bien préparé et bien vécu est une opportunité précieuse</a:t>
            </a:r>
          </a:p>
          <a:p>
            <a:r>
              <a:t>• L’attitude, l’organisation et la motivation font la différence</a:t>
            </a:r>
          </a:p>
          <a:p>
            <a:r>
              <a:t>• Rédiger un bon rapport permet de valoriser son expérience pour l’avenir</a:t>
            </a:r>
          </a:p>
          <a:p>
            <a:r>
              <a:t>• Bonne chance pour vos stages et n’hésitez pas à poser vos questions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