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Réussir son Stage et Préparer son Rapport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Club Infobots - EST Kénitra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la Séance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Avant le stage : recherche et préparation</a:t>
            </a:r>
          </a:p>
          <a:p>
            <a:r>
              <a:t>- Pendant le stage : bonnes pratiques</a:t>
            </a:r>
          </a:p>
          <a:p>
            <a:r>
              <a:t>- Après le stage : rédaction du rapport</a:t>
            </a:r>
          </a:p>
          <a:p>
            <a:r>
              <a:t>- Questions et échanges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Avant le Stage (Hajar)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Où</a:t>
            </a:r>
            <a:r>
              <a:rPr dirty="0"/>
              <a:t> </a:t>
            </a:r>
            <a:r>
              <a:rPr dirty="0" err="1"/>
              <a:t>chercher</a:t>
            </a:r>
            <a:r>
              <a:rPr dirty="0"/>
              <a:t> un stage ?</a:t>
            </a:r>
          </a:p>
          <a:p>
            <a:r>
              <a:rPr dirty="0"/>
              <a:t>- Comment </a:t>
            </a:r>
            <a:r>
              <a:rPr dirty="0" err="1"/>
              <a:t>postuler</a:t>
            </a:r>
            <a:r>
              <a:rPr dirty="0"/>
              <a:t> </a:t>
            </a:r>
            <a:r>
              <a:rPr dirty="0" err="1"/>
              <a:t>efficacement</a:t>
            </a:r>
            <a:r>
              <a:rPr dirty="0"/>
              <a:t> ?</a:t>
            </a:r>
            <a:endParaRPr lang="en-US" dirty="0"/>
          </a:p>
          <a:p>
            <a:r>
              <a:rPr lang="en-US" dirty="0"/>
              <a:t>- Techniques de CV</a:t>
            </a:r>
            <a:endParaRPr dirty="0"/>
          </a:p>
          <a:p>
            <a:r>
              <a:rPr dirty="0"/>
              <a:t>- Se </a:t>
            </a:r>
            <a:r>
              <a:rPr dirty="0" err="1"/>
              <a:t>préparer</a:t>
            </a:r>
            <a:r>
              <a:rPr dirty="0"/>
              <a:t> à un </a:t>
            </a:r>
            <a:r>
              <a:rPr dirty="0" err="1"/>
              <a:t>entretien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Choisir</a:t>
            </a:r>
            <a:r>
              <a:rPr lang="en-US" dirty="0"/>
              <a:t> entre les </a:t>
            </a:r>
            <a:r>
              <a:rPr lang="en-US" dirty="0" err="1"/>
              <a:t>entreprises</a:t>
            </a:r>
            <a:endParaRPr dirty="0"/>
          </a:p>
          <a:p>
            <a:r>
              <a:rPr dirty="0"/>
              <a:t>- Premier contact avec </a:t>
            </a:r>
            <a:r>
              <a:rPr dirty="0" err="1"/>
              <a:t>l’entreprise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 Pendant</a:t>
            </a:r>
            <a:r>
              <a:rPr lang="en-US" dirty="0"/>
              <a:t>/</a:t>
            </a:r>
            <a:r>
              <a:rPr lang="en-US" dirty="0" err="1"/>
              <a:t>Apres</a:t>
            </a:r>
            <a:r>
              <a:rPr dirty="0"/>
              <a:t> le Stage (El Mahdi)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S’adapter</a:t>
            </a:r>
            <a:r>
              <a:rPr dirty="0"/>
              <a:t> à </a:t>
            </a:r>
            <a:r>
              <a:rPr dirty="0" err="1"/>
              <a:t>l’environnement</a:t>
            </a:r>
            <a:r>
              <a:rPr dirty="0"/>
              <a:t> </a:t>
            </a:r>
            <a:r>
              <a:rPr dirty="0" err="1"/>
              <a:t>professionnel</a:t>
            </a:r>
            <a:r>
              <a:rPr lang="en-US" dirty="0"/>
              <a:t> + </a:t>
            </a:r>
            <a:r>
              <a:rPr lang="en-US" dirty="0" err="1"/>
              <a:t>l’importance</a:t>
            </a:r>
            <a:r>
              <a:rPr lang="en-US" dirty="0"/>
              <a:t> du networking</a:t>
            </a:r>
            <a:endParaRPr dirty="0"/>
          </a:p>
          <a:p>
            <a:r>
              <a:rPr dirty="0"/>
              <a:t>- Prendre des initiatives et </a:t>
            </a:r>
            <a:r>
              <a:rPr dirty="0" err="1"/>
              <a:t>montrer</a:t>
            </a:r>
            <a:r>
              <a:rPr dirty="0"/>
              <a:t> son </a:t>
            </a:r>
            <a:r>
              <a:rPr dirty="0" err="1"/>
              <a:t>sérieux</a:t>
            </a:r>
            <a:r>
              <a:rPr lang="en-US" dirty="0"/>
              <a:t> + </a:t>
            </a:r>
            <a:r>
              <a:rPr lang="en-US" dirty="0" err="1"/>
              <a:t>Éviter</a:t>
            </a:r>
            <a:r>
              <a:rPr lang="en-US" dirty="0"/>
              <a:t> les </a:t>
            </a:r>
            <a:r>
              <a:rPr lang="en-US" dirty="0" err="1"/>
              <a:t>erreurs</a:t>
            </a:r>
            <a:r>
              <a:rPr lang="en-US" dirty="0"/>
              <a:t> </a:t>
            </a:r>
            <a:r>
              <a:rPr lang="en-US" dirty="0" err="1"/>
              <a:t>courantes</a:t>
            </a:r>
            <a:endParaRPr dirty="0"/>
          </a:p>
          <a:p>
            <a:r>
              <a:rPr dirty="0"/>
              <a:t>- </a:t>
            </a:r>
            <a:r>
              <a:rPr dirty="0" err="1"/>
              <a:t>Gérer</a:t>
            </a:r>
            <a:r>
              <a:rPr dirty="0"/>
              <a:t> son temps et </a:t>
            </a:r>
            <a:r>
              <a:rPr dirty="0" err="1"/>
              <a:t>ses</a:t>
            </a:r>
            <a:r>
              <a:rPr dirty="0"/>
              <a:t> </a:t>
            </a:r>
            <a:r>
              <a:rPr dirty="0" err="1"/>
              <a:t>tâches</a:t>
            </a:r>
            <a:endParaRPr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358355"/>
            <a:ext cx="8229600" cy="174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 Importance du rapport de stage</a:t>
            </a:r>
          </a:p>
          <a:p>
            <a:r>
              <a:rPr lang="fr-FR" dirty="0"/>
              <a:t>- Structure du rapport</a:t>
            </a:r>
          </a:p>
          <a:p>
            <a:pPr marL="457200" lvl="1" indent="0">
              <a:buFont typeface="Arial"/>
              <a:buNone/>
            </a:pPr>
            <a:r>
              <a:rPr lang="fr-FR" dirty="0"/>
              <a:t>Conseils pour une bonne rédaction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dirty="0"/>
              <a:t>. Questions &amp; </a:t>
            </a:r>
            <a:r>
              <a:rPr dirty="0" err="1"/>
              <a:t>Échanges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Partage d’expériences</a:t>
            </a:r>
          </a:p>
          <a:p>
            <a:r>
              <a:t>- Réponses aux questions</a:t>
            </a:r>
          </a:p>
          <a:p>
            <a:r>
              <a:t>- Astuces supplémentaires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 stage bien préparé et bien vécu est une opportunité d’apprentissage</a:t>
            </a:r>
          </a:p>
          <a:p>
            <a:r>
              <a:t>- L’attitude et l’organisation font la différence</a:t>
            </a:r>
          </a:p>
          <a:p>
            <a:r>
              <a:t>- Valorisez votre expérience pour l’avenir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Réussir son Stage et Préparer son Rapport</vt:lpstr>
      <vt:lpstr>Plan de la Séance</vt:lpstr>
      <vt:lpstr>1. Avant le Stage (Hajar)</vt:lpstr>
      <vt:lpstr>2. Pendant/Apres le Stage (El Mahdi)</vt:lpstr>
      <vt:lpstr>3. Questions &amp; Échanges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 MAHDI ALOUI</cp:lastModifiedBy>
  <cp:revision>2</cp:revision>
  <dcterms:created xsi:type="dcterms:W3CDTF">2013-01-27T09:14:16Z</dcterms:created>
  <dcterms:modified xsi:type="dcterms:W3CDTF">2025-02-24T19:30:53Z</dcterms:modified>
  <cp:category/>
</cp:coreProperties>
</file>