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D56B-6678-4BC6-B28F-A692222040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D8A-B9CE-49F2-9A8B-0FD8C39C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Notched Right 3"/>
          <p:cNvSpPr/>
          <p:nvPr/>
        </p:nvSpPr>
        <p:spPr>
          <a:xfrm>
            <a:off x="2224727" y="1696825"/>
            <a:ext cx="2865748" cy="146115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Notched Right 5"/>
          <p:cNvSpPr/>
          <p:nvPr/>
        </p:nvSpPr>
        <p:spPr>
          <a:xfrm rot="19063079">
            <a:off x="1198777" y="4790388"/>
            <a:ext cx="2865748" cy="146115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/>
          <p:cNvSpPr/>
          <p:nvPr/>
        </p:nvSpPr>
        <p:spPr>
          <a:xfrm rot="7917990">
            <a:off x="6092859" y="1445445"/>
            <a:ext cx="2865748" cy="146115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/>
          <p:cNvSpPr/>
          <p:nvPr/>
        </p:nvSpPr>
        <p:spPr>
          <a:xfrm rot="12065804">
            <a:off x="7442464" y="4510727"/>
            <a:ext cx="2865748" cy="146115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65748" y="2271860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2692" y="2271860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9321" y="2271860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6278" y="5052768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31651" y="5332429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93723" y="2460396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56050" y="2201188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3129" y="1907020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6031" y="1602557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96022" y="4864232"/>
            <a:ext cx="169683" cy="1885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3</cp:revision>
  <dcterms:created xsi:type="dcterms:W3CDTF">2017-03-27T19:25:31Z</dcterms:created>
  <dcterms:modified xsi:type="dcterms:W3CDTF">2017-03-27T22:47:02Z</dcterms:modified>
</cp:coreProperties>
</file>