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15.34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9B095A4-A249-4368-9EA5-310922569C2C}" emma:medium="tactile" emma:mode="ink">
          <msink:context xmlns:msink="http://schemas.microsoft.com/ink/2010/main" type="inkDrawing" rotatedBoundingBox="5701,6342 6314,5977 6583,6428 5970,6794" shapeName="Other"/>
        </emma:interpretation>
      </emma:emma>
    </inkml:annotationXML>
    <inkml:trace contextRef="#ctx0" brushRef="#br0">5094 3419 2577,'0'0'608,"-26"0"17,26 0-417,0 26-80,0-26-32,0 0-32,0 26-16,-26-26-32,26 27-16,0-27 0,0 26 0,0-26 0,26 26 0,-26-26 0,0 26 0,26-26-16,-26 26 16,26 0 0,0-26-16,0 26 0,1-26 16,-1 0-16,0 27 0,0-27 0,0 0 16,0 0 16,0-27 16,1 27 0,-1-26 16,0 0-16,-26 26 16,27-26 0,-1 0-16,-26 0-16,26 0 0,-26-1-16,0 1 16,0 0-16,0-1 16,0 27-16,0-26 0,0 0 16,0 0-16,0-1 0,-26 27 16,26-26-16,-26 26 16,26-26 16,-27 26 48,1 0 48,0 0 32,26 0 16,-27 0 32,1 26 17,0-26-1,0 0-48,0 26-16,0-26-16,0 27-32,-1-1 0,1-26-16,26 26-16,-26 0 16,26 1 0,-26-1 32,26 0 32,0 1 32,0-27 17,-26 26-1,26 0 0,0 0-16,0 0-32,26 0-32,-26-26-16,0 26-48,26-26 16,0 27-32,0-27 0,1 0-16,25 0 0,-26 0 0,0 0-16,0 0 0,27 0-16,-27-27 0,0 27 16,1-26-16,-1 0 0,-26 0 0,26 0 0,0 26 0,-26-26 16,26 0-16,-26-1 0,0 1 0,0 0 0,0-1 0,0 1-16,0 0 16,-26 0-16,26 26 16,-26-27 0,0 1-16,26 26 0,-26 0 16,-1-26-16,1 26 16,0 0 0,-1 0-16,1 26 16,0-26 0,-26 26 0,26-26 0,0 27 0,-1-1 0,1 0 0,0 0 16,26 1-16,-26-1 0,26 0 0,-26 1 16,26-1 16,0-26 0,0 52 0,0-26 32,0-26 0,0 26-16,26 0 16,-26 1-16,26-1 0,0-26-16,0 26 0,1-26-16,25 0 0,-26 0 0,0 0 0,26 0-16,-25-26 0,-27 0 0,26 26 16,0-27-16,1 1 0,-27 26 0,26-26 0,-26 0 0,26 0 0,-26 0 0,0 0 0,0-1 0,0 1 0,0 26 0,-26-26 0,26-1 0,-26 27 0,-1-26 0,1 26 0,26-26 0,-26 26 0,-27 0 0,27 0 0,0 0 0,0 0 0,0 0 0,-27 0 0,27 0 0,26 26 0,-26 0 0,0-26 0,26 27 0,-26-1 0,26-26 0,0 26 0,0 1 16,0-1-16,0 0 16,0 0 0,0 0 0,0 0 0,26 0 0,0-26 0,-26 27 0,26-1-16,0-26 16,27 0 0,-27 0-16,0 0 16,0 0-16,0-26 16,0 26-16,1-27 16,-1 1-16,-26 26 0,26-26 0,-26 0 16,27 0-16,-27 0 0,26 26 0,-26-26 0,0-1 0,0 1 0,0 0 0,0 26 16,-26-27-16,26 1 0,-27 26 17,1-26-17,26 26 0,-26 0 16,-1 0-16,27 0 16,-26 0-16,0 0 16,0 26-16,0-26 16,0 0-16,26 26 16,-26-26-16,-1 27 16,1-1 0,26-26 16,-26 26 0,0 1 16,26-1 0,0 0 16,0-26 16,0 26-16,0 0 16,0 0 0,0-26-32,0 26 0,26 1 0,-26-27-32,26 0 16,0 0-16,1 0 0,25 0 0,-26 0 0,0 0 0,0 0 0,0-27-16,1 27 16,-27-26 0,26 0-16,-26 26 16,26-26-16,-26 0 16,27 26-16,-27-26 16,0 26-16,0-26 0,0-1 16,0 1-16,0 26 0,0-26 0,-27-1 0,27 27 0,-26-26 16,26 26-16,-26 0 0,-1-26 0,1 26 0,0 0 0,0 0-16,0 0 16,0 0 0,0 26 0,-1-26 0,1 26 0,0-26 0,26 27 0,-26-1 0,26-26 0,0 26 0,0 1 0,0-1 0,0 0 16,0 0-16,0-26 0,0 26 16,26 0-16,-26-26 16,26 26-16,0 1 16,1-27 0,-1 0-16,0 0 16,0 0-16,0 0 16,0-27-16,0 1 16,1 26-16,-27-26 16,26 0-16,-26 0 0,26 0 0,-26 26 16,0-26-16,0-1 0,0 1 0,0 26 0,0-26 0,-26 26 0,26-27 16,0 27-16,-26-26 0,-1 26 0,1-26 0,0 26 0,0 0 0,0 0-16,-26 0 16,25 0 0,1 26 0,0-26 0,0 26 0,0 1 0,0-1 0,0 0 0,26 1 0,-27-27 0,1 26 0,26 0 0,-26 0 0,26 0 0,0 0 16,0-26-16,0 26 0,0 1 16,26-27-16,0 26 16,1 0-16,-1-26 16,0 0-16,0 0 0,26 0 0,-26 0 16,1 0-16,25 0 16,-26-26-16,26 0 0,-26 26 0,1-27 16,-1 1-16,-26 0 0,26 0 0,1 0 0,-27 0 0,26 0 0,-26-1 0,0 1 0,0 0 0,0-1 0,0 1 0,-26 0 0,26 26 0,-27-26 0,1 26 0,26-27-16,-26 27 16,-1 0 0,1 0-16,0 0 16,0 0-16,0 0 16,-26 27 0,25-27 0,1 26 0,0-26 0,0 26 0,0 0 0,26 1 0,-26-1 16,0-26-16,26 26 16,0 1 0,-27-1-16,27-26 16,0 26-16,0 0 16,27 0-16,-27 0 16,0-26-16,26 26 16,0-26-16,0 0 16,0 0 0,0 27-16,0-27 16,1 0 0,25-27 0,-26 27 0,0 0 0,0-26 0,0 0-16,1 26 16,-27-26 0,26 0-16,0 0 16,-26 0-16,0-1 0,27 1 0,-27 26 16,0-26-16,0-1 0,0 1 0,-27 0 0,27 0 0,-26 26 0,0-27 0,-1 27 0,1-26 0,0 26 0,0-26 0,0 26 0,-26 0 0,25 0-16,1 26 16,0-26 0,0 26 0,0 1-16,26-27 16,-26 26 0,26 0 0,-26 0 0,26 1 0,0-1 0,0 0 0,0 1 0,0-1 0,0 0 0,0 0 0,26 0 0,0 0 0,-26 0 16,26-26-16,0 27 0,0-27 0,0 0 0,1 0 16,25 0-16,-26 0 0,26-27 0,-26 27 0,1-26 0,-27 0 16,26 0-16,0 26 0,1-26 0,-27 0 0,26 0 0,-26-1 16,0 1-16,0 0 0,0-1 0,0 27 0,0-26 0,0 0 16,-26 0-16,-1 26 0,1-27 0,26 27-16,-26 0 16,-1 0 0,1 0 0,0 0 0,0 0-16,0 0 16,0 0-16,-27 27 16,27-27 0,26 26 0,-26 0 0,0 0 0,26-26 0,0 27 0,-26-1 0,26 0 0,0 1 0,0-27 0,0 26 0,0 0 0,0 0 0,26-26 16,-26 26-16,26 0 0,0-26 0,0 26 16,27-26-16,-27 0 0,0 0 0,26 0 0,-26-26 0,1 26 0,-1-26 16,0 26-16,-26-26 0,27 0 0,-1 0 0,-26 26 0,26-26 0,-26-1 0,0 1 0,0 0 0,0 26 0,0-27 0,0 1 0,0 26 0,-26-26-16,0 0 16,-1 26 0,1-27 0,0 27-16,-1 0 16,1 0-16,0 0 16,-26 0-16,26 0 16,-27 27-16,27-27 16,0 26 0,0-26 0,0 26 0,26 0 0,-26 1 0,0-1 0,26 0 0,-27 1 0,27-1 0,0 0 0,0 0 0,0 0 0,0 0 0,0 0 0,27-26 0,-27 27 0,26-1 0,0-26 16,0 26-16,0-26 0,0 0 0,27 0 0,-27 0 0,26-26 0,-26 26 16,0-26-16,0-1 0,1 27 0,-1-26 0,0 0 0,-26 0 0,27 0 0,-27 0 0,26 0 0,-26-1 0,0 1 0,0 0-16,0 26 16,-26-27 0,26 1 0,-27 0 0,1 0 0,26 26 0,-26-27-16,-1 27 16,1 0 0,-26 0 0,26 0-16,0 0 16,-27 0-16,27 0 0,0 27 16,0-27-16,0 26 0,26 0 16,-26 0 0,0 1 0,-1-1 0,27 0 0,-26 1 0,26-1 0,-26 26 0,26-26 16,0 0 0,0 0 0,0-26 0,26 27-16,-26-1 16,26 0-16,1-26 16,-1 26-16,0-26 0,0 0 0,26 0 0,-26 0 16,1-26-16,-1 26 0,0-26 0,0 26 0,26-26 0,-52-1 0,26 27 0,1-26 16,-27 0-16,26 0 0,-26 0 0,0 0 0,0 26 0,0-26 16,0-1-16,0 27 0,0-26 0,0 26 0,-26-26 0,26 26 0,-27-27 0,27 27 0,-26 0 0,0 0 0,0 0 0,0 27 0,0-27 0,0 26 0,-1-26 0,1 26 0,26 1 0,-26-1 0,26 0 0,-26-26 0,26 26 0,0 0 0,0 0 16,0-26-16,0 26 0,0-26 16,0 27-16,0-27 16,26 0-16,-26 0 16,26 0-16,0 0 16,1 0-16,25 0 16,-26 0-16,0-27 16,0 1-16,-26 26 0,26-26 16,1 0-16,-1 0 0,-26 0 0,26 0 0,-26 26 16,27-27-16,-27 1 0,26 0 0,-26 26 0,0-27 0,0 27 0,0 0 0,-26-26 0,26 26 0,-27 0 0,27 0 0,-26 26 0,0 1 0,26-27 0,-27 26 0,1-26 0,0 26 0,26 1 0,-26-27 0,0 26 0,26 0 0,0-26 0,-26 26 0,26-26 0,0 0 0,0 26 0,0-26 0,0 0 16,26 26-16,-26-26 16,26 0-16,-26 0 16,26 0 0,0-26 0,-26 26-16,26 0 16,1-26 0,-27 26-16,26-26 16,-26 0-16,0 26 0,26-26 0,-26 26 16,0-27-16,27 1 0,-27 26 0,0 0 0,0-26 0,0 26 0,0 0 0,-27 0 0,27 0 0,-26 0 0,26 26 0,-26-26-16,26 26 16,-27 1 0,1-1 0,0 0 0,0 0 0,0 0 0,0 0 16,0 0-16,-1 1 0,1-27 16,26 26 0,-26 0 0,26-26 0,-26 26 16,26-26 0,0 0 0,0 0 0,0 0 0,26 0 16,-26-26-32,26 26 17,-26-26-1,26 26-16,1-26-16,-1-1 16,0 27-16,-26-26 0,26 26 16,0-26-16,0 0 0,-26 26 0,26-26 0,-26 0 0,0 26 16,0-26-16,0 26 0,0 0 0,0 0 16,0 0-16,-26 0 0,26 0 0,-26 0 16,0 0-16,0 0 0,26 0 0,-26 0 0,0 0 0,-1 26 0,1-26 0,0 0 0,0 26 0,26-26 16,-26 26 0,26-26 0,0 26 16,0-26 0,0 0-16,0 0 0,0 0 0,0 26 0,0-26-16,0 0 16,0-26 0,26 26-16,-26 0 16,26-26 0,0 0-16,0 26 16,-26-26-16,27 0 16,-27 26-16,26-27 0,-26 27 0,26-26 16,-26 26-16,0-26 0,26 26 0,-26 0 0,0 0 16,0 0-16,0 0 0,-26 0 0,26 0 0,0 0 0,-26 0 0,0 26 0,26-26 0,-27 26 0,27 1 16,-26-1 0,26-26 0,-26 26 0,26 0 0,0-26 0,-26 0 0,26 0 0,0 0 0,0 26 0,0-26 16,0 0-16,0 0 0,0-26-16,0 26 16,0 0 0,0-26-16,0 0 16,0 26-16,0-26 0,26 26 0,-26-27 0,0 27 0,0-26 0,0 26 0,0 0 0,0 0 0,26 0 0,-26 0-16,0 0-48,0 0-80,26 0-80,-26 0-97,0 26-1487,0-26-1474,0 27-3601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52.538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B551EA4D-B025-471D-936D-B932ED9CE198}" emma:medium="tactile" emma:mode="ink">
          <msink:context xmlns:msink="http://schemas.microsoft.com/ink/2010/main" type="writingRegion" rotatedBoundingBox="25479,14326 25093,12160 25863,12023 26249,14189">
            <msink:destinationLink direction="with" ref="{24961F55-B458-4A29-89EE-C6D06DCE7F82}"/>
          </msink:context>
        </emma:interpretation>
      </emma:emma>
    </inkml:annotationXML>
    <inkml:traceGroup>
      <inkml:annotationXML>
        <emma:emma xmlns:emma="http://www.w3.org/2003/04/emma" version="1.0">
          <emma:interpretation id="{EC27D7C5-25A1-4594-952E-137CA84A5EA6}" emma:medium="tactile" emma:mode="ink">
            <msink:context xmlns:msink="http://schemas.microsoft.com/ink/2010/main" type="paragraph" rotatedBoundingBox="25479,14326 25093,12160 25863,12023 26249,141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EA5DCA-6B51-4EE9-90A9-93D0423000EA}" emma:medium="tactile" emma:mode="ink">
              <msink:context xmlns:msink="http://schemas.microsoft.com/ink/2010/main" type="line" rotatedBoundingBox="25479,14326 25093,12160 25863,12023 26249,14189"/>
            </emma:interpretation>
          </emma:emma>
        </inkml:annotationXML>
        <inkml:traceGroup>
          <inkml:annotationXML>
            <emma:emma xmlns:emma="http://www.w3.org/2003/04/emma" version="1.0">
              <emma:interpretation id="{E13D4416-3901-4DFB-8B86-493BFBC67D90}" emma:medium="tactile" emma:mode="ink">
                <msink:context xmlns:msink="http://schemas.microsoft.com/ink/2010/main" type="inkWord" rotatedBoundingBox="25725,13431 26248,13981 25820,14389 25296,13839"/>
              </emma:interpretation>
              <emma:one-of disjunction-type="recognition" id="oneOf0">
                <emma:interpretation id="interp0" emma:lang="en-US" emma:confidence="0">
                  <emma:literal>B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15017 8287 4802,'0'0'1073,"-26"-27"47,26 27-704,-26-26-175,26 0-33,0 0 16,0-1-16,0 1-48,-26 0-48,26 0-32,0 0-48,26-26-16,-26 25-16,26 1-32,0 0-16,1 26-80,-1-26-64,0 26-80,26 0-64,-26 26-81,0 0-63,1 0-16,25 1 64,-26-1 64,1 0 79,-1 26 65,-26-26 128,26 0 128,0 27 80,-26-27 64,0 0 16,0 27 1,0-27 15,-26 0-32,26 0-32,-26-26-32,0 26-32,-1-26 32,1 0 32,0 0 16,-27 0 48,27 0 32,0-26 32,0 0 49,-26 0-17,26 0 0,-1 0-32,1-1-16,0 1-32,26 0-48,-26 0-32,26-1-32,0 1-32,0 0-16,0 26-16,26-26-16,-26 26 0,26-26-16,0 26 1,-26-26-1,53 26-16,-27 0 0,0 0 0,0 0 0,0 0 0,0 26-33,1-26 1,-1 26-16,0 0 0,0 0-16,1-26-16,-27 26-32,26 1 16,-26 25-16,0-26 16,0 1 0,0-1 16,0 0 16,-26 0 32,-1-26 32,1 26 16,0-26 64,0 26 16,-27-26 48,27 0 16,0-26 32,-26 26 32,26-26 1,-1 0-17,-25 0-16,26-27-16,0 27-16,0 0-32,26-27-32,0 27-16,0 0-32,0-26 0,0 26-32,0 0 0,26-1-16,-26-25 0,26 26-32,0 26 0,0-26-16,27 26-16,-27 0-16,0 0 0,26 0-16,-26 26 0,0 0 16,27-26 16,-27 26 0,0 0 16,27 1 16,-27-1 0,-26 0 16,26 0 16,-26 0-16,26 0 16,-26 0 0,0 1-16,0-1 0,-26 0-32,26 0-16,-26 1 0,0-27-32,0 26 16,-1-26-1,1 0 1,-26 0 48,25 0 48,-25 0 64,26-26 33,0 26 31,-26-27 32,25 1 16,1 0 0,0 0-16,26-27-32,-26 27-16,26 0-48,0 0-16,-26 0-16,26-27-16,26 27 0,-26-26-16,0 0-16,26 26-16,0-1 0,0 1-32,27 0-32,-27 26 0,0 0-32,26 0-32,-26 0-16,1 26 16,25 0-16,-26 1 32,1-1 16,-1 0 16,-26 0 48,26 0 0,-26 26 32,0-25 0,0 25 16,0-26-16,0 0 16,-26 0 0,26 27 0,-26-27 0,-1-26 0,1 26 0,-26 0 0,25-26 0,-25 0 0,26 0 32,-26-26 0,26 26 16,-27 0 16,27-26 32,-26 0 0,26-1 0,0 1 16,-1 0-16,1 26-16,26-26 0,-26 0-16,26 0-16,0 0-16,0-27 0,26 27-16,-26 0 0,26 0 0,1 0-16,-1 0 0,26 26-32,-26 0-16,26 0-16,1 0-32,-1 0-48,-26 26-16,26 0-32,1 0-16,-27-26-1,0 26 33,27 0 16,-27 0 32,-26 1 32,26-1 32,-26 0 32,0 0 16,0-26 16,0 26 16,0 0-16,-26-26 16,26 26 16,-26-26-16,0 0 32,-27 0 0,27 0 32,-27 0 16,27 0 16,0-26 16,-26 26 17,26-26 15,0 0 16,-27 26-16,53-26-16,-26 0 0,0 0 0,26-1-16,0 1-32,0 0-16,0-26-16,0 26-16,0 0-16,26-1-16,-26 27-16,52-26-16,-25 26-16,-1 0-32,0 26-16,0-26-32,26 27 0,-26-1 0,1 26-16,-1-26 16,0 0 32,0 27 16,1-27 16,-27 0 16,26 0 16,-26 0 16,0 0 0,0 0 0,0-26 16,0 27-16,0-1 0,-26-26 0,26 0 16,-27 0-32,1 0 16,0 0 0,0 0 0,-1-26 16,1-1 0,0 1 0,0 0 32,0 0 0,26 0 16,-26 0 0,0 0 0,26-27 16,0 27-32,0-26 0,0 26 0,0 0-32,26-1 16,0 1-32,-26 26 0,26-26-16,0 26-16,0 0-16,-26 0 0,26 26-16,27 0 0,-27-26 0,0 27 16,1-1 0,-27 0 16,26 0 16,-26 26 16,26-26-16,-26 1 16,0-1 0,0 0 0,0 0 0,0 0 0,0-26 0,-26 26 0,26-26 0,-26 0 0,-1 0-16,1 0 32,0 0-16,-27 0 16,27-26 0,0 26 0,0-26 16,26 26-16,-26-26 16,0 0 0,26 0 0,-26 26-16,26-27 0,0 1 16,0 26-32,26-26 16,-26 26 0,26 0-16,0 0-16,0 0 16,0 26-32,0-26 0,1 26-16,-1 1-16,0-1-16,-26 0-16,26 0-16,1 0 0,-27-26 0,26 26 0,-26 0 31,0 1 1,0-1 32,0 0 0,0 0 32,0-26 32,-26 27 0,26-27 16,-27 0 16,27 0 0,-26-27 16,0 27-15,0-26 15,-1 0 0,1 0-16,0-1 16,26-25-16,-26 26-16,26-26 0,-26 26 0,26-27-16,0 27 0,0 0-16,0 0 0,26 0 0,-26 26 0,26 0-16,-26 0 0,26 0 0,0 0-16,1 26 16,-1 0 0,0 26 0,0-26 0,-26 1 16,27-1 0,-27 26 16,0-26-16,0 0 16,0 0 0,0 1-16,0-1 16,0 0 0,0 0 0,-27 1 0,27-27 0,-26 26 32,0-26 0,0 26 32,-1-26 16,1 0 16,0-26 16,-26 26 0,26-26 0,0 26-16,-1-27-16,-25-25-16,26 26-16,26-1-32,-26 1 0,26 0-16,0 0 0,0 26 0,0-26 0,0 0 0,26 0-16,0-1-32,0 27 0,0-26-32,1 26-16,25 0-32,-26 0-16,0 26 0,26-26 0,-25 27 16,-1-1 0,0 0 16,0-26 32,1 26 16,-1 0 16,-26-26 0,26 26 0,-26 0 0,0-26 0,0 27-32,-26-27 0,26 26-32,-26-26 0,26 26 15,-27-26 17,-25 26 0,26-26 48,-1 0 16,1 0 32,0 0 0,-26 0 0,26 0 0,0-26 1,26 26-17,-27 0-49,27 0-127,0 0-832,0-26-417,0 26-1056,0 0-2337</inkml:trace>
        </inkml:traceGroup>
        <inkml:traceGroup>
          <inkml:annotationXML>
            <emma:emma xmlns:emma="http://www.w3.org/2003/04/emma" version="1.0">
              <emma:interpretation id="{87C553E0-2DEA-4B0D-A29E-D917C1E7AC95}" emma:medium="tactile" emma:mode="ink">
                <msink:context xmlns:msink="http://schemas.microsoft.com/ink/2010/main" type="inkWord" rotatedBoundingBox="25851,12014 26008,12773 25279,12923 25122,12164"/>
              </emma:interpretation>
              <emma:one-of disjunction-type="recognition" id="oneOf1">
                <emma:interpretation id="interp5" emma:lang="en-US" emma:confidence="0">
                  <emma:literal>@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37416">14808 6324 2017,'0'0'496,"0"0"0,0 0-240,0 0-143,0 0-65,0 0-32,0 0 0,0 0 16,0 0 0,0 0 32,0-27 48,0 27 16,0 0 48,0 0 64,0 0 32,0 0 32,0 0 16,0 0 17,0 0 15,-26 0 0,26 0-16,0 0-16,0 0-32,0 0-16,0 0-48,0 0-47,-26 0-33,26 0-32,0 0-32,0 0-16,0 0-16,-27 0-16,27 27 32,0-27 0,0 0 16,0 0 16,-26 0 0,26 0 32,0 0-16,0 0 0,-26 26 0,26-26 0,0 0-16,0 0 0,0 26-16,0-26-16,0 0 0,0 0 0,-27 26 0,27-26-16,0 0 17,0 0-1,-26 26 0,26-26-16,0 0 16,0 0 0,0 26-16,0-26 16,0 0-16,0 0 16,0 0-16,-26 26 0,26-26 16,0 0-32,0 27 16,0-27-16,0 0 0,0 26 0,0-26-16,0 0 16,0 26-16,0-26 16,0 0 16,0 27-16,0-27 16,0 0-16,-26 26 0,26-26 0,0 26 0,0-26-16,0 0 0,0 0 16,0 26-32,0-26 16,0 0 0,26 0 0,-26 26 16,0-26-16,0 0 32,0 26 0,0-26 0,0 0 16,0 0 16,0 26 0,0-26 0,26 0 16,-26 27-16,0-27 0,0 26-15,0-26-1,0 0-16,26 26 0,-26-26 0,0 26-16,0-26 0,27 0 0,-27 27 0,0-27 0,0 26-16,0-26 16,26 0 0,-26 0 0,0 26 0,0-26 0,0 0 16,26 0 0,-26 26 0,0-26 0,0 0 0,27 0-16,-27 0 16,0 26-16,0-26-16,0 0 16,26 0-16,-26 0 0,0 26 0,26-26-16,-26 0 16,0 0 0,26 0-16,-26 0 0,0 0 0,26 26 16,-26-26-16,0 0 0,0 0 0,26 0 16,-26 0-16,0 0 16,26 0 0,-26 0-16,0 0 16,0 0-16,27 0 16,-27 0-16,0 0 16,26 0-16,-26 0 0,26 0 0,-26 0 16,0-26-16,26 26 0,-26 0 0,0 0 0,27 0 0,-27 0 0,0 0 16,26 0-16,-26 0 0,0 0 0,0 0 0,26 0 0,-26 0 0,0 0 0,26-26 0,-26 26 0,0 0 0,0 0 0,0 0 0,0 0 0,0-26 0,0 26 0,27 0 0,-27 0 0,0 0 0,0-26 0,0 26 0,26 0 0,-26 0 0,0 0 0,0 0 0,0-26 0,0 26 0,26 0 0,-26 0 0,0-26 0,0 26-16,0 0 16,0-27 0,26 27 0,-26-26 0,0 26-16,0 0 16,0-26-16,0 0 16,0 26 0,26-27-16,-26 27 16,0 0 0,0-26 0,0 26 0,0-26 0,26 26 0,-26 0 0,0-26 0,0 26 0,0 0 0,0-26 0,0 26 0,0-26 16,0 26-16,0-26 0,26 26 0,-26 0 0,0-27 0,0 27 0,0-26 0,0 26 0,0 0-16,-26-26 16,26 26 0,0 0 0,0-27 0,-26 27 0,26 0 0,0-26 0,0 26 0,0 0 0,0-26 0,-26 26 16,26 0-16,0-26 0,0 26 0,-26-26 0,26 26 0,0 0 0,-26-26 0,26 26 0,0 0 0,-26 0 0,26-26 0,0 26 0,0 0 0,-27 0 0,27 0 0,0-27 16,0 27-16,0 0 0,-26 0 0,26 0 0,0 0 0,0 0 16,-26-26-16,26 26 0,0 0 16,-26 0-16,26 0 0,0 0 16,0 0-16,-27 0 16,27 0-16,0 0 16,-26 0-16,26 0 0,0 0 0,-26 0 0,26 0 16,0 0-16,-26 0 0,26 0 16,0 0-16,-27 0 32,27 0-16,0 0 16,-26 0 0,26 0 0,0 0 0,-26 0 0,26 0 0,0 0 0,0 0 0,-26 0 0,26 26 0,0-26-16,-26 0 16,26 0-16,0 0 0,-26 0 0,26 0 0,-26 27-16,26-27 16,0 0 0,0 0-16,-27 0 16,27 0-16,0 26 16,0-26 0,0 0-16,-26 26 16,26-26 0,0 0-16,0 26 16,0-26 0,0 0 0,0 0-16,0 0 16,0 26 0,0-26-16,0 0 16,0 0-16,0 26 16,0-26-16,0 26 16,0-26-16,0 27 16,0-27-16,0 0 0,0 26 0,0 0 16,0-26-16,0 27 0,0-27 0,0 26 0,0-26 0,0 26 0,0-26 0,0 26 16,0-26-16,0 0 0,0 26 16,0-26-16,0 26 16,0-26 16,0 26-16,26-26 0,-26 27 16,0-27-16,0 0 1,0 26-1,0-26 0,0 0-16,0 26 16,27-26 0,-27 0-16,0 26 16,26-26 0,-26 0 0,0 27-16,26-27 16,-26 0 16,0 26-16,26-26 16,-26 0 0,0 26 16,26-26-16,-26 26 0,0-26 0,0 0 0,26 0-16,-26 0 0,0 0 0,0 0 0,26 26-16,-26-26 16,0 0-16,27 0 0,-27 0 16,0 0-16,0 0 16,0 0-16,26 0 0,-26 0 16,0-26-16,0 26 0,26 0 0,-26 0 0,0 0 16,26 0-16,-26-26 0,27 26 0,-27 0 0,0 0 0,26-26 0,-26 26 0,0 0 0,0-26 0,26 26 0,-26 0 0,0-27 16,0 27-32,26-26 16,-26 26 0,0-26 0,0 26-16,0-26 0,27 26 16,-27-27-16,0 27 0,0 0 16,0-26-16,0 26 16,0-26-16,0 26 16,0-26-16,0 26 16,0-26 0,0 26 0,0-26 0,0 26 0,0-26 0,0 26 0,0-27 0,-27 27 0,27-26 0,0 26 0,-26 0 0,26-26 16,0 26-16,-26 0 0,26-27 0,-26 27 0,26 0 16,-27-26-16,1 26 0,26 0-16,-26-26 16,26 26-16,-26 0-16,-1 0-16,27-26-16,-26 26-32,0 0-48,26 0-65,-26 0-79,0 0-80,0 0-80,0 0 832,26 0-2385,-27 26-1584,27-26-4179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21.924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0FEA9A04-7AE7-438F-97FE-00AADFF4686E}" emma:medium="tactile" emma:mode="ink">
          <msink:context xmlns:msink="http://schemas.microsoft.com/ink/2010/main" type="inkDrawing" rotatedBoundingBox="9476,5705 9481,6335 8904,6339 8899,5709" shapeName="Other"/>
        </emma:interpretation>
      </emma:emma>
    </inkml:annotationXML>
    <inkml:trace contextRef="#ctx0" brushRef="#br0">6678 3156 4978,'0'0'1057,"-26"26"-1,0-26-768,26 0-240,-26 0 16,26 26 32,-26-26 1,-1 0 15,27 0 16,0 27-16,-26-27-16,26 26-16,0-26 0,0 26 32,0-26 48,0 26 32,0 0 16,0 0 16,26 0 0,-26 0-32,0 1-32,27-1-63,-1 0-17,0 27-32,0-27-16,0 0-16,26-26 0,-25 26 0,-1-26 0,0 26 0,0-26-16,-26 0 0,27 0 16,-1-26-16,0 26 0,-26-26 0,27 0 0,-1 26 0,-26-26 16,26 0-16,-26-1 16,0 1-16,0 0 0,26-1 16,-26 1-16,0 26 0,0-26 0,0 0-16,0 0 0,0 0 0,0 0-16,0 0 16,-26-1-16,26 27 16,0-26 0,-26 0 16,26 26 0,-26-26 0,-1 0 0,27 26 16,-26 0 0,0 0 16,26 0-16,-27 0 16,27 0 0,-26 0 0,26 0 0,-26 26 0,0-26 16,-1 0 0,1 26 16,0 0 16,0-26 0,0 26 32,0 1-16,0-27 16,-1 26 0,27 0 16,0 0 16,-26 0-32,26 0 16,0 0-16,0 0-16,26 1-32,-26-1-16,27 0 0,-1 27-32,0-27 0,26 0-16,-26 0 0,0 0 0,27-26 0,-27 0 0,0 0-16,1 0 0,-1 0 16,0 0-16,1-26 0,-1 0 0,0 0 0,-26 0 16,26 0-32,-26-27 16,26 27-16,-26-1-16,0-25 0,0 26 0,0 0 0,0 0 0,0 0 0,0 0 16,-26-1 0,26 1 16,-26 0 0,0 0 0,0 0 0,-1 0 0,1 0 16,0 26 0,-27 0 16,27 0 0,0 0 0,-1 0 16,-25 0-16,26 0 0,-26 0 16,26 26-16,-1-26 0,1 26 0,0 0-16,26 0 16,0 0-16,-26 27 16,26-27-16,0 0 16,0 26-16,26 0 16,-26-26 0,26 27-16,-26-27 16,53 27 0,-27-27-16,0 0 0,26 0 16,0-26-16,-25 0 0,-1 0 0,26 0 0,-25 0 0,-1-26 0,0 0 0,1 0-16,-1 0 16,0-1 0,-26-25-16,26 25 16,-26 1 0,0 0-16,0 0 16,0-26 0,0 26 0,26 0 0,-26-1 0,-26 1 0,26 0 0,-26 0 0,26 0 0,-26 0 16,0 0 0,-1 26 0,-25-27 0,52 27 0,-27 0 0,1 0 0,0 0 0,0 0 0,-27 0 16,27 27-16,0-27 16,0 26 0,0 0-16,0 0 0,-1 0 16,27 0-16,-26 0 0,26 27 0,0-27 16,0 26 0,0-26 1,0 26-1,26-25-16,1 25 16,-1-25-16,0-1 0,0 0 0,26-26-16,-26 26 0,1-26 0,-1 0 0,0-26 0,0 26 0,1-26 0,-27 0-16,26-27 0,0 27-16,-26-1-16,27-25-17,-27 26 1,0-26 0,0 26 0,0-27 16,0 27 16,0 0 0,0 0 16,0 0 16,0 0 0,-27 0 0,27 26 0,-26-27 16,0 27-16,26 0 16,-27 0-16,1 0 16,26 0-16,-26 0 16,0 27 0,-1-27-16,1 26 16,0-26 0,26 26 0,-26 26-16,26-26 16,0 0 0,0 1 0,0 25 0,0-26 16,0 26-16,26-26 16,0 0 0,0 27-16,1-27 0,-1 1 1,0-27-1,-26 26 0,26-26-16,1 0 0,-1-26 0,-26 26 0,26-27 0,1 1 0,-27 0-16,0-1-17,26 1 17,-26-26-16,0 26 0,0 0 0,0 0 0,0 0 0,0-1 0,0 1 0,0 0 0,-26 0 0,26 0 0,-27 0 16,1 0 16,0 26-16,26 0 32,-27-27-16,27 27 0,-26 27 16,26-27 0,-26 0 0,26 26-16,-26 0 16,26 0-16,0 0 16,0 26 0,0-25-16,0 25 16,0 0 0,26 0-16,-26-26 16,0 27-16,26-27 0,-26 1 0,26-27 0,-26 26 0,27-26-16,-27 0 16,26-26 0,-26 26-16,26-27 0,-26 1 0,27 0 0,-27-1 0,0 1-16,0-26-16,0 26 0,0 0 16,26-26-16,-26 25 0,0 1 16,-26 0 0,26 0 16,0 0 0,-27 0 16,1 26 0,26-26 0,-26 26 0,26 0 0,-27 0 16,27 0-16,-26 0 16,26 26 0,-26-26 0,26 26 16,0 0 0,-26 26 0,26-26 16,0 1-16,0 25 0,0 0-16,0-26 0,0 26 0,0-25-16,0-1 0,26 0 16,-26 1-16,0-1 0,26-26 0,-26 0 0,0 0 0,26-26 0,-26 26 0,0-27 0,0 1 0,0 0 0,0-1-16,0 1 16,27-26 0,-27 26-16,0 0 16,0 0 0,0 0 0,-27-1 0,27 1 0,0 26 0,0-26 0,-26 26 0,26-26 0,-26 26 0,26 0 16,-26 0-16,-1 0 0,1 0 16,0 26 0,0-26 0,26 26-16,-26-26 16,0 26 0,26 1-16,-26-27 16,26 26-16,-27 0 0,27 0 0,0 0 16,27 0-16,-27 0 0,26 0 16,0 1-16,0-27 0,0 0 0,0 0-16,0 0 16,1 0 0,-1-27 0,-26 27 0,26-26-16,-26 26 0,26-26 16,-26 0-16,0 0 16,0 0-16,27 0 0,-27 0 16,0 26-16,0-27 16,0 27-16,-27-26 16,27 26 0,0-26 0,-26 26 0,26 0 0,-26 0 0,0 0 0,-1 0 16,1 26-16,0-26 0,-26 0 0,52 26 0,-26-26 0,0 27 0,26-1 0,-27-26 0,27 26 0,0 0 16,0 0-16,0 0 0,0 0 0,0 0 16,27-26-16,-1 27 0,0-27 0,0 0 16,0 0-16,0 0 0,0 0 0,1-27 0,-27 1 0,26 26 0,-26-26 0,26 0-16,-26 0 16,0 0 0,26 0 0,-26 0 0,0-1 0,0 1 0,0 26 0,0-26 0,0 0 0,0 26 0,0 0 0,-26-26 0,26 26 0,0 0 0,-26 0 16,26 26-16,-26-26 16,26 26 0,0 0 16,-27 0-16,27 1 16,0-1-16,-26 0 0,26 0 0,0 0-32,0 0-32,26 0-96,-26 0-16,0-26-1553,0 0-1392,0 0-3602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29.818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86D2D554-806A-4CC5-B364-FEF50CDED52A}" emma:medium="tactile" emma:mode="ink">
          <msink:context xmlns:msink="http://schemas.microsoft.com/ink/2010/main" type="writingRegion" rotatedBoundingBox="13095,12327 13549,15845 11053,16167 10599,12649"/>
        </emma:interpretation>
      </emma:emma>
    </inkml:annotationXML>
    <inkml:traceGroup>
      <inkml:annotationXML>
        <emma:emma xmlns:emma="http://www.w3.org/2003/04/emma" version="1.0">
          <emma:interpretation id="{F1453F8A-A16C-4C37-A13B-4E1890821602}" emma:medium="tactile" emma:mode="ink">
            <msink:context xmlns:msink="http://schemas.microsoft.com/ink/2010/main" type="paragraph" rotatedBoundingBox="13095,12327 13549,15845 11053,16167 10599,126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B2A1D8-4DAB-40F2-AAF3-828F61277925}" emma:medium="tactile" emma:mode="ink">
              <msink:context xmlns:msink="http://schemas.microsoft.com/ink/2010/main" type="line" rotatedBoundingBox="13095,12327 13549,15845 12651,15961 12197,12443"/>
            </emma:interpretation>
          </emma:emma>
        </inkml:annotationXML>
        <inkml:traceGroup>
          <inkml:annotationXML>
            <emma:emma xmlns:emma="http://www.w3.org/2003/04/emma" version="1.0">
              <emma:interpretation id="{221CD089-76FE-4DDD-8111-F72EB6E431A7}" emma:medium="tactile" emma:mode="ink">
                <msink:context xmlns:msink="http://schemas.microsoft.com/ink/2010/main" type="inkWord" rotatedBoundingBox="13372,15038 13477,15854 12702,15954 12596,15139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8930 9518 6739,'0'0'1409,"0"0"15,-26 0-1216,26 0-95,0 0-1,0 0 0,-26 0 16,26 0 0,0 0-16,0 27-16,0-27-16,0 0-32,0 26 0,0-26 0,26 26 0,-26-26 48,0 26 0,26-26 32,-26 27 0,27-1 16,-27-26-32,26 0 0,26 0-32,-25 0 0,-1 0-32,0-26 0,0 26-16,-26-27 0,26 1 1,-26 0-17,26 0 0,-26-1 16,0 1-32,0 0 16,0 0 0,0 0 0,0 0 16,0 0-16,-26-1 16,26 1 16,0 0-16,-26 0 16,0 26 0,0-26 0,0 26 0,-1 0 0,1 0 0,0 0 0,26 0 16,-26 0-16,-1 26 0,27-26 0,0 26 16,-26 0-16,26 27 0,0-27 0,0 26 16,0-26 0,0 26 0,0-25 0,0-1 0,0 0 0,26 0 0,-26 1-16,0-1 0,27 0 0,-27-26-16,26 0 0,0 0-16,0 0 16,1-26-16,-1 0-16,-26-1 16,26 1-32,-26 0 16,26 0-16,-26-1 0,26-25 0,-26 26 0,0 0 0,0 0 0,0 0 0,-26-1 0,26 1-16,0 0 0,-26 0 0,0 0 16,26 26-16,-26 0 0,-1-26 16,-25 26 16,26 0-16,-1 0 16,27 0 0,-26 0 0,0 0 0,26 26 16,-27-26-16,27 26 16,-26 0 0,0 0 16,26 0-16,-26 27 16,26-27 0,0 0 0,26 26 0,-26-26-16,26 1 0,0 25 16,1-26-32,-1 1 16,-26-27-16,26 26 0,-26-26 16,27 0-16,-27-26 0,26 26 0,0-27 16,0 27-16,-26-26 0,27 0 0,-27 0 0,26-1 0,-26 1 0,0-26-16,0 26 16,0 0-16,0-27 0,-26 27 0,26 0 16,-27 0-16,27 26 16,-26-26-16,0 0 16,26 0 0,-26 26-16,26-27 16,-27 27 0,27 0-16,-26 0 16,26 0 0,-26 0 0,-1 0 0,27 27 0,-26-1 16,0 0-16,26 0 0,-26 0 16,0 0 0,0 27 0,26-27-16,0 0 16,0 26 0,0-26 0,0 0 0,26 1-16,0 25 16,0-26 0,0-26 0,0 27 0,1-1 0,-1-26 0,0 0 0,-26 0 0,27 0-16,-27-26 0,26 26 16,0-27-16,-26 1 0,26 0 16,1 26-16,-27-26 0,0-1 0,26 1 0,-26 0 0,0 0 0,0 0 0,-26 0 0,26 0 0,0-1 16,-27 27-16,1-26 0,26 0 0,-26 26 0,0-26 16,-1 26-16,27 0 16,-26 0-16,26 0 0,-26 0 0,-1 26 16,1 0-16,26 0 0,-52 1 0,26-1 0,0 0 0,0 0 16,0 0 0,26 0 16,-27 27 0,27-27 0,0 0 16,0 0-16,27 1 17,-1-1 15,0 0-16,0 0-16,0 0 0,26-26 0,-26 26-16,1-26 0,-1 0 0,-26-26-16,26 26 0,-26-26 0,0 0 0,27 0 0,-27 0 0,26-1 0,-26 1 0,0 0-16,0 0 16,0-1-16,0 1 16,0 0-16,-26 0 0,26 0 0,0 0 0,-27 0 0,27-1 0,0 1 0,-26 26 16,26-26-16,0 26 0,-26 0 16,26 0-16,-27 0 0,27 0 0,-26 26 16,26 0-16,-26-26 0,0 27 16,26-1 0,0 0 0,0 26 0,0-26 0,0 0 16,26 1-16,0-1 0,0 26 0,1-25 0,-27-27 0,26 26 0,-26-26 0,26 0 0,1 0 0,-27 0 0,26 0 0,-26-26 0,26-1-16,0 1 16,1 0 0,-27 0-16,0-1 0,26 1-17,-26 0 1,0 0-16,0-26 0,0 26 0,0-1 0,0 1 0,-26 0 16,26 0 0,-27 0 16,1 26-16,26-26 32,-26 26-16,0-26 16,-1 26 0,27 0 0,-26 0 0,26 0 0,-26 0 0,26 26 0,0-26 0,-27 26 0,27 0 0,-26 0 0,26 0 16,-26 0-16,26 1 16,-26 25 0,26-26 0,0 0-16,26 26 16,-26-25 0,26-1 0,0 26 0,-26-25-16,27-1 16,-1-26 0,-26 26-16,0-26 16,26 0-16,-26-26 16,27 26-16,-27-26 0,26-1 0,-26 1 0,26 0 0,-26 0 0,26-1 0,-26 1 0,0-26-16,0 26 16,-26-26-16,26 25 16,0-25-16,-26 26 0,26 0 0,-26 0 0,26 0 0,-27 26 0,27-27 0,-26 1 16,26 26-16,-26-26 32,26 26-16,-27 0 0,1 26 16,-26-26 16,26 26-16,-26 1 16,26-1 16,-1 0-16,27 0 0,0 26 0,0 1-16,0-27-16,0 26 16,27 0-16,-27-26 0,52 27 0,-26-27 0,26 0 16,-26 1-16,0-27 16,1 26-16,-1-26 16,-26 0 0,26-26-16,-26 26 16,27-27-16,-27 1 0,26 0 0,-26 0 16,0-1-32,26 1 16,-26-26 0,0 26-16,0 0 16,0 0-16,0-1 0,0 1 0,0 0 0,0 26 16,-26-26 0,26 26 0,-26 0 0,26 0 0,0 0 0,-27 0 0,27 0 0,0 0 0,-26 0 0,26 26 0,0 0 0,0 0 16,0 1 0,0-1 0,0 0 0,0 0 0,0 0 0,0 0 1,0 0-1,0 1-16,0-27 0,0 26 0,-26-26-49,26 0-47,0 0-96,0 0-80,0 0-144,26-26-352,-26 26-1249,0-27-1457,0 1-3473</inkml:trace>
          <inkml:trace contextRef="#ctx0" brushRef="#br0" timeOffset="55699">8747 9047 2625,'0'0'721,"0"0"15,0 0-240,0 0-160,0 0-64,0 0 17,0 0 31,0 0 48,0 0 16,0 0 48,0 0 16,-26 0-31,26 0-33,0 0-48,0 0-64,0 0-48,0 0-64,-26 0-32,26 0-32,0 27-16,-26-27 0,26 0-32,0 0 0,0 0 16,-27 26-16,27-26 33,0 0-1,0 0 32,-26 0-16,26 26 16,0-26 0,-26 0-32,26 0 16,0 26-32,-26-26-16,26 0 0,0 0-16,0 0 0,-26 0 0,26 26 0,0-26 16,0 0 0,0 0 16,0 0 0,-26 26 16,26-26-16,0 0 16,0 0-16,0 0 0,0 0-16,0 0-16,0 0 0,0 0-16,-26 0 0,26 0 0,0 0-16,0 26 0,0-26 16,0 0-16,0 0 0,0 0 16,0 0-16,0 0 16,0 26 0,0-26 16,0 0 16,0 0 16,0 0 0,0 27 16,0-27 1,-27 0-17,27 26 0,0-26-16,0 0-16,0 26 0,0-26-16,0 0 16,0 0-16,0 27-16,0-27 16,0 26 0,0-26 0,0 0 0,0 26 0,0-26 0,0 0 16,0 26 16,0-26 0,0 27 0,0-27 0,0 0 16,27 26-16,-27-26 0,0 0 0,0 26-16,0-26 0,0 0-16,0 26 0,0-26 0,0 0 0,0 26-16,26-26 16,-26 26-16,0 0 16,0-26-16,0 0 0,26 0 16,-26 27-16,0-27 0,0 0 16,26 0-16,-26 26 16,0-26-16,26 0 16,-26 0 0,0 26 0,0-26 0,26 0 0,-26 0 0,0 0 0,26 26 0,-26-26-16,0 0 16,27 27-16,-27-27 16,26 0-16,-26 0 0,26 26 16,-26-26-16,26 0 16,0 26 0,-26-26 0,26 0 0,-26 0 16,26 0 0,-26 26 0,0-26 0,26 0 0,-26 0-16,0 0 16,27 0-16,-27 0 16,0 0-16,0 0-16,0 0 16,0 0 0,26 0 0,-26 0-16,0 0 16,0 0 0,26 0-16,-26 0 16,0 0 0,0 0-16,27 0 16,-27 0 16,0 0-16,26 0 16,-26 0-16,26-26 16,0 26 0,-26 0-16,26 0 16,-26 0-16,26-26 0,-26 26 0,26 0 0,-26-26 0,27 26 0,-27 0-16,0-27 0,26 27 16,-26 0-16,0-26 16,26 26 0,-26-26 0,0 26 0,26-26 0,-26 26 0,0-27 16,0 27-16,26 0 0,-26-26 1,0 26-1,0-26 0,0 26-16,0-26 16,0 26-16,0-26 0,0 26 0,0-26 16,0 0-16,0 26 0,0 0 0,0-27 0,0 27 0,-26-26 0,26 26 0,0-26 0,0 26 0,0-26 0,-26 26 0,26-27 0,0 27 16,0-26-16,0 26 0,-26-26 0,26 26-16,0-27 16,0 27 0,0-26 0,0 26-16,-26-26 16,26 26-16,0-26 16,-27 26 0,27-26 0,0 26 0,0 0 0,0-26 0,-26 26 0,26 0 0,0 0 0,0-26 0,-26 26 0,26 0 0,0-26 0,0 26 0,-26 0 0,26 0 0,0-27 0,0 27 0,-26 0 0,26 0 0,0 0 0,-26 0 0,26 0 0,0-26 0,0 26 0,-26 0 0,26 0 0,0 0 0,0 0 0,0 0 0,-27 0 0,27 0 0,0 0 16,0 0-16,0 0 16,-26 0 0,26 0-16,0 0 16,0 0-16,0 0 0,0 0 0,-26 0 0,26 0 16,0 0-16,-27 0 0,27 0 0,0 0 16,-26 26-16,26-26 16,-26 0 0,26 0 0,-26 27-16,0-27 16,26 0 0,-26 26 0,26-26-16,-26 0 16,26 26-16,-26-26 0,26 0 16,0 0-16,-27 26 16,27-26-16,0 0 16,0 0 0,0 26-16,-26-26 16,26 26 0,0-26 0,0 0 0,-26 0 0,26 26-16,0-26 16,0 0 0,0 0 0,-26 26-16,26-26 16,0 0-16,0 0 16,0 0 0,0 27 0,0-27 0,0 0 0,0 26 16,0-26-16,0 0 16,0 26 16,0-26-16,0 0 0,0 0-16,0 27 0,0-27 0,0 0 0,0 26 0,0-26 0,0 0 0,0 0 0,0 26 0,0-26 0,0 0 16,0 26-16,0-26 16,26 0-16,-26 27 0,0-27 0,0 0 0,0 26 0,26-26-16,-26 0 0,0 26 16,26-26-16,-26 26 0,0-26 0,27 0 16,-27 26-16,0-26 0,0 0 16,26 26-16,-26-26 0,0 0 16,26 0-16,-26 0 0,26 0 0,-26 26 0,26-26 16,-26 0-16,26 0 0,-26 0 0,0 0 0,26 0 0,-26 0 0,26 0 0,-26 27 0,27-27 0,-27 0 0,0 0 0,0 0 0,26 0 0,-26 0-16,0 0 16,26 0 0,-26 26 0,0-26-16,0 0 16,0 0 0,27-26 0,-27 26 0,0 0 0,26-27 0,-26 27 0,26 0 0,-26 0 0,26-26 0,-26 26 0,26 0-16,-26-26 16,0 26-16,26 0 16,-26-26-16,0 26 0,0-26 16,26 26-16,-26-26-16,0 0 16,0 26 0,0-27-16,0 1 16,0 26 0,0-26 0,0 26 0,0-26 16,0-1-16,0 27 0,0-26 0,0 0-16,0 26 0,0-27 0,0 27 0,-26 0 0,26-26 0,0 26 16,-26-26 0,26 26 0,0-26 16,-26 0 0,26 26 0,-26-26 0,26 26 0,-26 0 0,26 0 0,-26-26 0,26 26 0,0 0 0,-27 0 0,27-26 0,0 26-16,0 0 16,-26 0 0,26 0-16,0 0 16,0 0-16,-26 0 0,26 0 16,0 0-16,-27 0 16,27 0 0,-26 0 0,26 0 0,-26 26 0,0-26 0,26 0 0,-26 26 0,0-26 0,26 0 0,-26 26 0,0-26 16,26 26-16,-27-26 0,27 26 0,0-26 0,0 26 0,-26-26 0,26 26 0,0-26 16,0 27-16,-26-27 0,26 26 0,0-26 0,0 26 16,0-26-16,0 27 16,0-27-16,0 26 0,26-26 16,-26 26-16,0 0 16,26-26 0,-26 27-16,0-27 16,27 26 0,-27-26 0,26 0 0,-26 26 0,26-26-16,0 0 16,-26 26-16,26-26 0,0 0 0,0 26 0,0-26 0,-26 0 0,27 0 0,-1 0 0,-26 0 0,0 0 0,26 0-16,-26 0 16,27 0 0,-27 0 0,26 0 0,-26 0 0,26 0 16,-26-26-16,26 26 16,-26-26-16,26 26 0,-26-26 0,0 26 0,26-26 0,-26 26 0,0-27 0,0 1 0,0 26 0,0-26 0,0 0 0,0-1 0,0 27 0,0-26 0,-26 0-16,26-1 16,0 27-16,-26-26 16,0 26-16,26 0 0,-26-26 0,26 26-16,-26 0-16,26 0 0,0 0 0,0 0-16,-27 0 0,27 26-32,0-26 0,0 0-16,-26 26-17,26-26-15,0 27-32,0-1-32,0 0-32,-26 1-48,26-27-32,0 26-64,0-26-1537,0 26-1457,-27-26-3665</inkml:trace>
          <inkml:trace contextRef="#ctx0" brushRef="#br0" timeOffset="51336">8328 6403 2881,'0'0'769,"0"0"47,0 0-320,0 0-128,0 0-63,-26 0-33,26 0-16,0 0-16,0 0-16,0 0 16,0 0-16,0 0 0,0 0 0,0 0-15,-27 26-17,27-26-16,0 0-16,0 0-16,-26 26 0,26-26-16,0 0-16,0 26 0,0-26-16,-26 0 0,26 26-16,0-26-16,0 0 0,0 0 0,-26 0-16,26 27 0,0-27 0,0 0 0,0 26 0,-26-26 0,26 26 0,0-26-16,0 0 16,-26 0-16,26 26 1,0-26-1,0 0-16,-26 0 16,26 27-16,0-27 16,0 0 0,0 26 0,0-26 16,-27 0-16,27 0 32,0 26-16,0-26 16,0 0 0,0 26-16,0-26 16,0 0-16,0 27 16,-26-27-16,26 0 0,0 0-16,0 26 16,0-26-16,0 0 0,0 0-16,0 0 0,0 0 16,0 26-16,0-26 0,0 0 0,0 26 0,0-26 0,0 0-16,26 26 16,-26-26 0,0 26 0,0-26 0,27 26 0,-27-26 0,0 0 0,26 27 0,-26-27 0,0 26 0,0-26 0,26 26 0,-26-26 0,0 0 0,0 0 0,26 27-16,-26-27 16,0 0 16,0 0-16,0 0 0,0 0 16,26 0 0,-26 0 0,0 0-16,0 0 16,0 26 0,26-26 0,-26 0 0,0 0 0,0 26-16,0-26 16,26 0 0,-26 26-16,0-26 0,0 0 0,27 0 0,-27 0-16,0 0 16,0 0 0,0 0 0,0 0 0,26 0 16,-26 0 0,0 0-16,26 0 16,-26 0 0,0 0-16,26 0 16,-26 26-16,27-26 0,-27 0 1,0 0-1,0 0 0,0 0 16,26 0 0,-26 0 0,26 0 16,-26 0 0,26 0-16,-26-26 16,26 26-16,-26 0 16,0 0-16,26 0 0,-26-26-16,0 26 16,0 0 0,26-26-16,-26 26 16,0 0 0,27 0 0,-27-26 0,26 26-16,-26 0 16,0 0 0,26 0-16,-26 0 16,0-27-16,26 27 0,-26 0 16,26 0-16,-26 0 0,26 0 16,-26 0-16,0 0 0,26-26 0,-26 26 0,27 0-16,-27 0 16,0 0-16,0 0 16,26 0 0,-26-26-16,0 26 16,0 0 16,0 0-16,26 0 0,-26 0 16,0 0-16,0 0 0,0 0 0,0-27 0,0 27-16,26 0 16,-26 0-16,0-26 16,0 26-16,0 0 0,0-26 0,0 26 16,0-26-16,0 26 0,0 0 0,0-26 0,0 26 0,0-26 0,0 26 16,0 0-16,0-26 0,0 26 0,0 0 0,0-27 0,0 27 0,0-26 0,0 26 0,0 0 0,0-26 0,0 26 0,0-26 16,0 26-16,0-27 0,0 27 0,-26 0 0,26-26 16,0 26-16,0 0 0,0-26 0,0 26 0,-26 0 0,26 0 0,0-26 16,0 26-16,-26 0 16,26 0 0,0 0 0,0 0 0,-27 0 0,27 0 0,0 0 16,-26 0-16,26 0 0,-26 0 0,26 0 0,0 0 0,-26-27 0,26 27-16,0 0 16,-26 0-16,26 0 0,0 0 16,-26 0-16,26 0 0,0 0 0,-26 0 0,26 0 0,0-26 0,-27 26 0,27 0 0,0 0 0,0 0 0,-26 0 0,26 0 0,0 0 16,0-26-16,0 26 0,0 0 0,0 0 0,0 0 0,0 0 0,-26 0 0,26 0 0,0 0 0,0 0 0,0 0 0,0 0 0,0 0 0,-26 0 0,26 0 0,0 0 0,0 0 0,-26 0 0,26 0 0,-26 0 0,26 0 16,0 0-16,0 0 0,-26 0 0,26 26 0,0-26 0,0 0 0,0 0 16,-27 0-16,27 0 16,0 26 0,-26-26-16,26 0 16,0 0 0,0 27 0,-26-27-16,26 0 16,0 0 0,-26 26-16,26-26 16,0 0 0,0 0 0,0 26-16,-27-26 16,27 0 0,0 26-16,0-26 16,0 0 0,-26 0 0,26 27 0,0-27-16,0 0 16,0 26 0,-26-26-16,26 0 16,0 26 0,0-26 0,0 0 0,0 26 0,-26-26 0,26 0 0,0 27 0,0-27 0,0 0 0,0 26-16,0-26 0,0 26 0,0-26 16,0 0-16,0 26 0,-26-26 0,26 0 0,0 26 16,0-26-16,0 26 16,0-26-16,26 0 16,-26 26-16,0-26 0,0 0 16,0 27-16,0-27 0,26 0 0,-26 0 0,0 26 0,0-26 0,0 0 0,26 0 0,-26 0 0,0 0 16,26 26-16,-26-26 0,27 0 0,-27 0 17,26 0-17,-26 0 0,26 0 0,-26 0 0,26 0 0,-26 0 16,27 0-16,-27 0 0,0 0 0,0 0 0,26 0 0,0 0 0,-26 0-16,26 0 16,0 0 0,-26 0 0,0 0 0,26 0 0,-26 0 0,26-26 16,-26 26-16,27 0 0,-1 0 0,0 0 0,-26 0 0,26 0 0,0 0 0,-26 0 0,26-26 0,0 26 0,1 0 0,-27 0 0,26-27-16,-26 27 16,26 0 0,-26-26 0,26 26 0,-26-26 0,27 26 0,-27-26 0,0 26 0,26-26 0,-26 0 0,0 26 0,0-26 0,0-1 0,0 27 0,0 0 0,0-26 0,26 26 0,-26-26 0,0 26 0,0-26 0,0 26 0,0-27-17,0 1 17,0 26 0,0-26 0,0 26 0,0-26 0,0 26 0,-26-27 17,26 27-17,0-26 0,0 26 0,0 0 0,0-26 0,0 26 0,0 0 0,0 0 0,-26-26 0,26 26 0,0 0 0,0 0 0,0 0 0,0 0 0,0 0 0,-27 0 16,27 0-16,0 0 0,-26-26 0,26 26 0,0 0 0,-26-26 0,26 26 0,-26 0 0,-1 0 0,27 0 16,-26-26-16,0 26 0,26 0 16,-26 0-16,26 0 0,-26 0 0,26 0 16,0 0-16,-26 0 0,0 0 16,26 0-16,-27 0 16,27 0-16,-26 0 16,26 0 0,0 0 0,-26 0 0,26-27 0,0 27 0,-26 0-16,26 0 16,-26 0-16,0 27 16,26-27-16,-26 0 16,26 0 0,0 26-16,0-26 16,-27 0 0,27 26-16,0-26 16,-26 0-16,26 0 0,-26 0 0,26 0 16,0 0-16,-26 26 0,26-26 0,0 0 16,0 0-16,-27 26 0,27-26 0,0 26 16,0-26-16,-26 0 0,26 26 0,0-26 0,0 0 0,-26 0 0,26 27 16,0-27-16,0 0 0,-26 26 0,26-26 0,0 0 0,0 26 0,0-26 0,-26 0 0,26 0 0,0 26 0,0-26 0,0 0 16,0 0-16,0 27 0,0-27 0,0 0 0,0 26 0,0-26 0,0 0 0,0 26 0,0-26 0,0 26 0,0-26 0,0 0 0,0 27 0,0-27 0,0 26 0,0-26 0,0 0 0,0 0 0,0 26 0,0-26 16,0 0-16,0 26 0,26-26 0,-26 26 0,0-26 0,0 0 0,0 26 0,0-26 0,0 26 0,26-26 0,-26 0 0,0 27 0,0-27 0,0 0 0,0 26 0,0-26 0,26 0 0,-26 26 0,0-26 0,0 0 0,26 0 0,-26 27 0,27-27 0,-27 0 0,0 0 0,26 0 0,-26 0 0,0 0 0,26 26 0,-26-26 0,26 0 0,-26 0 0,0 0 0,27 0 0,-27 0 0,0 0 0,26 0 0,-26 0 0,26 0 0,-26 0 0,26 0 0,-26 0 0,26 0 0,-26 0 0,0 0 0,26 0 0,0 0 0,-26 0 0,27 0 16,-1 0-16,0 0 0,-26 0 0,26 0 0,-26 0 0,26 0 0,0-26 0,0 26 0,-26 0 0,27 0 0,-1 0 16,-26 0-16,26-27 0,-26 27 0,26 0 0,-26 0 0,0 0 16,27-26-16,-27 26 0,0 0 16,0 0-16,26-26 0,-26 26 16,0 0-16,0-27 16,0 27-16,26 0 16,-26-26 0,0 26 0,0-26-16,0 26 16,26-26 0,-26 26 0,0-26-16,0 26 16,0-26-16,0 0 16,0 26 0,0-27-16,0 27 0,0-26 16,0 26-16,0-26 16,0 26-16,0-26 0,0 26 16,-26-27-16,26 27 0,0-26 0,0 26 0,0 0 0,0-26 16,0 26-16,0 0 0,-26-26 0,26 26 0,0 0 0,0-27 16,-26 27-16,26 0 0,0 0 0,0-26 0,0 26 0,0 0 0,0-26 0,0 26 0,0 0 0,0 0 0,-27 0 0,27-26 0,0 26 0,0 0 0,-26 0 0,26 0 0,0 0 0,-26 0 0,26-26 0,-26 26 0,26 0 0,-27 0 0,27 0 0,-26 0 0,0 0-16,26 0 16,-26 0 0,26 0 0,-26 0 0,26 0 0,0 0-16,-26 0 16,0 0 0,26 26 0,-27-26 0,27 0 0,-26 0 0,26 0 0,0 26 0,0-26 0,-26 0 0,26 0 0,0 26 0,-26-26 0,26 0 0,0 0 16,-26 0-16,26 0 0,-26 0 0,26 26 0,0-26 0,-26 0 0,26 27 0,0-27 0,0 26 0,0-26 0,-27 0 0,27 26 16,0-26-16,0 26 0,-26-26 0,26 27 0,0-27 0,0 0 0,0 26 0,0-26 0,0 26 0,-26-26 16,26 0-16,0 26 0,0-26 16,0 0-16,0 27 0,0-27 0,0 26 0,0-26 0,0 0 0,0 26 0,0-26 16,0 26-16,0-26 0,0 0 0,0 26 0,0-26 0,0 26 0,0-26 0,26 26 0,-26-26 0,0 27 0,0-27 0,0 0 0,0 26 0,26-26 0,-26 26 0,0-26 0,0 27 0,0-27 0,0 0 0,0 26 0,27-26 0,-27 26 0,0-26 0,0 0-16,0 26 16,0-26 0,0 0 0,0 26 0,26-26 0,-26 0 0,0 0-16,0 0 16,26 0 0,-26 0 0,0 26 0,26-26 0,-26 0 0,26 0 16,-26 0-16,0 0 0,26 0 0,-26 0 0,0 0 0,26 0 0,-26 0 0,0 0 16,27 0-16,-27 0 0,26 0 16,-26 0-16,26 0 0,-26-26 16,0 26-16,26 0 16,-26 0-16,0 0 0,26 0 0,-26-26 16,26 26-16,-26 0 0,26-26 0,-26 26 0,27 0 0,-27-26 0,26 26 0,-26 0 16,0-26-16,0 26 0,26 0 0,-26 0 0,0-27 0,0 27 0,0 0 0,0 0 16,0-26-16,26 26 0,-26-26 0,0 26 0,0 0 0,0-27 0,0 27 0,0-26 0,0 26 0,0-26 0,0 26 16,0-26-16,0 26 0,0 0 0,0-26 0,27 26 16,-27 0-16,0-26 0,0 26 0,0 0 0,0-26 0,0 26 0,0 0 0,0-27 0,0 27 16,0 0-16,0-26 0,-27 26 0,27-26 0,0 26 0,0-26 0,-26 26 0,26-27 0,0 27 0,-26 0 0,26-26 0,-26 26 0,26 0 0,-27 0 16,27 0-16,-26-26 0,26 26 0,-26 0 0,26 0 0,-26 0 0,26 0 0,-26-26 16,26 26-16,-26 0 0,26 0 0,-26-27 0,-1 27 0,27 0 0,-26 0 0,26-26 16,-26 26-16,26 0 0,0 0 0,-26-26 0,26 26 0,-26 0-16,26 0 16,-26 0 0,26 0 0,0 0 0,0 0 0,-26 0 0,26 0 0,0 0 0,0 0 0,0 0 0,0 0 0,0 0-16,0 0 16,-27 0-16,27 26 16,0-26 0,0 0-16,0 0 16,-26 0 0,26 26 0,0-26-16,0 27 16,0-27 0,0 26 0,0 0-16,0-26 16,0 26 0,0 1 0,0-1-16,0 0 16,0-26 0,0 26 0,0 1 0,0-27 0,26 26-16,-26-26 16,0 26 0,27-26 0,-27 0-16,26 0 16,-26 0-16,26 0 16,0 0 0,0 0-16,0 0 16,-26 0 0,26-26 0,1 26 0,-1-26 0,0-1 0,0 27 0,0-26 0,-26 0 0,26 26 0,0-26 0,1 26 0,-27-27 0,26 1 0,-26 0 16,0 26-16,0-26 0,0 26 16,0-27-16,0 27 16,-26 0-16,26-26 0,-27 26 0,27 0 0,-26-26 16,0 26-32,26 0 16,-26 0 0,0 0 0,26 26-16,-26-26 16,26 0 0,-26 0-16,-1 26 16,27-26 0,-26 0 0,26 27 0,-26-27 0,26 26 0,-26-26 0,26 26 16,0-26-16,-26 0 16,26 26 0,-26-26 0,26 27 0,0-27 0,0 0 0,-26 0 0,26 26-16,26-26 0,-26 0 0,0 0 16,0 26-16,26-26 0,-26 0 0,26 0 16,-26 0-16,26 0 16,-26 0-16,26 0 16,0-26-16,-26 26 16,27 0-16,-1-26 0,0 26 0,0-27 0,0 1 0,0 0 0,0 26 0,1-26 0,-27-1 16,26 27-16,-26-26 0,0 26 16,26-26-16,-26 26 0,0 0 0,0 0 16,0-26-16,0 26-16,-26 0 16,26 0-16,-26 26 16,-1-26-16,1 26 16,0-26-16,0 26 16,0-26 0,0 27-16,26-27 16,-26 26 0,-1 0 0,27 0-16,0 1 16,-26-27-32,26 26 16,0 0-32,0 0 0,0-26-64,26 27-32,-26-27-64,27 26-96,-1-26-113,0 0-111,0 0-1585,26-26-1553,1-1-3873</inkml:trace>
        </inkml:traceGroup>
      </inkml:traceGroup>
      <inkml:traceGroup>
        <inkml:annotationXML>
          <emma:emma xmlns:emma="http://www.w3.org/2003/04/emma" version="1.0">
            <emma:interpretation id="{D90AA456-674D-4C9C-8CD3-3E178C5D31E6}" emma:medium="tactile" emma:mode="ink">
              <msink:context xmlns:msink="http://schemas.microsoft.com/ink/2010/main" type="line" rotatedBoundingBox="13110,12680 11233,15073 10751,14694 12628,12302"/>
            </emma:interpretation>
          </emma:emma>
        </inkml:annotationXML>
        <inkml:traceGroup>
          <inkml:annotationXML>
            <emma:emma xmlns:emma="http://www.w3.org/2003/04/emma" version="1.0">
              <emma:interpretation id="{99C84B8A-8329-4977-BA39-D3602DB81365}" emma:medium="tactile" emma:mode="ink">
                <msink:context xmlns:msink="http://schemas.microsoft.com/ink/2010/main" type="inkWord" rotatedBoundingBox="13100,12672 12709,13171 12264,12822 12655,12323"/>
              </emma:interpretation>
              <emma:one-of disjunction-type="recognition" id="oneOf1">
                <emma:interpretation id="interp5" emma:lang="en-US" emma:confidence="0">
                  <emma:literal>000</emma:literal>
                </emma:interpretation>
                <emma:interpretation id="interp6" emma:lang="en-US" emma:confidence="0">
                  <emma:literal>•00</emma:literal>
                </emma:interpretation>
                <emma:interpretation id="interp7" emma:lang="en-US" emma:confidence="0">
                  <emma:literal>*00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sooo</emma:literal>
                </emma:interpretation>
              </emma:one-of>
            </emma:emma>
          </inkml:annotationXML>
          <inkml:trace contextRef="#ctx0" brushRef="#br0" timeOffset="-4709">8380 6639 3858,'0'0'800,"0"0"0,0 0-687,-26 0-97,26-27-16,0 27 16,0 0-16,0 0 16,0 0 0,0 0 16,0-26 16,0 26 32,0 0 96,0 0 48,0 0 80,0-26 32,0 26 32,0 0 0,0 0-15,-26 0-49,26 0-64,0 0-32,0 0-64,0 0-16,0 0-16,0 0-32,0 0-16,0 0-16,0 26-16,0-26-16,0 26 0,26 1-16,-26-1 16,0 0 0,26 0 0,-26 1 16,26-1 0,-26 0 16,26 1 16,0-1 0,1 0 0,-1-26 0,0 26 0,0-26-15,1 0-1,-1 0-16,27-26 0,-53 26-16,26-26 0,0 0-16,0 26 0,-26-27 0,26 1 0,-26-27-16,0 27 16,0 0-16,0 0 16,-26-1-16,26 1 16,-26-26 0,0 52 16,0-26-16,-1 0 32,1 26 0,0-26 32,-27 26 48,27 0 32,-27 0 32,27 0 32,0 0 32,0 0 0,0 26-16,0 0-16,-27-26-64,53 26-32,-26 0-32,0 0-48,26 27 1,0-27-17,0 0-16,0 27 32,0-27-16,26 0 0,0 27 16,-26-27 0,53 0 0,-27-26 0,0 26-16,0-26 0,0 0 16,27 0-16,-27 0-16,0 0 16,0-26 0,27 26 0,-27-26-16,1 0 16,-1-27-16,0 27 16,-26 0-16,26-1 0,0-25 16,-26 26-16,0-27 16,0 27 0,0 0 0,0 0 16,-26 0 0,0 26 16,0-26 16,0-1 0,-27 27 16,27-26 0,-1 26 0,-25 0 16,26 0 0,-1 0-16,1 0 0,0 0 0,0 26 0,26 1-16,-26-1 0,26 0 0,-26 26-16,26-26 0,0 27-16,0-27 0,0 26-16,0 1 0,0-27 16,26 27-16,-26-27 0,26 26 0,0-52 0,0 26 0,0-26-16,1 0 16,-1 0-16,0 0 0,0 0 0,1-26 0,-1 0 0,0 0 0,1 0 0,-1 0-16,0-1 0,-26-25 0,26 25-16,-26-25 0,0 26 16,0-1-16,0-25 16,0 26 16,-26 0 0,0 26 0,0-26 0,-1 26 16,1 0-16,0 0 16,-1 0-16,1 0 16,0 0-16,-27 0 16,27 26-16,26 0 0,-26 0 16,0 0 0,0 0-16,26 27 16,-26-27-16,0 0 16,26 27-16,-27-27 16,27 1 0,0-1 0,0 0 0,0 0 0,27 0 0,-1 0 0,-26-26 0,26 26 0,0-26 0,0 0-16,0-26 0,0 26 0,1-26 0,-1 26 0,0-26 0,0 26-16,1-26 16,-27 0-16,26 0 16,0-1 0,-26 1-16,27-27 16,-27 27 0,0 0 0,0 0 0,0-1 0,0 27 16,-27-26-16,27 0 16,-26 0-16,0 26 16,-1-26-16,1 26 16,0-26-16,0 26 0,-27 0 16,27 0-16,0 0 16,0 0 0,26 0 0,-26 0 16,0 26-15,26 0 15,-27 0-16,27-26 0,-26 26 0,26 0 0,0 1-16,0-1 0,0 0 0,26 0 0,1 1 0,-27-1 0,26-26-16,0 26 16,0-26 0,0 0 0,0 0 0,0 0 0,1 0 0,-1 0 0,0 0 16,0 0 0,1 0 0,-1-26 16,0 0-16,-26-1 0,27 1 0,-27 0 0,26 0 0,-26-1-16,0 1 0,0 0 16,0 0-16,0 26 16,-26-26 0,26 0-16,-27 26 16,1-26-16,0 26 16,-1 0-16,1 0 16,26 0 0,-26 0-16,0 0 16,-1 26 0,1-26-16,0 26 32,26 0-16,0 0 0,-26 0 0,26 0 0,0 1 0,0-1 0,0 26 0,0-25 0,0-1-16,0 0 16,0 1-16,26-27 0,-26 26 0,26-26 0,-26 0-16,26 0 16,1 0 0,-1 0-16,-26-26 16,26 26 0,0-27 0,-26 1 0,27 0 0,-1-1-16,0 1 16,-26 0 0,27 0 0,-27-1 0,0 1 0,0 0 0,0 26 0,0-26 0,0 0 0,0 26 0,-27 0 0,27 0-16,-26 0 16,0 0-16,-1 0 0,1 0 16,26 26-16,-26-26 0,26 26 16,-26-26-16,26 26 16,0 0 0,0 1 0,0-1 16,0 0-16,0 0 0,0 27 16,0-27-16,26 1 0,-26-1 0,26 0 0,-26 0-16,26-26 16,1 0-16,-1 0 16,0 0 0,-26 0 0,27 0 0,-27 0 0,26-26 0,-26 26 0,0-26 0,26 0 0,-26 26 0,0-27 0,0 1 16,0 0-16,-26-1 0,26 27 0,0-26 0,-26 26 0,26-26 16,-27 26-16,27 0 0,-26 0 0,26 0 0,-26 0 0,-1 0-16,27 0 16,0 26 0,-26-26 0,26 26 0,0 1 0,0-27 16,-26 26-16,26 0 16,0-26-16,0 27 16,0-1-16,0-26 16,26 26 0,-26-26 0,0 26 0,0-26 0,26 0 0,-26 0-16,27 0 16,-1 0-16,-26 0 0,26 0 0,-26-26 16,0 26-16,27-26 0,-27 0 16,0-1-16,0 27 0,0-26 0,0 0 16,0-1-16,0 1 16,0 26 0,0-26 16,0 26 16,0-26 0,0 26 16,0 0 0,0 0 16,-27 0-16,27 26 0,0-26-16,0 0 16,0 26-16,0 0 0,0 1-16,0-1 0,-26 0 0,26-26-48,0 27-64,0-27-80,0 26-112,0-26-112,0 0-128,0 0-145,0 0-1552,0 0-1569,-26 0-3809</inkml:trace>
        </inkml:traceGroup>
        <inkml:traceGroup>
          <inkml:annotationXML>
            <emma:emma xmlns:emma="http://www.w3.org/2003/04/emma" version="1.0">
              <emma:interpretation id="{DC992E33-8A21-4E0E-94EF-0F00508D21D7}" emma:medium="tactile" emma:mode="ink">
                <msink:context xmlns:msink="http://schemas.microsoft.com/ink/2010/main" type="inkWord" rotatedBoundingBox="11669,14517 11233,15073 10751,14694 11187,14138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☺</emma:literal>
                </emma:interpretation>
                <emma:interpretation id="interp1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-2301">7044 8550 5891,'0'0'1232,"0"0"33,0 0-1041,0 0-96,-26 0 0,26 0 0,0 0 32,0 0-16,-25-25 16,25 25-16,-27 0-16,27 0 17,-26 0-17,26 0 32,0 25 32,0-25 0,-26 0 32,26 26-16,0 0-16,0 1-16,0-27-32,0 26-32,0 0-16,0 1-16,0-1-16,26 0-16,0 0-16,1 0 0,-2-26-16,28 0 0,-27 0-16,0 0 16,0 0-32,1-26 0,-1 26 0,0-26-16,0 0-16,-26-27 16,26 27-16,-26 0 16,26-1 16,-26-25 0,0 27 16,0-2 0,0 1 0,0 0 16,0-27-16,-26 27 32,26 0 0,-26 0 16,0 26-16,0-26 32,0 26-16,-1 0 17,1 0-17,0 0 0,0 0-16,-1 0-16,1 26 0,1 0 0,-2 0-16,1 27 16,0-27-16,26 26 0,-26-25 16,26 24 0,0 2 16,0-27 16,26 27 0,-26-27 16,26 0 0,-26 0 16,26 0-16,1 0 0,24-26 0,-24 26 0,-1-26-16,0 0-16,0-26 0,1 26-16,-1-26 0,-26 0 0,26-26-16,0 26 16,-26-1-16,26-25 0,0 25 16,-26 1-16,0-25 0,0 24 0,0-25 0,0 26 0,-26-27 0,26 27 16,-26 0-16,26 0 0,-26 0 0,0 0 0,0 26 16,-1-27-16,1 27 16,0 0-16,0 0 16,-1 0-16,-24 27 16,24-27 0,1 26 0,0 0 16,0 26-16,-1-26 16,1 27 0,0-27 16,0 0-16,26 27 16,-26-28 0,26 27 16,0-25-16,0-1 16,0 27-16,0-27 16,26 26-32,0-26 16,0 0-16,-26-26-16,53 0 0,-27 0 0,0 0 0,0 0-16,1 0 0,-2 0 0,1-26 0,1 26 16,-1-26-16,0 26 0,-26-26 0,26 0 0,-26-27 0,0 27-16,0 0 16,0-1 0,0 1 0,0 0 0,0-26-16,0 26 16,-26 0 0,26 0 0,-26-1 16,0 1-16,-1 0 0,1 26 16,-26-26-16,26 26 0,0 0 0,0 0 0,-1 0 0,1 26 0,0 0 0,0-26 0,0 26 0,0 1 0,26 25 0,-26-26 0,26 1 0,-27-27 0,27 25 0,0 1 0,0 27 0,0-27 16,27 0-16,-27 27 0,26-27 16,0 0-16,26 0 16,-26 0-16,0 0 16,1-26-16,-1 0 0,26 0 0,-25 0 0,-2-26 0,1 26 0,1-26 0,-27 0 0,26 0 16,0 0-16,-26 0-16,0-1 16,0-25 0,0 25 0,0 1 0,0 0-16,0-26 16,0 26 0,-26 0 0,26 0 0,-26-1 0,-1 1 16,1 26-16,1-26 0,-2 26 0,1 0 0,0 0 0,0 26 0,26-26 0,-27 26-16,1 1 16,26-1 0,-26 0 0,0-26 0,26 26 0,0 1 16,-26-2-16,26 1 16,0 0-16,0 1 16,0 25 0,26-25 0,-26-1 0,26 0 0,0 0 0,27-26 0,-27 26 0,0-26-16,0 0 16,26 0 0,-26-26-16,1 26 17,25-26-17,-26 0 0,-26 0 0,27-1 0,-1 1 0,-26 0-17,0-1 1,26 1 0,-26 0 0,0 1-16,0-28 0,0 27-16,-26 0 16,26-1-16,-26 1 16,26 26 0,-27-26 0,1 26 16,0-26 16,0 26-16,-1 0 16,1 0 0,1 0 0,-2 0-16,1 26 16,0 0-16,0 0 16,-1 1 0,27-1 0,-26 0 0,26 27 0,0-28 0,0 1 16,0 0-16,0 27 0,0-27 0,26 1 0,-26-1 16,27 0-16,-1 0 16,0-26-16,0 26 0,1-26 0,-2 0 0,1 0 0,1 0 0,-1-26 0,0 0 16,0 26-16,1-26 0,-27-27 0,0 27 0,26 0 0,-26-1 16,0 1-32,0 0 16,26 1 0,-26-2-16,0 1 16,0 0-16,0 0 16,0-1 0,0 27 0,-26-26-16,26 26 16,0 0 0,-26 0 0,26 0-16,-27 26 16,27-26-16,-26 0 16,0 27 0,26-1 0,-26-26 0,-1 26 0,27 0 16,-26 1-16,26-27 16,0 25 0,0 1 0,0 0 0,0 1 0,0-27 0,26 26-16,1 0 16,-27 1-16,26-27 0,0 26 0,0-26 0,1 0 0,-1-26 0,0 26 0,0-27 0,-26 1 0,26 26 16,0-26-16,-26-1 0,26 1 16,-26 0-16,0 1 0,0-2 0,0 1 0,0 0 0,-26 0 0,26-1 0,-26 27 0,26-26 0,-26 26 0,26 0 0,-26 0 0,26 0-16,-26 26 16,0-26 0,26 27 0,-27-1 0,27 0 0,0 0 16,-26 1-16,26-2 16,0 1 0,0 0 0,0 1 16,0-27-16,0 26 0,0-26 0,0 26 0,26-26 0,-26 0-16,0 0 16,0 0 0,0-26-16,0 26 16,27-26 0,-27 26-16,0-27 16,0 1-16,0 0 0,0 26 16,0-25-16,0-2 0,0 1 17,-27 26-17,27-26 16,0 26-16,0 0 0,-26 0 0,26 0 0,-26 0 0,26 0 0,0 26 0,-26-26 0,26 26 0,0 26 16,-27-26-32,27 0 16,0 1 0,0-1-16,0 0-33,0-26 1,0 27-48,0-1-32,0 0-64,0-26-32,0 0-64,0 26-64,27-26-32,-27 0-1569,0 0-1441,0 0-3713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40.220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6605DB16-8756-43CC-8157-745E07141AC0}" emma:medium="tactile" emma:mode="ink">
          <msink:context xmlns:msink="http://schemas.microsoft.com/ink/2010/main" type="writingRegion" rotatedBoundingBox="24705,1947 25586,4935 22382,5880 21502,2891"/>
        </emma:interpretation>
      </emma:emma>
    </inkml:annotationXML>
    <inkml:traceGroup>
      <inkml:annotationXML>
        <emma:emma xmlns:emma="http://www.w3.org/2003/04/emma" version="1.0">
          <emma:interpretation id="{0CB0BF09-E730-4A16-8B80-63450206F986}" emma:medium="tactile" emma:mode="ink">
            <msink:context xmlns:msink="http://schemas.microsoft.com/ink/2010/main" type="paragraph" rotatedBoundingBox="25058,2898 23510,4781 23032,4389 24580,25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F4565B3-2069-48F4-8F74-9C2960E971DC}" emma:medium="tactile" emma:mode="ink">
              <msink:context xmlns:msink="http://schemas.microsoft.com/ink/2010/main" type="line" rotatedBoundingBox="25058,2898 23510,4781 23032,4389 24580,2506"/>
            </emma:interpretation>
          </emma:emma>
        </inkml:annotationXML>
        <inkml:traceGroup>
          <inkml:annotationXML>
            <emma:emma xmlns:emma="http://www.w3.org/2003/04/emma" version="1.0">
              <emma:interpretation id="{5E2C388C-466A-4C0F-A106-C647DDB9523C}" emma:medium="tactile" emma:mode="ink">
                <msink:context xmlns:msink="http://schemas.microsoft.com/ink/2010/main" type="inkWord" rotatedBoundingBox="24099,2869 24868,2581 25066,3109 24297,339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☹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15451 419 7427,'-26'0'1537,"26"0"0,-26 0-1345,26 0-176,-27 26-32,27-26 0,-26 0 0,26 27 0,-26-27-16,0 26 32,26 0 0,0 0-16,0 1 16,0-1 0,0 0 16,26 0-16,-26 1 0,26-1 16,0-26 0,1 26 16,-27-26 0,26 26 0,0-26 0,0 0 0,0 0 0,0-26 0,0 26-16,1-26 0,-27 0 0,26 26-16,0-27 0,-26 27 0,26-26-16,-26 0 0,27 26 0,-27-26 0,0-1 16,0 1-16,0 0 16,0 0 16,0 26-16,0-27 16,-27 1 0,27 0 16,-26 0 0,26 0 0,-26 0 16,0 26 0,-1 0 32,1-26 16,0 26-16,0 0 16,26 26 0,-26-26 16,0 26-32,0-26 16,-1 26-32,1 0 16,0 0-15,26 0-1,-26 1 0,26-1-16,0 0 0,0 27-16,0-27 0,0 0 0,26 27-16,0-27 0,0 0 0,1 0-16,-1 0 0,0-26 0,0 0 16,0 0-16,26 0 0,-25 0 0,-1 0 0,0 0 0,-26 0 0,26-26-16,1 0-16,-1 0 16,0 0-16,-26 26 0,26-27-16,-26 1 16,0 26 16,0-26 0,0 0 0,0-1 32,0 27-16,0-26 16,-26 0-16,0 26 16,0-26 0,-1-1 0,-25 27-16,26-26 16,-1 0-16,-25 26 0,0-26 0,26 26 32,-27 0-16,27 0 32,-26 0 0,25 0 0,-25 26 16,26-26-16,0 26 16,0 0-32,26 1 16,-26-1-16,-1 0 0,27 0 0,-26 1-16,26-1 16,0 0-16,0 0 0,0 1 0,26 25 0,-26-26 0,27 0-16,-1 0 0,0-26 0,0 26 16,0-26 0,26 0 0,-25 0 0,25 0 0,-26 0-16,27 0 16,-27-26-16,26 0 0,-26 26-16,0-26 0,1 0-16,-1-26 0,0 25 0,-26 1 0,26 0 0,1 0 16,-27-1 0,26 1 16,-26 0 0,0 0 0,0-1 16,-26 1 0,26 0 16,-27 0 0,27 26 0,-26-26 0,0 0 0,0 26 0,-1 0 0,1 0-16,0 0 0,0 0 0,-26 0 0,26 26 0,-1-26 0,1 26 16,-26-26 0,25 26-16,1-26 32,0 26-16,26 0 16,-26-26 0,26 27 0,-26-1 0,26 26-16,0-25 0,0-1 0,0 26-16,26-25-16,0-1 0,0 0-16,27 0 16,-27 0-32,26-26 16,-25 0-16,25 0 0,-26 0-16,26 0 16,-26 0-16,27-26 0,-27 0 0,0 0 0,1 0 16,-1-1-16,0 1 0,0 0 0,0 26 0,0-53 16,-26 53 0,26-26 0,-26 0 16,0 0 0,0-1 16,-26 1 0,26 0 16,-26 0 0,0 0 0,0 0 0,0 26 0,0-26 0,-27 26 0,27 0 0,0 0 0,-27 0 0,27 0 16,0 0-16,-26 26 16,26-26 0,-1 26 0,-25 0 16,26 0 0,-1 0 16,1-26-16,26 26 16,-26 1-16,26-1 0,-26 26-16,26-25-16,0 25 0,26-26 0,-26 1-16,26 25-16,0-52 0,1 26 0,-1 0 0,26-26-16,-25 26 16,-1-26 0,0 0 0,0 0 0,26-26 0,-26 26 0,1 0-16,-1-26 0,0 0 16,-26 0-16,26-27 16,1 27 0,-1 26 0,-26-26 0,26 0 0,-26-1 16,0 1 0,0 0 0,0 0 0,0 26 0,-26-27 0,26 1 0,-26 0 0,-1 0 16,1 0-16,0 26 0,0-26 0,-1 26 0,1 0 0,0 0 0,-26 26 0,26-26 0,0 26 0,-27-26-16,27 26 32,-27 0-16,27 0 0,0-26 16,0 27-16,0-1 16,0 0-16,26 0 16,0 1 0,-26-1 0,26 0 0,0 0-16,0 1 16,26-1-16,-26 0-16,26 0 16,0 0-16,0 0 0,0-26 0,27 26 0,-27-26 0,26 0 0,-25 0 16,-1 0-16,26-26 16,-26 26-16,26-26 0,-25 26 0,-1-26 0,0 0-16,-26 0 0,26 0 0,1-1-16,-1 1 16,-26 0 0,26 0 0,-26-1 16,0 1 16,0 0 0,0 0 16,0-1 16,-26 1-16,0 0 16,26 0-16,-27 0 16,1 0 0,0 26-32,0-26 16,-27 26 0,27-27-16,0 27 16,0 0 0,0 0 16,0 27 0,-1-27 16,-25 26 0,26-26 0,-1 26 0,1 0 0,0-26-16,26 26 0,-26 0-16,0 0 0,26 1 0,0 25 0,0-26 0,0 27-16,0-27-16,26 0 16,-26 27-32,26-27 0,0 0-16,0 0 16,27-26-16,-27 26 0,0-26 16,1 0 16,-1 0 0,0 0 16,0 0 0,0-26 0,0 26 0,0 0 0,1-26 0,-27 0-16,26 0 0,-26 0-16,26-1 16,-26 1 0,0 26 0,0-26 16,0 0 0,0-1 0,0 1 16,0 0 0,0 0 16,0-1 16,-26 27 0,26-26-16,-26 26 16,26 0-16,-27 0-16,1 0 0,26 0-16,-26 0 0,0 0 0,26 26 0,-26-26 0,0 27 16,0-1-16,26 0 0,-27-26 16,27 26 0,-26 1 0,26-1 0,-26 0 0,26 0 0,0 1 0,0-1 0,0 0-16,26 0 0,-26 0-16,26-26 0,-26 0 0,0 0 0,27 26 0,-1-26 16,-26-26 0,26 26 16,0 0-16,-26-26 16,26 0-16,-26 0 0,26 26-16,0-26 0,-26-1 16,27 27-16,-27-26 0,0 26 16,0-26 0,0 0 0,0 26 0,0-27 0,0 27 16,0 0-16,0 0 0,0 0-16,0 0 16,-27 0-16,27 0 16,0 0-16,-26 0 16,26 0-16,0 27 32,-26-27-16,26 26 16,-26 0 0,26-26 0,0 26 0,0-26 0,-26 27 16,26-27-32,0 0 0,0 26 0,26-26 0,-26 0-16,0 0 16,26 0-16,0 0 0,-26 0 0,26-26 16,1 26-16,-27-27 0,26 27 0,0-26-16,-26 0 16,26 0-16,1 26 0,-27-27 0,26 1 0,-26 26 0,0-26 16,0 26-16,0 0 16,0-26-16,0 26 0,0 0 0,0 0 0,-26 0 0,-1 26 16,27-26 0,-26 26 16,0-26-16,0 26 32,-1-26-16,27 27 16,-26-27 0,0 26 0,0-26 16,0 26 0,26-26 0,-26 26 16,26-26-16,0 0-16,0 0 0,0 0-16,0 27 0,0-27 0,0 0 0,0 0 0,26 0 0,-26-27 0,26 27 16,-26 0 0,26-26-16,0 26 0,-26-26 0,26 0 16,-26 26-16,27-27 0,-27 1 0,0 0 0,26 26 0,-26-26 0,0 26 16,0-27 0,0 27 0,0 0 0,0 0 0,0 0 16,0 0-16,0 0 0,-26 27 0,26-27 0,-27 0 16,27 26 0,-26-26 32,0 26 0,26-26 32,-26 26 0,26-26 0,-26 0-16,26 27 16,0-27-32,-26 26-15,26-26-17,0 26 0,0-26-32,0 0 0,0 0 0,0 26-16,0-26 16,0 0-16,0 0 16,26-26 0,-26 26 16,0 0-16,26-26 16,-26 0-16,26 26 0,-26-27-16,0 27-16,26-26-33,-26 0-15,26 26-48,-26-26-64,0 26-80,0 0-128,0 0 1248,0 0-2849,-26 0-1664,0-27-4643</inkml:trace>
          <inkml:trace contextRef="#ctx0" brushRef="#br0" timeOffset="28782">15555 760 2177,'0'0'576,"0"0"1,0 0-49,0-40-432,0 40-64,0 0 16,0 0 16,0 0 16,0 0 0,0 0 48,-40 0 0,40 0 48,0 0 48,0 0 16,0 0 32,0 0 17,0 0-1,0 0-16,0 0-32,0 40-32,0-40-64,0 0-64,0 0-16,0 0-48,0 0 0,0 0-32,0 0 16,40 0-16,-40 0 0,0 0 16,0 0-16,39 0 16,-39 0 0,0 0 0,39-40 0,-39 40 16,0 0-16,0 0 0,0-39 16,0 39-16,0 0 0,39-39 0,-39 39 0,0-39 0,0 39-16,0 0 0,0 0 0,0-40 0,-39 40 0,39 0 0,0 0 0,0 0 16,-39 0-16,39-39 0,0 39 16,-39 0 0,39 0 0,-40 0 0,40 0 0,-39 0 0,39 39 16,0-39 0,0 0-16,-39 40 16,39-40 0,0 39 0,0 0 0,0-39-16,0 39 16,0 1 0,0-40-16,0 0 16,39 0 0,-39 0-16,0 39 16,39-39 0,-39 0 16,40-39-16,-40 39 16,39 0-16,-39 0 0,0-40 0,39 40 0,-39 0-16,0-39 16,0 39-16,0-39 0,0 39 0,0-39 16,0 39 0,-39-40 16,39 40 32,-39-39 32,39 39 32,-40 0 33,40 0 15,-39 0 16,39 0 0,-39 0-32,-1 0-16,40 0-32,-39 0-48,39 0 0,-39 39-48,39-39-32,0 40-48,0-40-128,0 39-400,0 0-689,0-39-944,0 39-2257</inkml:trace>
        </inkml:traceGroup>
        <inkml:traceGroup>
          <inkml:annotationXML>
            <emma:emma xmlns:emma="http://www.w3.org/2003/04/emma" version="1.0">
              <emma:interpretation id="{1E06108B-50E6-4FF2-BC83-595B64527DEF}" emma:medium="tactile" emma:mode="ink">
                <msink:context xmlns:msink="http://schemas.microsoft.com/ink/2010/main" type="inkWord" rotatedBoundingBox="23088,4431 23523,3912 23929,4253 23495,4771"/>
              </emma:interpretation>
              <emma:one-of disjunction-type="recognition" id="oneOf1">
                <emma:interpretation id="interp5" emma:lang="en-US" emma:confidence="0">
                  <emma:literal>a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3197">14324 2017 7908,'0'0'1584,"27"-26"-63,-27 26-1537,0-27-176,0 27-96,26 0 0,-26-26-32,0 26 31,0 0 33,0 0 80,-26-26 112,26 26 112,0 0 128,-27 0 64,27 0 65,-26 0 47,0 0 16,26 0-32,-26 26-32,26-26-64,-26 26-48,26 1-64,-26-27-32,26 26-32,0 0-32,0 0 1,0 1-33,0-27 0,0 26-16,26-26-1,0 26-15,-26-26 32,26 0-16,-26-26 0,26 26 16,0-26 16,-26 26-16,27-27 0,-1 1-16,-26 0 16,0 0 0,26 26-16,-26-27 16,0 1 0,0 0 0,0 1 0,0-2 0,0 27 16,0-26-16,-26 0 0,26-1 16,-26 27-16,-1-26 16,27 26-16,-26 0 0,0 0 0,0 0 16,0 0-16,26 0 16,-26 26 1,0 1-1,26-1 0,-27 0 16,27 1 0,-26-2 0,26 27-16,0-25 16,26 25-16,-26-26 0,27 27 0,-27-27-16,26 0 0,0 0 0,-26-26 0,26 0 0,0 0 0,0 0 16,0-26-16,1 26 16,-1-26-16,-26 0 0,26 0 0,0-1-16,-26 1 0,27 0 0,-1-27 0,-26 27-16,0 0 16,0 1-16,0-2 0,0-25 0,0 25-16,-26 1 15,-1 0 1,1 0 16,26 0 0,-26 0 0,0 26 32,-1 0 0,27 0 16,-26 0 17,0 0-1,0 0 0,0 26 16,26 0 0,-26 0 16,0 0-16,26 0 0,-27 1-16,27 25-16,0-25 0,0-2-16,0 27 0,0-25 0,0 25-16,0-26 16,27 1 16,-1 25 0,-26-26 0,26 0 0,0-26 0,0 0 16,26 0-16,-25 0-16,-1 0 16,0-26-16,0 0-16,1 26 0,-1-26-16,0 0 0,27 26-16,-53-27 16,26 1-16,0 0 0,-26 0 0,26-1 16,-26 1 0,0 0 0,0 1 16,0 25 0,0-27 0,0 27 16,-26-26-16,0 26 16,0-26-16,26 26 16,-53-27 0,27 27 0,-27 0 0,27 0 0,0 0 16,0 0 16,-1 0 16,-25 27 0,26-1 0,26-26 16,-26 26 0,0 1-16,0-2 16,26 1-32,-27 0 16,27 27-32,0-27 0,0 0 0,0 1-16,27 25 0,-27-26-16,26 0 0,0-26 0,0 0 0,0 0 0,0 0 0,27 0 0,-27-26 0,0 26 16,0-26-16,1 0 0,-1 0 0,0-1-16,0 1 0,1 0-16,-1 0 0,0-1-16,-26 1 0,0 0 0,26 1 0,-26-2 0,0 1 16,0 0 0,-26-1 16,26 1 0,-26 0 16,0 0 0,-1 26-16,1 0 16,0 0 0,0 0 0,-1 0 16,27 26 0,-26 0 0,0 0 16,0 1 0,-1-1 0,27 0 0,-26 1-16,0-2 16,26 27 0,-26-25-16,26-1 16,0 0-16,0 0 0,0 1 16,0-1-16,26 0-16,0 0 16,-26-26-16,26 0 0,1 0 0,-1 0-16,-26 0 16,26-26 0,0 0 0,1 26 0,-27-26 0,26 26-16,0-27 0,0 1 0,-26 0 0,27 26-16,-1-26 16,-26-1-16,0 27-16,0-26 16,0 0 0,0 1 16,0 25-16,0-27 16,-26 27 16,-1-26 0,1 0 16,0-1 0,0 27 0,-1-26 0,1 26 0,0 26 16,0-26-16,26 0 0,-27 27 0,1-1 0,0-26 0,26 26 0,-26 1 0,26-2 0,-26 1 0,26 0 0,0 27 0,0-27 0,0 0 0,26 1-16,-26-1 0,26-26 0,-26 26-16,26-26 16,0 0-16,1 0 16,-1 0-16,0-26 16,0 26 0,1-26 0,-1 26 0,0-27-16,0 1 0,1 0 16,-27 0-16,26-1-16,-26 1 16,26 26-16,-26-26 16,0 1 0,0-2 0,0 1 0,0 26 16,-26-26 0,26-1 16,-26 27-16,-1-26 16,1 0 0,0 26 0,0-26 0,-1 26 16,1 0-16,0 0 16,0 0-16,-1 0 16,1 0-16,0 26 0,0-26 16,0 26-16,26 0 16,-26 1 0,26-27 0,-26 26 0,26 0 0,0 1 0,0-2 0,0 1-16,0 27-16,0-27 16,0 0-32,26 0 16,0-26-32,-26 27 16,26-27 0,0 0 0,0 0 0,0 0 0,1-27 16,-1 27-16,26-26 16,-25 0 0,-1 26 0,0-26 0,0-1-16,-26 1 16,27 26-16,-1-26-16,0 1 0,-26-2 0,0 1 0,0 0 0,0-1 16,0 1 0,0 0 0,0 0 16,-26 0 16,26 0 0,-26 0 16,-1 26 0,1-27 0,-26 27 0,25 0 0,27 0-16,-26 0 16,0 0-16,0 27 0,-1-27 0,1 26 0,0 0 0,0 0 0,0 0 0,0 0 0,26 0 16,-26 1 0,-1-1 16,27 27-16,0-28 16,0 1-16,0 0 16,0 1-16,0-1-16,0 26 1,27-25-1,-27-1-32,26-26-1,0 26 1,0-26 0,0 0-16,26 0 16,-25 0-16,-1-26 0,0 26 16,27-26 0,-27-1 16,0 27-16,27-26 0,-27 0 0,-26 0 0,26-1-16,0 1 0,-26 0 0,26 1 0,-26 25 0,0-27 0,0 1 0,0 0 16,0-1 16,-26 27 0,26-26 0,-26 0 16,0 26-16,0-26 16,-1 26 0,-25-26-16,26 26 16,-1 0 0,1 0 0,-26 0 0,25 0 0,1 26 0,0 0 16,26 0-16,-26 0 16,0 1 0,26-1 0,-26 0 0,26 1 0,0-2 0,-26 1-16,52 0-16,-26 1 0,0-1-16,0 0-16,0 0-48,26-26-16,0 0-64,-26 0-48,26 0-64,0 0-96,0-26-32,1 26-1553,-1-26-1473,-26 0-3681</inkml:trace>
        </inkml:traceGroup>
      </inkml:traceGroup>
    </inkml:traceGroup>
    <inkml:traceGroup>
      <inkml:annotationXML>
        <emma:emma xmlns:emma="http://www.w3.org/2003/04/emma" version="1.0">
          <emma:interpretation id="{291ED255-31E0-451A-A444-4E2D5D467AED}" emma:medium="tactile" emma:mode="ink">
            <msink:context xmlns:msink="http://schemas.microsoft.com/ink/2010/main" type="paragraph" rotatedBoundingBox="22062,2726 22943,5714 22382,5880 21502,2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77286B-3657-47B7-92C2-23EF16F5C90A}" emma:medium="tactile" emma:mode="ink">
              <msink:context xmlns:msink="http://schemas.microsoft.com/ink/2010/main" type="line" rotatedBoundingBox="22062,2726 22943,5714 22382,5880 21502,2891"/>
            </emma:interpretation>
          </emma:emma>
        </inkml:annotationXML>
        <inkml:traceGroup>
          <inkml:annotationXML>
            <emma:emma xmlns:emma="http://www.w3.org/2003/04/emma" version="1.0">
              <emma:interpretation id="{F2894E70-C6CA-47C7-8EBB-E49B14D71F35}" emma:medium="tactile" emma:mode="ink">
                <msink:context xmlns:msink="http://schemas.microsoft.com/ink/2010/main" type="inkWord" rotatedBoundingBox="22033,2735 22170,3199 21648,3353 21512,2889"/>
              </emma:interpretation>
              <emma:one-of disjunction-type="recognition" id="oneOf2">
                <emma:interpretation id="interp10" emma:lang="en-US" emma:confidence="0">
                  <emma:literal>*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e</emma:literal>
                </emma:interpretation>
                <emma:interpretation id="interp13" emma:lang="en-US" emma:confidence="0">
                  <emma:literal>r</emma:literal>
                </emma:interpretation>
                <emma:interpretation id="interp1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-5723">12648 446 7411,'-26'0'1521,"26"0"0,-26 0-1409,26 26-112,0-26-32,-26 26-16,26-26-32,-27 26 0,27 0 0,-26-26 16,26 27 16,0-1 16,-26 0 0,26 0 32,0-26 16,0 26 16,0 0 16,26 0 0,-26 1 0,0-1 16,26 0-16,1-26 0,-1 26-16,0-26-16,0 26 0,0-26-16,0 0 0,0-26 16,1 26-16,-1-26 0,0 26-16,0-26 0,1 0 0,-27-1-16,26 1 0,0 0 0,0 0 0,-26 26 0,0-26 16,0 0 0,26 0 0,-26-1 16,0 1 16,0 26 0,-26-26 0,26 0 16,-26 0 0,26 26 16,-26-26 0,0 0 0,-1-1 16,1 27 16,0 0 0,0 0 0,-1 0 16,1 0 0,0 0 0,26 27-16,-52-27 0,26 26-16,0 0-16,-1 0 16,1-26-32,26 26 0,-26 0 0,26 0 16,-26 1 0,26 25 16,0-26 0,0 0 16,0 0-16,0 0 0,0 1-16,26-1-15,0-26-1,0 26-16,1-26-16,-1 26 0,0-26 0,0 0 0,0 0 0,0 0 0,0-26 16,1 26-16,-1 0 16,0-26 0,0 0-16,1-1 16,-27 1 0,26 0-16,0 26 0,-26-26 0,0 0 0,0 26 0,0-26 0,0 0 0,0-1 0,0 1 16,-26 0-16,26 26 16,-26-26-16,-1 0 16,1 26 0,26-26-16,-26 26 16,0 0 0,-1 0 0,1 0 16,0 0-16,0 0 16,0 26-16,0-26 0,0 26 0,-1 0 0,1-26 0,26 26-16,-26 0 16,26 1-16,0-1 16,0 0-16,0 0 16,0 0 0,0 0 0,0 0 0,26-26 0,0 27 0,1-1-16,-1-26 16,0 0-16,0 0-16,0 0 32,0 0-16,0 0 0,1-26 0,-27 26 0,26-27 16,0 1-16,0 0-16,-26 0 16,27 26-16,-27-26 0,26 0 16,-26 26-16,0-26 16,0-1 0,0 1 0,0 26 0,0-26 16,0 0-16,-26 0 0,26 26 0,-27 0 0,1-26 0,0 26-16,26 0 16,-26 0 0,26 0 0,-27 26 0,1-26 0,26 26 0,-26-26 0,0 26 16,26 0 0,-26 0 0,26 1 0,-26-1 0,26 0 0,0 0 0,0-26 0,0 26-16,0 0 0,0 0 0,0 1 0,26-27 0,0 26-16,0-26 16,-26 0 0,26 0 0,0 0 0,1-26 0,-1 26 0,0-27 0,0 1 0,-26 0 0,27 0 0,-1 26-16,-26-26 0,26 0 0,-26 26 16,0-26-16,26-1 16,-26 1 0,0 26 0,0-26 0,-26 0 0,26 26 0,0 0 16,-26-26-16,26 26 16,-26 0 0,26 0 0,-27 0 0,1 0 0,26 26 16,-26 0 0,0-26 0,26 26 0,-27 0 0,27 1-16,-26-1 16,26-26 0,0 26-16,0 0 0,0 0 16,0-26-16,0 26 0,0 0 0,0 1-16,26-27 16,-26 0-16,27 26 16,-27-26-16,26 0 0,-26 0 0,26 0 16,0-26-16,-26 26 16,27-27-16,-27 1 16,26 26-16,0-26 0,-26 26 0,0-26 16,26 26-16,-26-26 0,0 0 0,0 26 0,0-26 16,0 26-16,0-27 16,-26 27-16,26 0 0,-26 0 0,26-26 0,-26 26 0,26 26 0,-27-26-16,1 0 16,26 27 0,-26-1 16,26-26-16,-26 26 16,-1 0 0,27-26-16,-26 26 16,26 0 0,0 0-16,0 1 16,0-27-16,0 26 0,0-26-16,0 0 16,0 0 0,26 0 0,-26 0 0,27 0-16,-27 0 16,0 0 0,26-26 0,-26 26 0,26-27 16,-26 1-32,26 0 16,-26 26 0,0-26-16,0 26 16,0-26 0,0 26-16,0-26 16,0 26 0,0 0 0,0-26 0,0 26 0,0 0 0,0 0-16,0 0 16,-26 26-16,26-26-16,0 26-16,0-26-32,0 26-48,-26-26-80,26 26-80,0 0-65,0 0-1503,26-26-1426,-26 27-3585</inkml:trace>
        </inkml:traceGroup>
        <inkml:traceGroup>
          <inkml:annotationXML>
            <emma:emma xmlns:emma="http://www.w3.org/2003/04/emma" version="1.0">
              <emma:interpretation id="{C9B5B53A-1BED-4969-A12E-12FA3E05CAF5}" emma:medium="tactile" emma:mode="ink">
                <msink:context xmlns:msink="http://schemas.microsoft.com/ink/2010/main" type="inkWord" rotatedBoundingBox="22770,5127 22943,5714 22382,5880 22210,5293"/>
              </emma:interpretation>
              <emma:one-of disjunction-type="recognition" id="oneOf3">
                <emma:interpretation id="interp15" emma:lang="en-US" emma:confidence="0">
                  <emma:literal>a</emma:literal>
                </emma:interpretation>
                <emma:interpretation id="interp16" emma:lang="en-US" emma:confidence="0">
                  <emma:literal>•</emma:literal>
                </emma:interpretation>
                <emma:interpretation id="interp17" emma:lang="en-US" emma:confidence="0">
                  <emma:literal>G</emma:literal>
                </emma:interpretation>
                <emma:interpretation id="interp18" emma:lang="en-US" emma:confidence="0">
                  <emma:literal>q</emma:literal>
                </emma:interpretation>
                <emma:interpretation id="interp1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7725">13434 2959 6451,'0'0'1377,"0"0"-1,0 0-1008,-26 26-320,26-26-48,0 0 16,0 0-16,0 0 0,0 0 0,-27 0 0,27 0 16,0 0 16,0 0 16,0 0 16,-26 27 33,26-27 31,0 0 32,-26 26 16,26-26 16,0 0-16,0 26-16,0-26-32,0 26-16,26-26-32,-26 27-32,26-1-16,-26 0-16,27 0-16,-1 1 0,0-1 0,0 0 0,1-26 0,-1 26-16,0-26 16,0 0 0,1 0 0,-1 0 0,0 0 0,-26-26 0,0 26 16,26-26-16,-26 0 0,0 26 16,0-27-16,0 1 16,0 0-16,0 0 16,0-1 0,0 1 0,0 0 16,0 0-16,0-1 16,0 1-16,-26 0 0,0 26-16,26-26 16,-26 0 0,-1 0 0,27 0 0,-26 26 0,0-27 0,0 27 16,-1 0 0,1 0 0,26 0 16,-26 0 16,0 27 0,26-27 32,-27 26 1,1 0-1,0 0 16,26 0-16,-26 0 0,26 0-16,0 1-16,0-1-16,0 26-16,0-25-16,0 25 0,26-26-16,-26 1 16,26-1 0,0 0 0,1 0 0,-1 0 0,0 0 0,0-26 0,1 0 0,-1 0 0,0 0 0,0-26 0,1 26-16,-27-26 0,26 26 0,0-26-16,-26 0-16,26 0-16,-26-1 0,0 1 0,0-26 16,0 25-16,0 1 16,0 0 16,0 0-16,0-1 16,0 1 0,0 0 16,0 0-16,-26 0 0,0 0 16,0 0 0,-1-1 0,1 1 0,0 26 0,0 0 0,-1 0 0,1 0 16,0 0 0,0 0 0,-1 26 0,27-26 16,-26 27 0,0-1 0,0 0 16,0 26-16,0-26 16,26 0-16,-26 1 0,26 25 0,0-26-16,0 27 0,0-1 0,0-25 0,0-1 0,26 0-16,-26 26 0,26-52 0,0 26 0,0 0 0,0-26 0,0 0 0,1 0 0,-1 0 0,0 0 0,0-26 0,1 0-16,-1 0 0,0 0 0,0 0-16,1 0 16,-27-27-16,26 27 0,-26 0 0,0-27 0,26 27 16,-26 0-16,0-1 16,0-25 0,0 26 16,-26 0 0,26 0 0,0 0 0,-26-1 16,-1 27 16,1-26 0,0 26 0,0 0-16,-1 0 16,1 0-16,0 0 0,0 0 0,-1 0-16,1 0 16,0 26 0,0-26 32,0 27 0,0 25 16,0-26 0,-1 0 16,27 26-16,-26-25-16,26 25 0,0 1-16,0-27-16,0 26-16,26 1 16,-26-27-32,27 0 16,-1-26-16,-26 26 16,26-26-16,0 0 16,0 0 0,0 0-16,0 0 16,1-26 16,-1 0-16,0 0 0,0 26-16,1-26 16,-27-27-16,26 27 0,-26 0-16,26-1 0,-26 1-16,0 0 16,0 0 0,0-1 16,0 1-16,0 0 32,0 0-16,-26 26 16,26-26 0,-26 26 0,26-26 16,-27 26-16,1-26 16,26 26 0,-52 0-16,52 26 16,-27-26 0,1 26 0,26 0 0,-26-26 0,26 26 16,-26 0-16,26 0 16,-26 1-16,26 25 16,0-26-16,0 27 16,0-27-16,0 0 16,0 1-32,26-1 16,-26 0-16,26-26 0,-26 0 0,26 0 16,-26 0-16,26 0 0,1 0 16,-27-26 0,26 26-16,-26-26 0,26-1-16,-26 1-16,0 0 16,26 0-16,-26-1 0,27 27 0,-27-26 0,0 0 16,0 0 0,0-1 0,0 27 16,0-26 0,0 26 0,0-26 0,-27 26 0,27 0 0,0 0-16,-26 0 16,26 0-16,-26 0 0,26 26 16,-26-26 0,26 0 0,-27 26 16,27 1 16,-26-1 0,26 0 0,-26 0 0,26 27 16,0-27-16,0 0 0,0 1 0,0-1 0,26 0-16,-26-26 0,26 26 0,-26-26 0,27 0-16,-27 0 16,26 0-16,0 0 0,-26-26 0,26 0 0,-26 26 0,27-26-16,-27-1 0,26 1-16,-26 0 0,0-27 16,0 27-16,26 0 16,-26 26 0,0-26 0,0-1 16,-26 27-16,26-26 16,0 26-16,0 0 0,0 0 0,-26 0 0,26 0 0,0 26 0,0 1 16,-27-27 0,27 26 0,0 0 16,-26 0 0,26 27 0,0-27 16,0 0 0,-26 1 0,26-27 16,0 26-16,0-26 16,0 26 0,0-26-16,0 0-16,0 0-32,0 0-32,0-26-64,0 26-64,0-26-96,0 26-128,0-27-513,0 1-1008,0 0-1392,26 0-3170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47.269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BF1C4F57-2028-414A-9173-3FDF94FE57FC}" emma:medium="tactile" emma:mode="ink">
          <msink:context xmlns:msink="http://schemas.microsoft.com/ink/2010/main" type="inkDrawing" rotatedBoundingBox="25893,10638 26526,11022 26175,11601 25542,11217" shapeName="Other"/>
        </emma:interpretation>
      </emma:emma>
    </inkml:annotationXML>
    <inkml:trace contextRef="#ctx0" brushRef="#br0">15149 5198 1617,'-27'-26'560,"27"26"96,0-27-79,0 27-81,0-26-16,0 26 0,0-26-48,0 26-95,0-26-65,0 26-64,27 0-48,-27-26-32,0 26-16,26 0-32,0 0-16,0 26 0,0-26-32,0 26-16,0-26-16,1 26 0,-1 0 0,27 1-32,-28-1-16,-25 0-64,26 0-48,0 26-32,-26-26-16,27 0 0,-27 1 16,0 25 15,0-25 65,-27-1 48,27 0 48,-26 0 32,0-26 32,1 26 64,-2-26 49,1 26 63,0-26 32,-1 0 48,1 0 32,0-26 0,0 0-48,0 0-32,0 0-31,0 0-65,-1-1-48,27-25-32,-26 25-16,26 1-32,0 0 16,0 1-16,0-2 16,0 1-16,26 0 0,-26 0 16,27-1-16,-27 27 0,26-26 0,-26 26 0,26-26-16,0 26 16,26 0-16,-26 0-16,1 0 0,-1 0 16,27 0-16,-28 0-16,1 26 16,0 0-16,1 1 0,-1-27 0,0 26 0,0 0-16,-26 27 0,0-28 16,0 1 0,0 0 0,0 27 0,0-27 16,0 1 0,-26-1 0,0 0 16,0 0 0,-1-26 16,1 26 48,0-26 16,1 26 32,-28-26 16,27 0 16,-1 0 16,-25 0-16,26-26-32,0 0 0,0 0-15,0 26-33,-1-26-16,27 0 0,-26-1 0,26 1-16,0 0 0,0-1-16,0-25-16,0 27 16,26-2-16,-26 1 0,27-26-16,-27 25 0,26 1 16,0 26-16,26-26 0,-26 26 0,27 0 0,-27 0 0,27 26-16,-28-26-16,27 26 0,-25 1-16,-1-1-16,26 0 16,-25 0 0,-1 1 0,-26-2 16,26 27 0,-26-25 16,0-1 16,0 0-16,0 1 16,-26-1 0,26 0 0,-26-26 0,-1 26 0,1-26 16,0 0-16,0 0 0,-27 0 0,27-26 0,1 26 16,-28-26-16,27 0 0,-1-1 0,1 1 16,0 0 0,0-1 0,0 1 0,26 0 16,0 1-16,0-2 16,0 1-16,0 0 0,0-27-16,26 27 16,-26 0-16,26 0 0,0 0 0,0 26 0,27-26 0,-27 26-16,1 0 0,24 0-16,-25 26 0,27 0-16,-27 0 0,27 0-32,-27 0-1,0 27-15,0-27-16,0 0-16,-26 1 16,26-2 16,-26 27 0,0-25 16,0-1 32,0 0 32,0 1 0,-26-1 16,0 0 0,0-26 16,0 26 16,0-26 16,-1 0 32,1 0 16,-26 0 16,-1 0 16,27-26 0,-26 26 16,26-26-15,-27 0-1,27-27-16,0 27 0,0-1-32,0 1 16,26 0-32,0-26 0,0 26 0,0 0-16,0 0-16,0-1 0,26-25-16,0 26 0,0 0 0,0 0-16,1 0 16,-1 26-16,27 0 0,-28 0 0,27 0-16,-25 0 0,25 0-16,-26 26-16,1 0 0,25 0-16,-26 0-16,0 0 16,-26 0 0,26 27 16,-26-27 16,26 0 16,-26 26 0,0-26 16,0 0-16,-26 1 16,26-1 0,-26 0 0,0 1 0,0-1 0,0-26 0,0 26 0,-27 0 0,27-26 0,-27 0 16,1 0 0,27 0 0,-28-26 0,0 26 16,27-26 16,0 0 0,-26-1 16,26 1-16,26 0 16,-26-1 0,26 1-16,-27 0 0,27 1-16,0-2 0,0-25-16,27 26 0,-27-1 0,0-25-16,26 26 16,-26 0-16,26 0 0,26 0 0,-26 26 0,27-27-16,-27 27 0,27 0-16,-2 0 16,-25 0-32,27 27 0,-27-1-16,27 0 0,-27 0 0,0 0-16,0 0 0,-26 0 32,26 1-16,-26-1 32,26 26 16,-26-25 0,0-2 0,-26 1 16,26 0 0,0 1 0,-26-1 0,0 0 0,26-26 0,-26 0 0,-27 0 0,27 0 0,0 0 0,-27 0 0,27-26 0,-25 0 0,24-1 16,1 1 0,0 0 0,-1 1 0,1-2 0,0 1 0,26 0 16,0 0-16,0-1 0,0 1 0,0 0 0,0 0 0,0 26 0,0-26 0,26 0-16,0 26 0,1 0 0,-1 0 0,27 0 0,-28 0 0,27 26 0,-25-26-16,-1 26 0,26 0 0,-25 0-32,-1 0 0,0 1-16,0-1 0,-26 0 0,26 27-16,-26-28 32,0 1-16,0 27 32,0-27 0,0 27 15,0-27 17,-26 26 0,0-26 17,0 0 15,-27 0 16,27-26 16,-26 0 0,25 0 16,-25 0 16,27 0-16,-28-26-16,27 0 0,-27 0-16,27 0-16,0-26 16,26 25-32,-26-25 16,26 25 0,0-25-16,0 27 0,0-28 0,0 27 0,0-27-16,26 27 16,-26-26-16,52 26 0,-26 0 16,1 0-16,-1 26 0,0 0 0,26 0-16,-26 0 16,0 0-16,27 0 0,-27 26-16,0-26 0,1 26 0,-1 0 0,0 0 0,-26 0 0,0 27 0,26-27 16,-26 0 0,0 0 16,0 1 0,-26-2 0,26 1 0,-26-26 0,0 26 16,26 1 0,-27-27 0,-25 26 0,26-26 16,-1 0 0,1 0 16,0 0-16,1 0 0,-2-26 0,1-1 0,0 27-16,-1-26 0,1 0 16,0 26-16,26-25 16,0-2-16,0 1 16,0 0-16,0 0 16,0-1-16,0 1 0,26 26-16,0-26 16,1 0-16,-1 26 0,0-26 0,1 26-16,-2 0 0,27 0-16,-25 26 16,-1-26-16,0 26 0,0-26 0,-26 26 0,27 0 16,-1 1 0,-26-1 16,0-26 0,0 26 0,0 0 0,0-26 0,0 27 0,0-27 0,0 25 0,-26 1 0,26-26 0,-27 0 16,1 0-16,0 0 16,26 0 0,-26 0 0,-1-26 0,1 26-16,0-25 16,1-2 0,-2 1 0,1 0 0,26 0-16,0-1 16,-26 27 0,26-26-16,0 0 16,0 0-16,26 26 0,-26-26 0,0 26 0,26 0 0,-26 0 0,27 0 0,-2 0 0,-25 0 0,26 26 0,0-26-16,-26 26 16,27 0 0,-27 0 0,26 1 0,-26-1 0,0 0 0,26-26 0,-26 26 0,0-26 16,0 27-16,0-27 0,-26 25 0,26-25 0,-26 0 0,26 0 0,-27 0 0,27 0 0,-26 0 0,26 0 0,-26-25 0,1-2 0,25 27 16,0-26-16,-27 0 0,27 26 16,0-26-16,0-1 16,0 1-16,0 26 0,0-26 0,0 26 16,27 0-16,-27 0 0,25 0 0,-25 0 0,26 0 0,0 0 0,1 26 0,-1 0 0,-26-26 0,26 27 0,-26-1 0,26-26 0,-26 26 0,0 0 0,0-26 0,27 27 0,-27-2 16,-27 1 16,27-26 0,0 26 16,0-26 0,0 0 0,-26 0 16,26 0-16,-26 0 16,26 0-16,-26-26-16,-1 26 16,1-26 0,26 26 0,-26-25 0,26 25 0,0-27 0,0 27 16,0-26-16,0 26 16,0 0 1,0 0-1,0 0 16,26 0-32,-26 0 0,0 0 0,26 0-16,1 0-16,-27 0 0,26 26 0,-26-26-16,26 0 16,-26 27-16,0-27 0,26 25 16,-26-25-16,0 0 0,0 0 0,0 26 16,0-26-16,0 0 0,0 0 0,0 0 0,0 0 0,-26-26 0,26 26 0,0 0 0,-26-25-16,26 25 16,0-27 0,-26 27-16,26 0 16,-27 0-16,27 0 16,0-26-16,0 26 16,0 0 0,0 0-16,0 0 16,0 0-16,0 0-16,0 0-16,0 0-32,27 0-16,-27 0-17,0 0-47,0 0-32,0 0-48,26 0-32,-26 0-128,0 0-513,0 0-719,0 0-1138,0 0-2624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55.679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56646EC1-A6B1-45DD-AD27-E48F3703AF2D}" emma:medium="tactile" emma:mode="ink">
          <msink:context xmlns:msink="http://schemas.microsoft.com/ink/2010/main" type="inkDrawing" rotatedBoundingBox="27243,12208 27977,12444 27779,13059 27045,12824" shapeName="Other"/>
        </emma:interpretation>
      </emma:emma>
    </inkml:annotationXML>
    <inkml:trace contextRef="#ctx0" brushRef="#br0">15948 6639 4834,'0'0'1313,"-26"-26"63,26 26-111,-26 0-865,26-27-128,-27 1-32,27 0-47,0-1-65,0 1-48,0 0-32,0 0-32,0 0-16,0-26-16,0 52-16,27-27-16,-1 27 0,0 0 0,0 0 0,0 0 0,0 27-1,0-1 17,27 26 16,-27-26 0,0 26 0,-26-25 16,27-1 0,-1 27-16,-26-27 16,0 25 0,26-24 0,-26 25 0,0-26 0,-26 27 0,26-27 0,-26 0-16,-1 0 16,1 0-16,0 0 0,0-26 16,-1 0-16,1 0 0,-26 0 32,26 0 0,0 0 16,-27-26 16,27 0 33,-27-26 31,27 26 0,0-27 0,0 1 0,0 26 0,26-27-32,-26 28 0,26-28-32,0 27 0,0 0-16,26-1-16,-26 1 0,26 26 0,0-26-16,0 26 0,27 0-16,-1 0 0,1 0-16,-27 26 16,26-26 0,0 26 0,1 1 0,-27-1 0,0 0 0,1-26 0,-1 27-16,0-1-16,0-1-16,-26 1-16,26-26-32,-26 27-16,0-1-48,0 0-33,0-26-15,-26 26 0,0 1 16,0-1 16,0 0 48,-1 0 48,-25-26 64,26 26 64,-27-26 64,27 26 48,-26-26 48,0 0 32,-1-26 16,0 0 16,27 0-15,-26 0-33,26 0-32,26-1-32,-26 1-32,26 0-32,0 0-16,0-1-16,0 1-16,0 1-16,26-28 0,0 27-16,0 26 0,0-26-32,27-1 0,-27 27-32,27 0 0,-1-26-32,0 26 0,0 0-16,1 26 16,-27-26 16,27 27 0,-27-27 0,0 26 16,0 0 16,0 1 0,-26-1 0,26-1 16,-26 1-17,0 1 17,0-1-16,0 0 16,0 0 0,-26 1 16,0-1-16,0 0 32,0-26-16,0 26 16,-27-26 0,27 0 16,-27 0 32,27 0 16,-26 0 48,0-26 17,-1 0 15,1 0 16,25-27 0,1 27-16,-26 0 0,52-1-32,-26 1-16,26 1-16,0-28-16,0 27-16,0 0-16,0-1 0,26 1-16,0 0-16,0 0 0,27 0-32,-1 26 0,-25-26-32,25 26-32,0 0 0,0 0-32,1 0-16,-1 26-32,-25 0 16,-1 0 0,0 0 16,0 0-1,0 1 33,0-1 16,-26 0 16,26 27 32,-26-28 16,0 28 0,0-27 16,-26 0 0,26 27 16,-26-27-16,0 0 16,-26 0 16,26 0 0,-1 0 16,-25 0 0,-1-26 32,27 0 32,-26 0 16,0 0 33,-27-26 15,26 0-16,1 0 16,26 0-32,-26-26 0,26 25-48,26 1-16,-26 0-16,26 0-16,-27-1-16,27 1 0,0 1 0,0-1 0,0-1 0,27-25-16,-1 25 0,0 27-16,0-26-16,0 0-16,26 26-16,-26-26-32,27 26-16,0 0-16,-1 26-16,0-26 0,0 26-16,-25-26 15,25 26 1,-26 1 0,1-27 16,-1 52 16,0-25 0,-26-1 32,26-1 16,-26 1 0,0 1 16,0-1 0,0 26 16,0-25 16,-26-1 0,0 0 16,0 0 16,-27 0 32,27-26 16,-27 26 32,27-26 32,-26 0 48,0 0 16,-1 0 16,27-26 17,-27 0-17,1 0-32,26 0-32,0 0-16,26-1-48,-26 1-16,26 0-16,0 0 0,0-27-16,0 28 0,26-1-16,-26-1 0,26 1 0,0 0-16,26 26-16,-25-27 0,25 27-32,1 0 0,-1 0 0,0 0 0,-26 0-16,27 27 16,-27-1 16,0-26 0,27 26 16,-27 1 0,-26-1-16,26-1 16,-26 1-16,26 1 0,-26-1-32,0 0 0,-26 0-32,26 1 0,-26-1-16,0 0 16,26 0-1,-53 0 33,27 0 32,0-26 48,-27 26 32,27-26 65,-26 0 47,26 0 16,-26-26 32,-1 26-16,27-26-16,-27 0-16,27 0-48,0 0-32,0-27-16,26 27-32,0 0-16,0 0 0,0-1 0,0 1 0,0 1 0,0-1-16,0-1 0,26 27 0,0-26-16,0 26 0,27 0-16,-27 0-16,27 0 0,-27 0 16,26 0-16,-26 0 16,26 26 0,-25-26 0,-1 27 16,0-1 0,0-26 0,1 25 0,-27 1 0,26 1 0,-26-27 0,0 26-16,0 0-16,0 0 16,0-26 0,-26 27-16,26-1 32,-27-26 0,1 0 0,0 0 16,0 0 32,-1 0 0,1 0 16,-26-26 16,26 26 16,0-27 0,0 1 0,-1 0-16,1 0-16,26-1-16,0 1 0,0 26-16,0-25 0,0-1 0,26 26-16,-26-27 0,27 27 0,-1 0-16,0 0-16,26 0 0,-26 27 0,0-27-16,1 26 16,25-26-16,-26 25 32,-26 1-16,27-26 16,-1 27 0,-26-1 0,0-26 0,0 26 16,0 0-16,0-26 0,0 27 0,-26-27-16,26 0 0,-27 26-16,27-26 16,-26 0 0,0 0 0,0 0 16,-1 0 16,1 0 0,0 0 16,0-26 16,0 26 0,0-27 0,0 1 16,26 0-16,0 26 16,-27-26-16,27-1 0,0 1-16,0 26 16,0-25-32,27 25 16,-27-26-16,26 26 0,0 0-16,0 0 0,0 0-16,0 0 0,0 26-16,1-26 0,-1 25 0,-26-25 0,26 26 16,-26 1-16,0-27 32,26 26 0,-26 0 0,0-26 16,0 26-16,0-26 16,-26 27 0,26-27 0,-26 0 0,26 26-16,-26-26 16,-1 0 0,1 0 0,0 0-16,0-26 16,0 26 0,-26-27 0,25 1 0,1 26 16,0-26 0,-1 0 0,1-1 0,0 27 16,26-26-16,-26 1 0,26 25 0,0 0 0,0-26 0,26 26 0,-26 0-16,26 0 0,0 0 0,1 0 16,25 0-16,-25 26 0,-1-26 0,26 0-16,-26 25 0,0-25-16,0 0-16,-26 0-16,27 0-16,-1 0 0,-26 0-16,0 26 16,26-26 0,-26 0 0,0 0-32,0 27 0,0-27-1,-26 0 1,26 26 16,-26-26 0,-1 0 16,1 0 32,0 0 32,0 0 16,-26 0 32,26 0 32,-27 0 16,27-26 16,-27-1 16,27 1 0,0 26 17,0-25-33,26-1 0,0-1-32,0 27-16,0 0 0,0-26-16,0 26-16,0-26 0,0 26-16,26 0 16,-26 0-16,52 0 0,-26 0 16,1 26-16,25-26 0,-25 26 0,-1-26 0,26 27-16,-26-1 16,0-1 0,0-25 0,1 26 0,-1 1 0,-26-27 0,26 26 0,-26-26 0,0 26 0,0-26-16,0 26 16,0-26 0,0 0 0,0 0 0,-26 27 0,26-27-16,-26 0 16,-1 0 0,1 0 16,0 0-16,0-27 32,0 27 16,0 0 16,0-26 16,-1 26 16,1-26 16,0 26 0,26 0-16,-27-26-32,27 26 0,0 0-16,0-27-32,0 27 16,27 0-32,-27 0 16,26 0-16,0 0 0,1 0 16,-1 0-32,0 0 16,0 0 0,0 27 0,0-27-16,0 0 0,-26 0 16,27 26-16,-27-26 0,26 0 16,-26 0-16,0 0 16,0 0-16,0 0 0,0 0 0,0 26-16,-26-26 16,26 0-16,-27 0 0,1 0-16,26 0-32,-26 0-16,26 0-64,-26 0-80,26-26-513,-26 26-799,26 0-1138,0 0-2672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56.843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21A88435-A3A1-4B60-B5E9-8204D2C09D61}" emma:medium="tactile" emma:mode="ink">
          <msink:context xmlns:msink="http://schemas.microsoft.com/ink/2010/main" type="writingRegion" rotatedBoundingBox="29088,13918 25604,14345 25520,13666 29005,13238"/>
        </emma:interpretation>
      </emma:emma>
    </inkml:annotationXML>
    <inkml:traceGroup>
      <inkml:annotationXML>
        <emma:emma xmlns:emma="http://www.w3.org/2003/04/emma" version="1.0">
          <emma:interpretation id="{52806DAE-3D93-4853-917B-E11D33D2F410}" emma:medium="tactile" emma:mode="ink">
            <msink:context xmlns:msink="http://schemas.microsoft.com/ink/2010/main" type="paragraph" rotatedBoundingBox="29088,13918 25604,14345 25520,13666 29005,13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600C8-DAEE-4F43-ADD0-9525C1B625B2}" emma:medium="tactile" emma:mode="ink">
              <msink:context xmlns:msink="http://schemas.microsoft.com/ink/2010/main" type="line" rotatedBoundingBox="29088,13918 25604,14345 25520,13666 29005,13238"/>
            </emma:interpretation>
          </emma:emma>
        </inkml:annotationXML>
        <inkml:traceGroup>
          <inkml:annotationXML>
            <emma:emma xmlns:emma="http://www.w3.org/2003/04/emma" version="1.0">
              <emma:interpretation id="{538E44FF-972E-41B8-BAEC-5D0ED2AB020B}" emma:medium="tactile" emma:mode="ink">
                <msink:context xmlns:msink="http://schemas.microsoft.com/ink/2010/main" type="inkWord" rotatedBoundingBox="29088,13918 28174,14030 28090,13350 29005,13238"/>
              </emma:interpretation>
              <emma:one-of disjunction-type="recognition" id="oneOf0">
                <emma:interpretation id="interp0" emma:lang="en-US" emma:confidence="0.5">
                  <emma:literal>*$Daay</emma:literal>
                </emma:interpretation>
                <emma:interpretation id="interp1" emma:lang="en-US" emma:confidence="0">
                  <emma:literal>*$DDry</emma:literal>
                </emma:interpretation>
                <emma:interpretation id="interp2" emma:lang="en-US" emma:confidence="0">
                  <emma:literal>*$Daty</emma:literal>
                </emma:interpretation>
                <emma:interpretation id="interp3" emma:lang="en-US" emma:confidence="0">
                  <emma:literal>*$DDty</emma:literal>
                </emma:interpretation>
                <emma:interpretation id="interp4" emma:lang="en-US" emma:confidence="0">
                  <emma:literal>*$Dpty</emma:literal>
                </emma:interpretation>
              </emma:one-of>
            </emma:emma>
          </inkml:annotationXML>
          <inkml:trace contextRef="#ctx0" brushRef="#br0">17951 8130 1985,'0'0'480,"0"26"0,0-26-240,0 0-143,0-26-81,-27 26 0,27 0-16,0-26 0,0 26 0,0-26 16,-26 26 16,26 0 64,0-26 64,-26 0 80,26 26 96,-26-26 96,26-1 48,-26 1 33,26 0-33,-26-27-48,26 27-80,0 0-96,-26-27-80,26 27-64,0 0-48,0 0-32,26 0 0,-26 26-16,0-26-16,26-1 0,-26 27 0,26-26-16,-26 26-32,26 0-48,0 0-32,0 0-64,1 0-64,-1 0-64,0 26-48,0-26-16,1 27-17,-1-1 33,-26-26 48,26 26 48,0 0 48,-26 0 48,27 0 32,-27 0 16,0 27-32,0-53 0,0 26-33,0 0-47,-27-26-48,27 27 0,0-27 16,-26 26 48,0-26 48,26 26 48,-26-26 144,-1 0 176,1 27 144,0-27 128,0 0 112,-1 0 113,1 0 79,0 0 0,-26-27-63,26 27-81,0-26-64,26 0-111,-27-27-97,1 27-112,26 0-48,0-1-64,0 1-48,0 0-32,0 0 0,0 0-16,26 0 0,1 0-16,-1-1 0,0 1-16,0 0 0,0 26-32,0 0-16,27 0-16,-27 0-48,0 0-32,27 26-64,-27-26-64,0 26-64,0 1-129,1-27-143,-1 26-176,0 0-209,0 0-79,-26 0-465,26 0-720</inkml:trace>
          <inkml:trace contextRef="#ctx0" brushRef="#br0" timeOffset="3754">18212 8052 1169,'-52'26'992,"26"-26"16,0 0-111,-26 0-49,25 0-31,-25 0-49,26 0-48,-27-26-79,27 0-81,-1 0-112,1-1-80,0 1-112,0 0-48,0-27-47,26 27-33,-26 1-32,26-28-32,0 27-16,26 0 0,-26-1-16,0 1 0,26-26-16,0 26 0,0 0 0,0 0-16,1-1 0,25 27-16,-25 0 0,25 0-16,-26 0-16,27 0-32,-1 0 0,-26 27-16,26-27 0,1 26-17,-27 0 17,0 0 0,1-26 0,-1 26-16,0 0 0,0 0-16,-26 1-16,0-1 16,0 26-16,0-25-32,0 24 16,-26-25 16,26 1 16,-26-1 16,-27 0 16,27-26 32,-26 27 48,25-27 32,-25 0 16,0 0 48,0 0 16,25 0 32,-25 0 16,-1-27 32,27 27 16,-27-26 0,27 26 0,-26-26-32,26-1 0,0 27 0,26-26-32,-26 0-16,26 1-15,0-2-1,0 1 0,0 0-16,0 0-16,0-1 0,26 1-16,0 0 0,-26 0 0,26 0-16,26 26 0,-26-26-32,1 26 0,25 0-16,-25 0-16,25 0-32,-26 0 0,27 26-16,-27-26 0,0 26-16,26 0 16,-26 0 16,1-26 0,-1 26-1,-26 1 33,26-1-16,-26 0 16,0 0 16,0 26 0,0-26 16,0 0 0,-26 27 0,0-27 0,-1 1 0,1-1 16,0 0-16,0-26 16,0 26 16,0-26 0,-27 0 16,27 0 33,0 0-1,-27 0 16,27 0 16,0 0-16,-1-26 16,-25 26-16,26-26-16,0 0 0,0-1-16,26 1-16,-26 0-16,26-1 16,0 1-32,0-25 16,0 24-16,0 1 0,0 0 0,0 0 0,26-1-16,-26 1 0,26 0 16,0 0-32,26 26 16,-26 0-16,1 0-16,-1 0 16,27 26-32,-27-26 16,0 26 0,0 0 0,1 1 0,-1-1 16,0 0 0,0 0 0,-26 26 16,0-26-16,0 0 16,0 1-16,0-1 16,0 0 0,0 1 0,0-1 0,-26 0 0,0 0 0,26-26-16,-26 26 16,-1-26 0,1 26 0,0-26 0,0 0 32,-1 0-16,-25 0 32,25 0 0,1-26 16,0 26 0,-26-26 0,26 26-16,0-26 16,26 0-16,-27 0 0,27-1 0,-26 1 0,26 0 16,0-1 0,26-25-16,-26 27 16,27-2-16,-27 1 0,26 0 0,0 0-16,0-1-16,0 1 16,26 0-32,-25 26 16,25-26-16,-25 26 0,25 0-16,-26 0-16,1 0-16,25 26 16,-26 0-16,0-26 0,0 26 0,0 1 16,1-27 16,-1 26-16,0 0 32,-26 0-16,0 1 16,0-2-16,0 27 0,0-25 0,0-1-16,-26 0-16,0 1 16,-1-1 0,1 0 0,0 0 0,0 0 16,0-26 0,-26 26 0,25-26 32,1 0-16,-26 0 32,25 26 0,-25-26 16,25 0 0,-25-26 0,26 26 16,0 0 0,0 0 0,26-26-16,-26 26 0,26-26-16,0 26 0,0-26-16,0 0 0,0 0 0,26-1-16,-26-25 16,26 25-16,0 27 0,0-52 16,-26 52-16,26-25 0,0-2 0,27 1 0,-27 0 16,1 26-16,-1-26-16,26 26 16,-25 0-16,-1 0 0,0 0 0,0 0-32,0 0 0,0 26 0,0-26-16,1 26 0,-27-26 0,26 26 0,-26 1 0,0-2 16,0 27 0,0-25 16,0-1 16,0 0 0,-26 1 16,-1-1 0,1 0 16,0 0-16,0 0 32,0 0-16,0-26 16,0 0 0,-1 0 16,1 0-16,0 0 32,0 0-16,-1-26 32,1 26-16,-27-26 16,27 0-16,0-26 16,26 25-32,-26-25 0,26 25-16,0-25 0,0 0-16,0 26-16,26-26 16,-26-1-16,26 27 0,-26-26 0,26 26 0,1 0-32,-1-1 16,27 27-32,-27 0-16,0 0-16,27 0-16,-27 0 16,26 27 0,-26-1 16,26 0 16,-25 0 0,-1 0 32,0 0 16,-26 0 0,26 1 0,-26-1 0,0 0-16,0 0 16,0 1 0,-26-2-16,26 1 0,-26 0 0,0 1-16,-27-27 16,27 26 0,0 0 0,0 1 16,-26-1 16,25-26 16,-25 26 32,26-26 0,-1 0 16,-25 0 16,25 0 0,1-26 0,-26 26 0,26-26-16,0-1-16,0 1-16,-1-27 0,1 27-32,26 0 0,-26 1 1,26-28-17,0 27 0,26 0 0,-26-1 0,26 1 0,1 0 0,-1 26 16,26-26-32,-26 0 16,0 26-17,27 0 1,-27 0 0,27 0-16,-1 0-16,-26 26 16,27-26-16,-27 26 0,0-26 16,0 26-16,0 0 16,0-26 0,1 27 0,-1-1 16,-26-26 0,0 26-16,0 0 16,0 1 16,-26-2-16,26 1 0,-27-26 0,1 26 0,0 1 0,0-27 0,0 26 16,0-26-16,-27 26 16,27-26 16,0 0 0,-27 0 16,27 0 0,-27 0 16,27 0 0,0-26 0,-26 0 0,26 26-16,0-27 0,-1 1 0,1 0-16,26 26 0,0-25 0,0-2-16,0 1 16,26 0-16,-26 26 0,27-26 16,-1-1-16,0 1 0,0 26 0,0-26 0,26 26 0,-25 0 0,25 0 0,-25 0 0,25 0-16,-26 26 0,27-26 0,-27 26-16,0 1 0,0-27 16,-26 26-16,26 0 16,-26-26-16,26 26 0,-26 1 0,0-2-16,0-25-16,-26 26 0,26 0-16,-26-26 0,0 27 16,0-27 16,0 26 0,0-26 16,-1 26 32,1-26 16,-26 27 16,25-27 16,1 0 32,0 0 0,-1 0 32,1-27-16,0 1 0,0 26-16,0-26-16,26-1-32,-26 1 0,26 0-16,0 1-16,0-2 0,0 1 0,26 0 0,-26 0 0,26 26-16,0-27 16,0 1-16,0 26 0,1-26 0,-1 26 0,0 0-16,27 0 16,-27 0 0,0 0 0,1 0-16,-1 26 0,-26-26 0,26 0-32,0 26 16,-26-26-32,0 27 0,0-27-16,0 26-16,0-26-32,0 26 0,0-26 16,-26 0 0,0 26 16,0 1 32,-1-27 32,1 25 16,0-25 48,0 0 32,-1 0 16,1 26 16,0-26 16,-1 0 0,1-26 16,0 26-16,0 0 0,26-25-16,0 25-16,-26-27-16,26 27-16,0 0 0,0-26-16,26 26-16,-26 0 16,26 0-16,0 0 0,0 0-16,1 0 0,-1 0 0,0 26 0,1-26 0,-1 27 0,0-27 16,0 25-16,-26-25 16,27 26 0,-27-26 16,0 0-16,0 26-16,26-26 16,-26 0-16,0 0-16,0 0-16,0 0 0,-26 0 0,26 0 0,0 0 0,-27 0 32,1 0 0,0 0 0,0 0 16,26 0 16,-27-26 16,1 26 0,0-26 16,26 26 0,-27-25-16,27-2 16,-26 1-16,26 26 0,0-26-16,0 26-16,0-26 16,0 26-16,26 0 16,-26 0-16,27 0 0,-1 0 16,0 0-16,-26 0 0,27 26 0,-1-26 0,0 0 16,0 26-16,1-26-16,-27 0 16,0 26-16,26-26 0,-26 0-16,0 27 0,26-27-32,-26 0 0,0 0-48,0 0 0,0 0-32,-26 0-64,26 0-144,0 0-1201,-26-27-1184,26 27-3042</inkml:trace>
          <inkml:trace contextRef="#ctx0" brushRef="#br0" timeOffset="293">17794 8078 5010,'-53'-26'1297,"27"0"31,-26 0-655,26-1-225,0-25-128,0 26-112,-1-26-64,27 26-64,0-27-32,0 27-16,0 0-32,0-1-32,27 1 0,-1 0-16,0-1-32,0 1 0,0 26-16,26-26 0,1 26 16,-1 0-16,-26 0 16,26 0 0,1 26 0,-27-26-32,0 26-32,26-26-32,-26 27-48,0-27-96,1 26-129,-1 0-143,-26 1-96,26-27-81,-26 26-111,26 0-128,-26 0-385,0-26-560</inkml:trace>
          <inkml:trace contextRef="#ctx0" brushRef="#br0" timeOffset="470">17977 7973 2801,'-26'0'961,"-26"0"127,25 0-255,-25 0-65,26-26-64,-27 0-79,27 26-129,0-26-128,-1 0-112,1 0-64,0 0-64,26-1-32,0 1-48,0 0 0,0 0-32,26 0-16,0 0-16,1 0-16,-1-1-48,0 27-32,27-26-48,-27 26-48,26 0-64,-25 0-112,25 26-128,0-26-177,-26 0-207,27 27-305,-27-1-624,0 0-1216</inkml:trace>
          <inkml:trace contextRef="#ctx0" brushRef="#br0" timeOffset="690">17636 7947 4994,'0'-26'1233,"-26"0"31,26 0-639,0 0-289,26-27-112,-26 27-64,26-26-48,-26 25-64,27-25-64,25 26-64,-26-26-160,0 26-336,26-1-657,-25 1-47,25 26-801,0 0-1409</inkml:trace>
          <inkml:trace contextRef="#ctx0" brushRef="#br0" timeOffset="1038">17793 7921 4946,'-26'-26'1185,"-1"0"47,1 26-687,0-26-225,26 0-80,0 26-32,0-27-32,0 1-64,0 0-32,0 0-32,0-1-16,26 27-32,0-26-32,1 0-32,25 26 0,-26 0-48,26 0-16,1 0-48,-27 0-64,26 26-32,1-26-64,-27 26-49,0 1-47,27-1-32,-27 0-96,0-26-33,0 26 17,0 1-16,0-1-16,-26 0-81,0 0-15,0 0-160,0 0-369</inkml:trace>
          <inkml:trace contextRef="#ctx0" brushRef="#br0" timeOffset="9658">18292 7842 2481,'0'0'592,"0"0"17,-26 0-401,26 0-32,0 0-64,0 0-64,0 0-16,-26 0-48,26 0-16,0 0-48,0 0-16,0-25 0,0 25 0,0 0 0,0 0 0,0 0 48,0 0 64,0 0 32,0 0 80,0-27 48,0 27 64,0 0 48,0 0 32,0 0 0,0 0-32,0-26-31,0 26-33,0 0-32,0 0-16,0 0-16,0 0 0,0 0 0,0 0 0,0-26 16,0 26 0,-27 0 0,27 0 0,0 0 1,0 0 15,0 0 0,0 0-32,0 0-16,0 0-48,0 0-16,0 0-16,0 0-16,0 0-16,0 0-16,27 0 0,-27 0 0,0 0-16,0 0 0,0 0 16,0 0-16,26 0 0,-26 0 16,0 0-16,0 0 0,0 26 16,0-26-16,26 0 0,-26 0 0,0 26 0,0-26 0,0 0 16,26 0-16,-26 27 0,0-27 0,0 0 0,0 0 0,0 0 0,0 0 0,0 25 0,-26-25 16,26 0-16,0 26 16,0-26-16,-26 0 0,26 26 0,-26-26 0,-1 27 0,1-1-16,26-26-32,-26 26 16,26-26-16,-27 0 0,1 27 0,26-27 0,-26 26 32,26-26 0,0 26 16,0-26 0,0 0 16,0 0 0,0 0 16,0 0 0,0 0 0,0 0 0,0 0-16,0 0 16,0 0-16,0 0-16,0 0 0,0 0 0,0 0 0,26-26 0,-26 26-16,26 0 16,-26 0 0,27-26-16,-1 26 16,-26 0 0,26-27-16,1 27 16,-1-26 0,-26 26 16,26-26 0,-26 26 16,26-27 16,0 27 0,-26-26 16,0 0 0,26 26 0,-26-25-16,0 25 0,26-27-16,-26 27-16,0-26 0,0 26 0,0-26 0,0 26-16,0 0 16,0-26 16,0 26 0,0 0 32,-26 0 32,26 0 16,0 0 0,0 0 33,-26 0-17,26 0-16,0 0-16,0 0-32,-26 0-16,26 0-16,0 0 0,0 0-32,0 0 16,0 0-16,0 0 0,0 0 16,0 0-16,0 0 0,0 0 0,0 0 16,0 0-16,26 0 0,-26 0 16,0 0-16,0 0 0,0 0 0,0 0 16,26 0-16,-26 26 16,0-26-16,0 0 16,0 26-16,0-26 0,0 26 16,0-26-16,0 27 0,0-27 0,0 25 16,0-25-16,0 26 0,-26 0 0,26-26 0,-26 27 16,26-1-16,-26-26 0,26 26 16,-26 1-16,26-27 16,-26 26 0,26-26 0,-27 26 0,27-26 0,-26 26 0,26-26 0,-26 26-16,26-26 16,-27 0 0,27 0 0,0 0 0,-26 26 0,26-26-16,-26 0 16,26 0 0,0 0 0,0 0 0,0 0-16,-26 0 16,26 0-16,0 0 16,0-26-16,0 26 0,0 0 0,0 0 0,-26 0 0,26 0 0,0 0 0,0 0 0,0 0 0,0 0-16,0 0 16,0 0 0,0 0 0,0 0 0,0 0 0,26 0 0,-26 0 0,0 0 0,0 0 16,0 0-16,0 0 0,0 0 0,26 0-16,-26 0 16,0 0 0,0 0 0,26 0 0,-26 0 0,26 0 0,-26 0 0,0-26 0,27 26 0,-27 0 0,26-26 0,-26 0 0,26 26 16,-26-26-16,27-1 0,-27 27 0,26-26 0,-26 0 0,26 26 0,-26-27 0,0 27 0,0-26 0,26 26-16,-26-26 16,0 26 0,0 0 0,0 0 0,0 0 0,0 0 0,0 0 0,0 0 0,0 0 0,0 0 0,0 0 0,-26 0 0,26 0 16,0 0-16,-26 0 0,26 0 0,0-25 0,0 25 16,0 0-16,0 0 0,0 0 0,-26 0-16,26 0 16,0 0 0,0 0 0,0 0 0,0 0 0,0 0 0,0 25 0,0-25 0,0 0 0,0 0 0,0 0 0,0 0 0,0 0 0,0 0 0,0 0 0,26 0 0,-26 0 0,0 26 0,0-26 0,26 0 0,-26 0 16,0 0-16,0 0 0,0 0 0,0 26 0,0-26 0,0 0 0,0 0 0,0 27 0,0-27 16,0 0-16,0 0 0,0 26 0,0-26 0,-26 0 0,26 0 16,0 26-16,0-26 0,0 0 0,0 0 16,-26 0-16,26 0 16,0 27-16,0-27 32,0 0-16,-27 0 16,27 26-16,0-26 16,-26 0 0,26 0-16,0 26 0,-26-26-16,26 0 16,0 0-16,0 0 0,0 0 0,0 0 16,-27 0-16,27 0 0,0 0 0,0 0 0,-26 26 0,26-26 0,0 0 0,0 0 0,-26 0 0,26 0 16,0 0-16,0 0 0,0 0 0,0 0 0,0 0 0,0 0 0,0 0 0,0 26 0,0-26 0,-26 0 0,26 0 0,0 0 0,0 0 0,0 0 0,0 0 0,0 0 0,0 0 0,-26 0 0,26 0 0,0 0 0,0 0 0,0 0 0,0 0 0,-26 0 0,26 0 0,0 0 0,0 0 0,-26 0 0,26 0 0,0 0 0,0 26 0,0-26 0,0 0 0,-27 0 0,27 0 0,0 0 0,0 0 0,0 0 16,-26 0-16,26 0 0,0 0 0,-26 0 0,26 0 0,0 26 0,0-26 0,-26 0 0,26 0 0,0 0 0,0 0 0,-27 0 0,27 0 0,0 0 0,-26 0 0,26 0 0,0 0 0,0 0 16,0 0-16,0 0 0,-26 0 0,26 0 0,0 0 0,0 0 16,0 0-16,0 0 16,0 0 0,0 0 0,0 0 16,-26 0-16,26 0 0,0-26 0,0 26 0,0 0 0,0 0 0,0-26 16,0 26 0,0 0 0,-27 0 0,27 0 0,0-26 16,-26 26 0,26 0-16,-26 0 16,26 0-16,0 0 0,-26 0 0,26 0 0,0 0-16,-26 0 0,26 0 0,-26 0 0,26 0 1,0 0-17,0 0 16,-26-26-16,26 26 16,0 0 0,-27 0 0,27-26 0,0 26 0,0 0 16,-26-26 0,26 26-16,0-27 16,0 27-16,0 0 0,0-26-16,0 26 0,0 0 16,0-26-16,0 26 0,0 0 0,0-27 0,0 27 0,0-26 0,0 0 0,0 26 0,0-25 0,26 25 0,-26-27 0,0 1 16,0 0-16,27 26 0,-27-26 16,0-1-16,0 27 16,26-26 0,-26 26-16,0 0 16,0-26 0,0 26-16,0-26 0,26 26 16,-26-26-16,0 26 0,26-26 0,-26 26 0,0 0 0,0-26 0,26 26 0,-26 0 0,26 0 0,-26-27 0,26 27-16,-26 0 16,0 0 0,27 0 0,-27 0 0,0 0 0,26 0 0,-26 0 0,0 27 0,26-27 0,-26 0 0,26 0 0,-26 26 0,0-26 0,0 0 0,0 0 0,27 0 0,-27 0 0,0 26 0,0-26 0,0 0 0,0 0-16,0 0 16,0 0-32,0 0 0,0 0-16,0 0-16,0 26-16,0-26-17,0 0-31,0 0-32,26 0-48,-26 0-80,0 0-384,0 0-1009,0 0-1248,0 0-3010</inkml:trace>
        </inkml:traceGroup>
        <inkml:traceGroup>
          <inkml:annotationXML>
            <emma:emma xmlns:emma="http://www.w3.org/2003/04/emma" version="1.0">
              <emma:interpretation id="{A971589F-829A-4704-98D4-B990EDFB8F9A}" emma:medium="tactile" emma:mode="ink">
                <msink:context xmlns:msink="http://schemas.microsoft.com/ink/2010/main" type="inkWord" rotatedBoundingBox="25566,14231 25657,13841 25845,13885 25754,14275"/>
              </emma:interpretation>
              <emma:one-of disjunction-type="recognition" id="oneOf1">
                <emma:interpretation id="interp5" emma:lang="en-US" emma:confidence="0.5">
                  <emma:literal>•</emma:literal>
                </emma:interpretation>
                <emma:interpretation id="interp6" emma:lang="en-US" emma:confidence="0">
                  <emma:literal>*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°</emma:literal>
                </emma:interpretation>
                <emma:interpretation id="interp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6430">14965 8339 3249,'0'0'881,"0"0"-1,0 0-143,39 0-497,-39 0-96,0-39-96,0 39-96,39 0-128,-39-39-64,40 39-17,-40 0-15,39-40 32,-39 40 0,0-39 128,39 39 176,-39 0 160,0-39 128,0 39 97,0-40 47,0 40 48,0 0 0,0 0-79,0 0-97,0 0-96,0 0-80,0 0-64,0 0-64,-39 0-16,39 0-16,0 0-16,-39 0 0,39 40 16,0-40-16,0 0 32,-40 39 0,40-39 16,0 0 0,0 39 16,-39-39 0,39 0 0,0 0 0,0 40 0,0-40-16,0 0-16,0 39 0,0-39-16,0 39 0,0-39 0,0 39-16,0-39 0,0 0 1,0 40-1,0-40 0,39 0 0,-39 0 0,0 0-16,40 0 16,-40 0 0,0 0-16,0 0 16,39-40-16,-39 40 16,0-39-16,0 39 16,0 0-16,39-39 0,-39 39 16,0 0 0,0-39 0,-39 39 0,39-40 0,0 40 0,0-39 0,0 39 0,-39 0 0,39-39 0,0 39 0,0-40 0,-40 40 0,40-39 0,0 39 0,0-39 16,0 39-16,0 0 0,0 0 0,0 0-16,0 0 16,0 0-16,40 0 0,-40 39 0,0-39 0,0 0-32,39 39-32,-39-39-80,39 40-113,-39-40-1215,39 39-1201,-39-39-3010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0:49.968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24961F55-B458-4A29-89EE-C6D06DCE7F82}" emma:medium="tactile" emma:mode="ink">
          <msink:context xmlns:msink="http://schemas.microsoft.com/ink/2010/main" type="inkDrawing" rotatedBoundingBox="25601,11897 25996,12629 25520,12886 25125,12154" semanticType="scratchOut" shapeName="Other">
            <msink:sourceLink direction="with" ref="{B551EA4D-B025-471D-936D-B932ED9CE198}"/>
          </msink:context>
        </emma:interpretation>
      </emma:emma>
    </inkml:annotationXML>
    <inkml:trace contextRef="#ctx0" brushRef="#br0">14913 6638 5234,'-26'0'1201,"26"-26"32,0 26-801,-26-26-224,26 0-32,0 0-16,-27 0-48,27-1-32,0 27-32,0-26-32,0 0 0,0 0-16,0-1 0,27 1 0,-27 0 0,26 26-16,-26 0-16,26 0-16,1 0 0,-1 0 0,0 26 0,0 0 0,1 1 0,-1-1 32,-26 0-16,26 27 32,-26-1 0,26-26 0,-26 26 32,0-26 0,0 1 16,0-1 0,0 0 16,-26 1-16,26-1 16,-26 0-32,0 0 0,26-26-16,-27 0 0,1 26 16,0-26 0,0 0 16,-1-26 32,1 26 16,0-26 16,-1 0 16,1 0 16,0-1 0,0 1 1,26-27-33,-26 27 0,26-26-16,0 26-32,0-26 0,0 25-16,26 1-16,0 0-16,-26 0 0,26-1-16,27 1 0,-27 26-32,0 0-16,1 0-32,-1 0-32,0 26-48,27 1-48,-27-1-65,0 0-15,0 27 16,0-1 48,-26 0 16,26 0 64,-26-25 48,0 25 112,0 1 48,0-27 48,0 0 16,-26 26 32,26-52 16,-26 26-16,0 0 16,0-26-32,0 0 0,-1 0-16,-25-26 1,26 26-17,-1-26 0,-25-26 0,-1 26 0,27-26-16,-26-1-32,26 27 0,0-27-16,26 1-16,-27 0-16,27-1 0,0 1 0,0-1-16,27 27 0,-27 0 0,26-26 16,0 26-16,0 26 0,0-26 0,26-1-16,-25 27 16,-1 0-16,27 0-16,-27 0 0,26 27-16,-25-1-32,-1 0 0,0 0-32,0 26 16,0-26 16,-26 27 0,26-1 16,-26 1 32,26-1 0,-26-26 32,-26 26 0,26-25 16,0-1 0,-26 0 16,0 1 16,0-27 0,0 26 16,0-26 16,-1 0-16,-25 0 16,26 0-16,-27-26 16,27-1-32,-1 1 16,-25 0 0,26 26-16,0-27 16,0 1 0,26 0-16,0 0 16,0 0-16,0 0 0,0-27 0,0 27-16,26 0-16,0 0 0,0 26 0,0-27 0,0 27-16,27-26 0,-27 26 0,27 0 0,-27 26-16,0-26-16,27 27 0,-27-27-16,0 26 0,0 0 0,-26 0 16,26 1 0,-26 25 16,26-26 16,-26 0-16,0 0 16,0 0 0,-26 1 0,26-1 0,-26 0 0,26-26 0,-26 27 0,0-27 0,0 26 16,0-26-16,-1 0 16,-25 0 16,26-26 0,-1 26 0,1-27 32,0 1-16,-1 0 16,1-1 0,0 1-16,26 0 0,-26 0-16,26 0 0,0-26-16,0-1 0,0 27 0,26 0-16,-26-1 0,26 1 0,0 26 0,1-26 0,-1 26-16,0 0-16,1 0 0,-1 26 0,0-26-16,0 26 0,1 1 0,-1-1 16,0 0-16,0 0 16,-26 1 0,0 25 16,26-26 0,-26 0 0,0 0 16,0 0-16,0 1 16,-26-1 0,26-26 0,-26 0 0,0 26 0,0-26 0,-1 0 0,1 0 0,0-26 0,0 26 0,-1-26 0,1 26 16,0-27-16,-1 1 16,1-26 0,0 26 0,0-26 0,26-1 0,0 27 0,0-27 0,0 27 0,0 0-16,0 0 16,0 0-16,26 0 16,0 26-16,0 0 0,-26-26 0,53 26 0,-27 0 0,1 26-16,-1 0 0,0-26-16,0 26 0,1 26-16,-1-26 0,0 1 0,0 25 0,-26-26 16,26 1 0,-26 25 16,0-26 0,0 0 16,0 0 0,0 0 0,-26 1 16,26-1 16,-26-26 0,0 0 0,26 0 0,-26 0 0,-1-26 16,1 26-16,0-27 0,0 1 16,-1 0-16,1 0 0,0-26-16,-1-1 0,1 1 0,26-1-16,-26 1 16,26 26-16,0-26 0,0 26 0,0-1 0,26 27 0,-26-26 16,26 26-16,1 0 0,-1 0 0,0 26-16,1-26 16,-1 53 0,26-27 0,-25 0 0,-1 26 0,0 1-16,0-27 16,0 26 0,-26 1 0,26-27 0,-26 26 0,26-26 0,-26 0 0,0 1 0,0-1 0,-26 0 0,26-26 0,-26 27 0,26-27 0,-26 0 0,0 0 0,26 0 16,-52 0-16,25-27 16,1 27 0,0-26 0,0 0 0,-1-1 16,1 1 0,0 0 0,26 0 0,-27 0 0,27-26 0,0 25 0,0 1-16,0 26 0,27-26 0,-27 26 0,26-26-16,-26 26 16,26 0-16,1 26 0,-1-26 0,0 26-16,0-26 0,1 26 0,-1 1-16,0-1 0,0-26 0,-26 26 16,26 0-16,-26 0 16,0 0 0,0 0 0,0-26 16,0 27 0,0-1 0,0-26-16,0 0 16,0 0 0,0 0 0,-26 0 0,26 0 0,-26-26 0,26 26 0,-26-27 0,0 1 0,26 0 0,-27 0 0,1 0 0,26-26 0,-26 25 0,26-25 0,-26 26 0,26-1 0,0 1 0,0 26 0,0-26 0,0 26 0,0 0 0,0 0 0,0 0-16,26 0 16,0 26-16,-26 0 0,26 1 0,1 25 0,-1-26 0,-26 27-16,26-1 16,0-26 0,-26 0 0,26 0 0,-26 1 0,0-1 16,0 0-16,0-26 16,0 27-16,0-27 16,0 0 0,-26 0 0,26 0-16,0 0 16,-26 0-16,26 0 16,-26-27 0,0 27-16,26-26 16,-27 0 0,1 26 0,0-27 0,26 1 0,-26 0 16,26-26-16,-27 26 16,27-27-16,0 27 0,0 0 16,0 0-16,0-1 0,0 27 0,27 0 16,-27 0-16,26 0-16,-26 0 16,26 27-16,0-1-16,1 26 0,-1 1 0,0-1-16,0-26 0,0 26 0,-26 1 16,26-27 0,-26 27 16,26-27 16,-26 0 0,0 0 0,0-26 16,0 26-16,0-26 16,0 0 0,-26 0 0,26 0 0,-26-26 0,26 26 0,-26-26 0,0 0 0,0-26 0,0 25 0,26 1-16,-27-27-16,1 27-80,26 0-160,-26 26-609,26-26-703,0 26-1154,0 0-2704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9T20:51:14.733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F30BE9EA-36A6-42BB-B0F1-2D6301FA2BA3}" emma:medium="tactile" emma:mode="ink">
          <msink:context xmlns:msink="http://schemas.microsoft.com/ink/2010/main" type="inkDrawing" rotatedBoundingBox="5795,6117 6511,6030 6587,6658 5871,6745" shapeName="Other"/>
        </emma:interpretation>
      </emma:emma>
    </inkml:annotationXML>
    <inkml:trace contextRef="#ctx0" brushRef="#br0">5435 3287 2545,'0'0'544,"-26"26"1,26-26-401,0 0-176,-26 0-80,26 0-64,0 26-65,0-26-63,-27 0 0,27 0 16,0 0 48,0 0 112,0 0 112,0 0 80,0 0 80,-26 0 48,26 0 80,0 0 32,0 0-32,0 26-15,-26-26-17,26 0-48,0 0-48,26 0-64,-26 0-64,0 0-16,0 0-16,0 0 16,0 0 16,0 0 32,0 0 0,0 0 16,0-26 32,0 26 48,0 0 48,0 0 64,0 0-16,0 0 16,0 0-15,0 0-49,0 0-32,0 26-80,0-26-16,0 0-32,0 0 32,0 0 16,0 0 16,0 0 0,0 0-16,0 0 0,0 0-16,0 0-16,0-26-16,0 26-32,0 0 16,26 0 0,-26 0 0,0 0 0,0 0 32,0 0 0,0 0 0,0 0 16,0 0 16,0 0-16,0-26 16,0 26-16,0 0 0,0 0 16,0 0-16,0 0 17,0 0-17,0 0 0,0 0 16,0-26-16,0 26 0,0 0 0,0 0 0,0 0 0,0 0 0,0 0 0,0 0-16,0-26 16,0 26-16,0 0 0,0 0 0,0 0-16,0 0 0,-26 0 0,26 0 0,0 0 16,0 0-16,0 0 16,0 0 0,-26 0 0,26 0 16,0 0 16,0 0-16,0-27 16,0 27 16,-26 0-16,26 0-16,0 0 0,0 0 16,0 0-16,0 0-16,0 0 16,0 0 1,-27 0-1,27 0 16,0 0 0,0 0-16,-26 0 16,26 0-16,0 0 0,-26 0-16,26 0 0,0 0-16,0 0 0,0 0-16,-26 27 16,26-27-16,0 0 0,0 0 0,-26 0 0,26 26 16,0-26 0,0 0 0,-26 0 0,26 0 16,0 0 0,0 0-16,0 0 16,0 0 0,0 0-16,0 26 16,-27-26-16,27 0-16,0 0 16,0 26-16,0-26 0,0 0-16,-26 0 16,26 26-16,0-26 16,-26 0 0,26 0 0,0 26 0,0-26 16,0 0 0,-26 0 0,26 26 0,0-26 16,0 0 0,0 0-16,0 0 16,-27 27-16,27-27 0,0 0-16,0 0 16,0 0-16,0 26 16,-26-26-16,26 0 0,0 0 16,0 26-16,0-26 16,0 0-16,0 0 16,0 27 0,0-27-16,0 0 16,-26 0 1,26 0-1,0 0 0,0 25-16,0-25 16,0 0 0,0 0-16,0 26 0,0-26 0,0 0 0,0 0 0,0 0-16,0 0 16,0 26 0,0-26-16,0 0 0,0 0 16,0 0 0,26 27 0,-26-27 0,0 0-16,0 0 32,0 26-16,0-26 0,0 0 0,0 0 0,0 0 0,0 26 0,0-26-16,0 0 16,0 0 0,0 0-16,0 26 16,26-26-16,-26 0 16,0 0 0,0 27-16,0-27 16,0 0 0,0 0-16,0 0 16,27 26 0,-27-26-16,0 0 16,0 0 0,0 0-16,0 0 16,0 0-16,26 0 16,-26 26-16,0-26 0,26 0 0,-26 0 0,0 0 16,0 0-16,0 0 0,0 26 0,26-26 16,-26 0-16,0 0 16,0 0-16,0 0 16,27 0 0,-27 0 0,0 0-16,0 0 16,0 0 0,0 0-16,26 0 16,-26 0 0,0 0-16,26 0 16,-26 26 0,26-26 0,-26 0-16,0 0 16,26 0 0,-26 0 16,0 0 0,26 0 0,-26 0 16,0 0-16,27 0 16,-27 0 0,0 0 0,26 0-16,-26 0-16,0 0 0,26 0 0,-26-26 0,0 26-16,26 0 16,-26 0-16,0 0 0,0 0 0,0 0 16,0 0-16,27 0 16,-27 0-16,0 0 16,0 0 0,26 0 0,-26 0 0,0 0 0,0 0 0,26 0 0,-26 0 0,0 0 0,0 0-16,26 0 16,-26 0 0,0 0 0,0 0-16,0 0 16,27-26-16,-27 26 16,0 0-16,26 0 0,-26 0 0,0 0 16,26-26-16,-26 26 0,0 0 0,0 0 0,0-26 16,26 26-16,-26 0 16,0-27-16,0 27 0,0 0 16,0-26-16,26 26 0,-26-26 16,0 26-16,0-26 0,0 26 0,26 0 0,-26-27 0,0 27 0,0 0 0,0-26 0,0 26 16,26 0-16,-26 0 0,0-26 0,0 26 0,0 0 0,0 0 0,0-25 0,0 25 0,0 0 16,0 0-16,0 0 0,0-27 0,0 27 0,0 0 16,0-26-16,0 26 0,0 0 0,0-26 16,0 26-16,0 0 0,-26 0 16,26 0-16,0-27 0,0 27 0,0 0 16,0 0-16,0 0 0,0 0 0,0 0 0,0-26 16,0 26-16,0 0 0,-26-26 0,26 26 0,0 0 0,0 0 16,-26-26-16,26 26 0,0 0 0,0 0 0,0-26 0,-26 26 0,26 0 0,0-26 16,0 26-16,0 0 16,-26-26 0,26 26 0,0 0 0,0-27 0,-26 27 16,26 0-16,0 0-16,0 0 16,-27 0-16,27 0 0,0-26 16,0 26-16,-26 0 16,26 0-16,0 0 16,-26 0-16,26 0 16,0 0 0,-26 0 0,26 0 0,0 0 16,-27 0 0,27 0-16,0 0 16,0 0-15,-26 0-1,26 0 0,0 0-16,-26 0 0,26 0 0,-26 0 16,26 0-32,-27 0 16,27 26 0,0-26 0,-26 0 0,26 0 0,0 0 16,-26 0-16,26 27 16,0-27 0,-26 0 0,26 26 0,0-26-16,-26 0 16,26 0-16,0 26 16,0-26-16,0 0 0,0 0 0,-26 0 0,26 26 0,0-26 0,0 0 0,0 0 0,0 0 16,0 26-16,0-26 0,26 0 0,-26 26 0,0-26 16,0 0-16,0 26 0,0-26 0,26 0 16,-26 27-16,0-27 0,0 0 0,0 26 0,0-26 0,26 0 0,-26 26 16,0-26-16,0 0 0,0 27 0,0-27 0,0 25 0,26-25 0,-26 26 0,0-26 16,0 26-16,26-26 16,-26 0-16,0 27 16,0-27 0,0 0-16,0 26 16,27-26 0,-27 0-16,0 0 16,0 26-16,26-26 0,-26 0 16,0 0-16,26 26 0,-26-26 0,26 0 16,-26 0-16,0 0 0,0 0 16,27 0-16,-27 0 16,0 0-16,26 0 16,-26 27-16,0-27 0,26 0 0,-26 0 16,0 0-16,26 0 0,-26 0 0,27-27 16,-27 27-16,0 0 0,26 0 16,-26-26-16,26 26 16,-26 0-16,0-26 0,26 26 16,-26-26-16,0 26 16,0 0-16,26-27 0,-26 27 0,0-26 16,0 26-16,0 0 0,0 0 0,0-26 0,0 26 16,0-25-16,0 25 0,-26-27 0,26 1 0,0 26 0,0 0-16,0-26 16,0 26 0,-26 0 0,26-27 0,0 27 0,0 0-16,0 0 16,-26 0 0,26-26 0,0 26 0,0 0 0,0 0-16,0 0 0,-26 0 0,26 0 0,0 0 0,0 0-16,-27 0 16,27 0 0,0 0 0,-26 0-16,26 0 16,0 0 0,-26 0 0,26 0 16,0 0-16,-26 0 16,26 0-16,0 26 16,-27-26 0,27 0 16,0 0-16,0 27 0,0-27 0,-26 0-16,26 26 16,-26-26 0,26 0 0,-26 0 0,26 26 0,0-26 0,-27 27 0,27-27 0,0 25 0,0-25 0,0 26 0,0-26 0,0 0 0,-26 26 0,26-26 16,0 27-16,26-27 0,-26 26 0,0-26 0,0 26-16,0-26-16,27 0-48,-27 0-81,0 0-111,26 0-144,0-26 1633,-26 26-3266,26-26-1793,-26-1-4962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2AE9-D17E-410E-BB6E-61D0FB4AF9A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/>
          <p:cNvSpPr/>
          <p:nvPr/>
        </p:nvSpPr>
        <p:spPr>
          <a:xfrm rot="20322223">
            <a:off x="6450585" y="769898"/>
            <a:ext cx="3393650" cy="1480009"/>
          </a:xfrm>
          <a:prstGeom prst="chevron">
            <a:avLst>
              <a:gd name="adj" fmla="val 11808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row: Notched Right 4"/>
          <p:cNvSpPr/>
          <p:nvPr/>
        </p:nvSpPr>
        <p:spPr>
          <a:xfrm rot="1419544">
            <a:off x="593300" y="1008666"/>
            <a:ext cx="3996965" cy="1762813"/>
          </a:xfrm>
          <a:prstGeom prst="notchedRightArrow">
            <a:avLst>
              <a:gd name="adj1" fmla="val 100000"/>
              <a:gd name="adj2" fmla="val 1323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hevron 5"/>
          <p:cNvSpPr/>
          <p:nvPr/>
        </p:nvSpPr>
        <p:spPr>
          <a:xfrm rot="2523515">
            <a:off x="2650505" y="4271913"/>
            <a:ext cx="3393650" cy="1480009"/>
          </a:xfrm>
          <a:prstGeom prst="chevron">
            <a:avLst>
              <a:gd name="adj" fmla="val 11808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/>
        </p:nvSpPr>
        <p:spPr>
          <a:xfrm rot="14569232">
            <a:off x="7883953" y="3923123"/>
            <a:ext cx="3393650" cy="1480009"/>
          </a:xfrm>
          <a:prstGeom prst="chevron">
            <a:avLst>
              <a:gd name="adj" fmla="val 11808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101952" y="2205692"/>
              <a:ext cx="226560" cy="188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7184" y="2190941"/>
                <a:ext cx="254295" cy="219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204992" y="2054972"/>
              <a:ext cx="207600" cy="2265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5203" y="2034801"/>
                <a:ext cx="247537" cy="266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912032" y="4458812"/>
              <a:ext cx="924000" cy="1263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9355" y="4435776"/>
                <a:ext cx="969714" cy="1309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7776992" y="970892"/>
              <a:ext cx="1216320" cy="11220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6834" y="949294"/>
                <a:ext cx="1258076" cy="1165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9256952" y="3883772"/>
              <a:ext cx="245400" cy="2360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38574" y="3864673"/>
                <a:ext cx="282156" cy="273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/>
              <p14:cNvContentPartPr/>
              <p14:nvPr/>
            </p14:nvContentPartPr>
            <p14:xfrm>
              <a:off x="9766112" y="4430492"/>
              <a:ext cx="273600" cy="23592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47032" y="4412483"/>
                <a:ext cx="310320" cy="272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9209792" y="4788812"/>
              <a:ext cx="1244640" cy="339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6834" y="4775857"/>
                <a:ext cx="1274514" cy="370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/>
              <p14:cNvContentPartPr/>
              <p14:nvPr/>
            </p14:nvContentPartPr>
            <p14:xfrm>
              <a:off x="9096752" y="4317572"/>
              <a:ext cx="198120" cy="2832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78055" y="4298116"/>
                <a:ext cx="236234" cy="32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/>
              <p14:cNvContentPartPr/>
              <p14:nvPr/>
            </p14:nvContentPartPr>
            <p14:xfrm>
              <a:off x="2101952" y="2186972"/>
              <a:ext cx="254880" cy="2265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1432" y="2163920"/>
                <a:ext cx="297720" cy="271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9068432" y="4355132"/>
              <a:ext cx="311040" cy="7726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49014" y="4332819"/>
                <a:ext cx="348796" cy="8122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21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2</cp:revision>
  <dcterms:created xsi:type="dcterms:W3CDTF">2017-03-29T20:43:35Z</dcterms:created>
  <dcterms:modified xsi:type="dcterms:W3CDTF">2017-03-29T20:51:37Z</dcterms:modified>
</cp:coreProperties>
</file>