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T Sans Narrow" panose="020B0604020202020204" charset="0"/>
      <p:regular r:id="rId19"/>
      <p:bold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a Cham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5T23:43:29.117" idx="1">
    <p:pos x="6000" y="0"/>
    <p:text>GONNA GRAB NEW OVERVIEW DIAGRAM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5T23:43:49.369" idx="2">
    <p:pos x="6000" y="0"/>
    <p:text>GONNA UPDATE THIS SOME MORE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4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86350" y="1135475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Swarm Demonstration Hardware System: Applied to Maintaining a Wireless Sensor Network</a:t>
            </a:r>
            <a:br>
              <a:rPr lang="en" sz="4200" dirty="0"/>
            </a:br>
            <a:endParaRPr lang="en" sz="4200" dirty="0"/>
          </a:p>
        </p:txBody>
      </p:sp>
      <p:sp>
        <p:nvSpPr>
          <p:cNvPr id="67" name="Shape 67"/>
          <p:cNvSpPr txBox="1"/>
          <p:nvPr/>
        </p:nvSpPr>
        <p:spPr>
          <a:xfrm>
            <a:off x="2999925" y="2604080"/>
            <a:ext cx="3453600" cy="2364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Christiana Chamon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Rachel Dunn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Maria Ciara Lalata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Mable Wan</a:t>
            </a:r>
          </a:p>
          <a:p>
            <a:pPr lvl="0" algn="ctr">
              <a:spcBef>
                <a:spcPts val="0"/>
              </a:spcBef>
              <a:buNone/>
            </a:pPr>
            <a:endParaRPr lang="en" sz="2400" dirty="0">
              <a:latin typeface="PT Sans Narrow" panose="020B0604020202020204" charset="0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Sponsor: Dr. Aaron Becker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400450" y="1935350"/>
            <a:ext cx="5092500" cy="18330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Charging Platform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Forward and Backward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Rotation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Go to sensor node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Attach to sensor node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Charge sensor node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320" y="1152425"/>
            <a:ext cx="4747978" cy="336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900335" y="2461355"/>
            <a:ext cx="753300" cy="126493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82204" y="1266325"/>
            <a:ext cx="1248080" cy="17525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  <p:bldP spid="140" grpId="0" animBg="1"/>
      <p:bldP spid="140" grpId="1" animBg="1"/>
      <p:bldP spid="141" grpId="0" animBg="1"/>
      <p:bldP spid="1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266175" y="3818912"/>
            <a:ext cx="3335700" cy="9165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 Node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71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Random walk model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Motion mirror model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875" y="3067724"/>
            <a:ext cx="3459601" cy="20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l="3988" t="4769" b="5051"/>
          <a:stretch/>
        </p:blipFill>
        <p:spPr>
          <a:xfrm>
            <a:off x="3515709" y="1003001"/>
            <a:ext cx="5400415" cy="3127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42896" y="2453449"/>
            <a:ext cx="1346700" cy="15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Assembled Robots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Wireless communication 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Tested individual modules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Image processor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Integration – 80%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Video - </a:t>
            </a:r>
            <a:r>
              <a:rPr lang="en-US" dirty="0">
                <a:latin typeface="PT Sans Narrow" panose="020B0604020202020204" charset="0"/>
              </a:rPr>
              <a:t>https://www.youtube.com/watch?v=0jP0-5w1uqE</a:t>
            </a:r>
            <a:endParaRPr lang="en" dirty="0">
              <a:latin typeface="PT Sans Narrow" panose="020B0604020202020204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dirty="0">
              <a:latin typeface="PT Sans Narrow" panose="020B0604020202020204" charset="0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50" y="1451187"/>
            <a:ext cx="3735222" cy="224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Inconsistent Image processor – many iterations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Testing individual modules that were dependent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Project management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Writing original programs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XBee - wireless communication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Image processing identification tags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Simulation -&gt; Physical Testing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Autodesk Inventor design limitations</a:t>
            </a:r>
            <a:r>
              <a:rPr lang="en" sz="18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744"/>
          <a:stretch/>
        </p:blipFill>
        <p:spPr>
          <a:xfrm>
            <a:off x="5326141" y="2041375"/>
            <a:ext cx="2967924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7417" t="11179" r="36555" b="41712"/>
          <a:stretch/>
        </p:blipFill>
        <p:spPr>
          <a:xfrm>
            <a:off x="5736664" y="1657674"/>
            <a:ext cx="2146877" cy="2104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4938" t="6810" r="14761" b="16933"/>
          <a:stretch/>
        </p:blipFill>
        <p:spPr>
          <a:xfrm>
            <a:off x="5326141" y="1512639"/>
            <a:ext cx="3346722" cy="2394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0735" t="9736" r="12965"/>
          <a:stretch/>
        </p:blipFill>
        <p:spPr>
          <a:xfrm>
            <a:off x="5280929" y="1528206"/>
            <a:ext cx="3551371" cy="2363242"/>
          </a:xfrm>
          <a:prstGeom prst="rect">
            <a:avLst/>
          </a:prstGeom>
        </p:spPr>
      </p:pic>
      <p:pic>
        <p:nvPicPr>
          <p:cNvPr id="8" name="Shape 156"/>
          <p:cNvPicPr preferRelativeResize="0"/>
          <p:nvPr/>
        </p:nvPicPr>
        <p:blipFill rotWithShape="1">
          <a:blip r:embed="rId7">
            <a:alphaModFix/>
          </a:blip>
          <a:srcRect l="3988" t="4769" b="5051"/>
          <a:stretch/>
        </p:blipFill>
        <p:spPr>
          <a:xfrm>
            <a:off x="4564380" y="2171700"/>
            <a:ext cx="4412874" cy="24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63850" y="19043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The purpose of this project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Problem and background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Methodologies used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Overview diagram of project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Accomplishments 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Challenges </a:t>
            </a:r>
          </a:p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Conclusion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93" y="1496125"/>
            <a:ext cx="3913271" cy="234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Purpose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87925"/>
            <a:ext cx="8520600" cy="1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This project develops search and control algorithms to enable robots to autonomously locate and then wirelessly charge moving sensors 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0" y="2342375"/>
            <a:ext cx="5216725" cy="25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Problem and Background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No current solutions for: 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Cheap, simple, tracking robots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Inductive charging robots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Image processor to identification tags and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Methodology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Open source robot design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Matlab programming 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Image processing</a:t>
            </a:r>
          </a:p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Modular programming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125" y="725599"/>
            <a:ext cx="2061125" cy="17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430410" y="639222"/>
            <a:ext cx="817200" cy="10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650" y="2804962"/>
            <a:ext cx="1730500" cy="17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391213" y="2857752"/>
            <a:ext cx="995400" cy="103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Diagram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25" y="1000025"/>
            <a:ext cx="6559126" cy="38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706000" y="993225"/>
            <a:ext cx="3794100" cy="9165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48866" y="1893394"/>
            <a:ext cx="2414588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Platform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97200" cy="143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Camera track robots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Finds sensor nodes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l="20617" t="5075" r="16525" b="11715"/>
          <a:stretch/>
        </p:blipFill>
        <p:spPr>
          <a:xfrm>
            <a:off x="4044200" y="524124"/>
            <a:ext cx="4379625" cy="40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l="34621" t="14745" r="55812" b="74521"/>
          <a:stretch/>
        </p:blipFill>
        <p:spPr>
          <a:xfrm>
            <a:off x="969054" y="2705100"/>
            <a:ext cx="2318174" cy="18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198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PT Sans Narrow</vt:lpstr>
      <vt:lpstr>Arial</vt:lpstr>
      <vt:lpstr>Open Sans</vt:lpstr>
      <vt:lpstr>tropic</vt:lpstr>
      <vt:lpstr>Swarm Demonstration Hardware System: Applied to Maintaining a Wireless Sensor Network </vt:lpstr>
      <vt:lpstr>Agenda</vt:lpstr>
      <vt:lpstr>Purpose</vt:lpstr>
      <vt:lpstr>Problem and Background</vt:lpstr>
      <vt:lpstr>Methodology</vt:lpstr>
      <vt:lpstr>Overview Diagram</vt:lpstr>
      <vt:lpstr>Goal Analysis</vt:lpstr>
      <vt:lpstr>Goal Analysis</vt:lpstr>
      <vt:lpstr>Camera Platform</vt:lpstr>
      <vt:lpstr>Goal Analysis</vt:lpstr>
      <vt:lpstr>Charging Platform</vt:lpstr>
      <vt:lpstr>Goal Analysis</vt:lpstr>
      <vt:lpstr>Sensor Node</vt:lpstr>
      <vt:lpstr>Accomplishments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Demonstration Hardware System: Applied to Maintaining a Wireless Sensor Network </dc:title>
  <cp:lastModifiedBy>Mable Wan</cp:lastModifiedBy>
  <cp:revision>7</cp:revision>
  <dcterms:modified xsi:type="dcterms:W3CDTF">2017-04-26T05:21:59Z</dcterms:modified>
</cp:coreProperties>
</file>