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5143500" type="screen16x9"/>
  <p:notesSz cx="6858000" cy="9144000"/>
  <p:embeddedFontLst>
    <p:embeddedFont>
      <p:font typeface="PT Sans Narrow" panose="020B0604020202020204" charset="0"/>
      <p:regular r:id="rId21"/>
      <p:bold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a Cham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5T23:43:29.117" idx="1">
    <p:pos x="6000" y="0"/>
    <p:text>GONNA GRAB NEW OVERVIEW DIAGRAM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4-25T23:43:49.369" idx="2">
    <p:pos x="6000" y="0"/>
    <p:text>GONNA UPDATE THIS SOME MORE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331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5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4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02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91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428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957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4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3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61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6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67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84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3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47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91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4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yrbnKCqX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jP0-5w1uq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86350" y="1135475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Swarm Demonstration Hardware System: Applied to Maintaining a Wireless Sensor Network</a:t>
            </a:r>
            <a:br>
              <a:rPr lang="en" sz="4200" dirty="0"/>
            </a:br>
            <a:endParaRPr lang="en" sz="4200" dirty="0"/>
          </a:p>
        </p:txBody>
      </p:sp>
      <p:sp>
        <p:nvSpPr>
          <p:cNvPr id="67" name="Shape 67"/>
          <p:cNvSpPr txBox="1"/>
          <p:nvPr/>
        </p:nvSpPr>
        <p:spPr>
          <a:xfrm>
            <a:off x="2999925" y="2604080"/>
            <a:ext cx="3453600" cy="2364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Christiana Chamon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Rachel Dunn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Maria Ciara Lalata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Mable Wan</a:t>
            </a:r>
          </a:p>
          <a:p>
            <a:pPr lvl="0" algn="ctr">
              <a:spcBef>
                <a:spcPts val="0"/>
              </a:spcBef>
              <a:buNone/>
            </a:pPr>
            <a:endParaRPr lang="en" sz="2400" dirty="0">
              <a:latin typeface="PT Sans Narrow" panose="020B0604020202020204" charset="0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latin typeface="PT Sans Narrow" panose="020B0604020202020204" charset="0"/>
              </a:rPr>
              <a:t>Sponsor: Dr. Aaron Becker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400450" y="1935350"/>
            <a:ext cx="5092500" cy="18330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Charging Platform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Forward and Backward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Rotation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Go to sensor node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Attach to sensor node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Charge sensor node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320" y="1152425"/>
            <a:ext cx="4747978" cy="336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900335" y="2461355"/>
            <a:ext cx="753300" cy="126493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782204" y="1266325"/>
            <a:ext cx="1248080" cy="1752562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uiExpand="1" build="p"/>
      <p:bldP spid="140" grpId="0" animBg="1"/>
      <p:bldP spid="140" grpId="1" animBg="1"/>
      <p:bldP spid="141" grpId="0" animBg="1"/>
      <p:bldP spid="14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266175" y="3818912"/>
            <a:ext cx="3335700" cy="9165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 Node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717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Random walk model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Motion mirror model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875" y="3067724"/>
            <a:ext cx="3459601" cy="20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4">
            <a:alphaModFix/>
          </a:blip>
          <a:srcRect l="3988" t="4769" b="5051"/>
          <a:stretch/>
        </p:blipFill>
        <p:spPr>
          <a:xfrm>
            <a:off x="3515709" y="1003001"/>
            <a:ext cx="5400415" cy="3127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442896" y="2453449"/>
            <a:ext cx="1346700" cy="15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Assembled Robots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Wireless communication 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Tested individual modules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Image processor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Integration – 80%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PT Sans Narrow" panose="020B0604020202020204" charset="0"/>
              </a:rPr>
              <a:t>Video - </a:t>
            </a:r>
            <a:r>
              <a:rPr lang="en-US" dirty="0" smtClean="0">
                <a:latin typeface="PT Sans Narrow" panose="020B0604020202020204" charset="0"/>
                <a:hlinkClick r:id="rId3"/>
              </a:rPr>
              <a:t>https</a:t>
            </a:r>
            <a:r>
              <a:rPr lang="en-US" dirty="0">
                <a:latin typeface="PT Sans Narrow" panose="020B0604020202020204" charset="0"/>
                <a:hlinkClick r:id="rId3"/>
              </a:rPr>
              <a:t>://www.youtube.com/watch?v=_dyrbnKCqX0</a:t>
            </a:r>
            <a:endParaRPr lang="en" dirty="0">
              <a:latin typeface="PT Sans Narrow" panose="020B0604020202020204" charset="0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550" y="1451187"/>
            <a:ext cx="3735222" cy="2241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Inconsistent Image processor – many iterations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Testing individual modules that were dependent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Project management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Writing original programs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XBee - wireless communication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Image processing identification tags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Simulation -&gt; Physical Testing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bg2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Custom shells</a:t>
            </a:r>
            <a:endParaRPr lang="en" sz="1800" dirty="0">
              <a:solidFill>
                <a:schemeClr val="bg2"/>
              </a:solidFill>
              <a:latin typeface="PT Sans Narrow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744"/>
          <a:stretch/>
        </p:blipFill>
        <p:spPr>
          <a:xfrm>
            <a:off x="5326141" y="2041375"/>
            <a:ext cx="2967924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7417" t="11179" r="36555" b="41712"/>
          <a:stretch/>
        </p:blipFill>
        <p:spPr>
          <a:xfrm>
            <a:off x="5736664" y="1657674"/>
            <a:ext cx="2146877" cy="2104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4938" t="6810" r="14761" b="16933"/>
          <a:stretch/>
        </p:blipFill>
        <p:spPr>
          <a:xfrm>
            <a:off x="5326141" y="1512639"/>
            <a:ext cx="3346722" cy="2394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10735" t="9736" r="12965"/>
          <a:stretch/>
        </p:blipFill>
        <p:spPr>
          <a:xfrm>
            <a:off x="5223816" y="1116755"/>
            <a:ext cx="3551371" cy="2363242"/>
          </a:xfrm>
          <a:prstGeom prst="rect">
            <a:avLst/>
          </a:prstGeom>
        </p:spPr>
      </p:pic>
      <p:pic>
        <p:nvPicPr>
          <p:cNvPr id="8" name="Shape 156"/>
          <p:cNvPicPr preferRelativeResize="0"/>
          <p:nvPr/>
        </p:nvPicPr>
        <p:blipFill rotWithShape="1">
          <a:blip r:embed="rId7">
            <a:alphaModFix/>
          </a:blip>
          <a:srcRect l="3988" t="4769" b="5051"/>
          <a:stretch/>
        </p:blipFill>
        <p:spPr>
          <a:xfrm>
            <a:off x="4539173" y="2272964"/>
            <a:ext cx="4412874" cy="2446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5818" y="2182944"/>
            <a:ext cx="3749369" cy="2139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PT Sans Narrow" panose="020B0604020202020204" charset="0"/>
              </a:rPr>
              <a:t>Robotic hardware system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PT Sans Narrow" panose="020B0604020202020204" charset="0"/>
              </a:rPr>
              <a:t>Maintain </a:t>
            </a:r>
            <a:r>
              <a:rPr lang="en-US" sz="2000" dirty="0">
                <a:solidFill>
                  <a:schemeClr val="bg2"/>
                </a:solidFill>
                <a:latin typeface="PT Sans Narrow" panose="020B0604020202020204" charset="0"/>
              </a:rPr>
              <a:t>the battery life of </a:t>
            </a:r>
            <a:r>
              <a:rPr lang="en-US" sz="2000" dirty="0" smtClean="0">
                <a:solidFill>
                  <a:schemeClr val="bg2"/>
                </a:solidFill>
                <a:latin typeface="PT Sans Narrow" panose="020B0604020202020204" charset="0"/>
              </a:rPr>
              <a:t>sensor nodes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2"/>
                </a:solidFill>
                <a:latin typeface="PT Sans Narrow" panose="020B0604020202020204" charset="0"/>
              </a:rPr>
              <a:t>Inspire future </a:t>
            </a:r>
            <a:r>
              <a:rPr lang="en-US" sz="2000" dirty="0">
                <a:solidFill>
                  <a:schemeClr val="bg2"/>
                </a:solidFill>
                <a:latin typeface="PT Sans Narrow" panose="020B0604020202020204" charset="0"/>
              </a:rPr>
              <a:t>engineering </a:t>
            </a:r>
            <a:r>
              <a:rPr lang="en-US" sz="2000" dirty="0" smtClean="0">
                <a:solidFill>
                  <a:schemeClr val="bg2"/>
                </a:solidFill>
                <a:latin typeface="PT Sans Narrow" panose="020B0604020202020204" charset="0"/>
              </a:rPr>
              <a:t>students</a:t>
            </a:r>
            <a:endParaRPr lang="en-US" sz="2000" dirty="0">
              <a:solidFill>
                <a:schemeClr val="bg2"/>
              </a:solidFill>
              <a:latin typeface="PT Sans Na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63850" y="19043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Walk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www.youtube.com/watch?v=0jP0-5w1uqE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8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The purpose of this project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Problem and background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Methodologies used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Overview diagram of project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Accomplishments 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Challenges </a:t>
            </a:r>
          </a:p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Conclusion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93" y="1496125"/>
            <a:ext cx="3913271" cy="234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Purpose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87925"/>
            <a:ext cx="8520600" cy="106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This project develops search and control algorithms to enable robots to autonomously locate and then wirelessly charge moving sensors 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0" y="2342375"/>
            <a:ext cx="5216725" cy="25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Problem and Background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No current solutions for: 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Cheap, simple, tracking robots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Inductive charging robots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  <a:latin typeface="PT Sans Narrow" panose="020B0604020202020204" charset="0"/>
                <a:ea typeface="Arial"/>
                <a:cs typeface="Arial"/>
                <a:sym typeface="Arial"/>
              </a:rPr>
              <a:t>Image processor to identification tags and 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 dirty="0"/>
              <a:t>Methodology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Open source robot design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Matlab programming 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Image processing</a:t>
            </a:r>
          </a:p>
          <a:p>
            <a:pPr marL="5143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latin typeface="PT Sans Narrow" panose="020B0604020202020204" charset="0"/>
              </a:rPr>
              <a:t>Modular programming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125" y="725599"/>
            <a:ext cx="2061125" cy="17175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6430410" y="639222"/>
            <a:ext cx="817200" cy="10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650" y="2804962"/>
            <a:ext cx="1730500" cy="17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391213" y="2857752"/>
            <a:ext cx="995400" cy="103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2" y="432619"/>
            <a:ext cx="8171437" cy="4596433"/>
          </a:xfrm>
          <a:prstGeom prst="rect">
            <a:avLst/>
          </a:prstGeom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Overview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 Analysis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24" y="993225"/>
            <a:ext cx="6914774" cy="37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1706000" y="993225"/>
            <a:ext cx="3794100" cy="916500"/>
          </a:xfrm>
          <a:prstGeom prst="rect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948866" y="1893394"/>
            <a:ext cx="2414588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Camera Platform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97200" cy="14387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Camera track robots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>
                <a:latin typeface="PT Sans Narrow" panose="020B0604020202020204" charset="0"/>
              </a:rPr>
              <a:t>Finds sensor nodes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l="20617" t="5075" r="16525" b="11715"/>
          <a:stretch/>
        </p:blipFill>
        <p:spPr>
          <a:xfrm>
            <a:off x="4044200" y="524124"/>
            <a:ext cx="4379625" cy="40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l="34621" t="14745" r="55812" b="74521"/>
          <a:stretch/>
        </p:blipFill>
        <p:spPr>
          <a:xfrm>
            <a:off x="969054" y="2705100"/>
            <a:ext cx="2318174" cy="18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220</Words>
  <Application>Microsoft Office PowerPoint</Application>
  <PresentationFormat>On-screen Show (16:9)</PresentationFormat>
  <Paragraphs>67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PT Sans Narrow</vt:lpstr>
      <vt:lpstr>Open Sans</vt:lpstr>
      <vt:lpstr>Arial</vt:lpstr>
      <vt:lpstr>tropic</vt:lpstr>
      <vt:lpstr>Swarm Demonstration Hardware System: Applied to Maintaining a Wireless Sensor Network </vt:lpstr>
      <vt:lpstr>Agenda</vt:lpstr>
      <vt:lpstr>Purpose</vt:lpstr>
      <vt:lpstr>Problem and Background</vt:lpstr>
      <vt:lpstr>Methodology</vt:lpstr>
      <vt:lpstr>Overview Diagram</vt:lpstr>
      <vt:lpstr>Goal Analysis</vt:lpstr>
      <vt:lpstr>Goal Analysis</vt:lpstr>
      <vt:lpstr>Camera Platform</vt:lpstr>
      <vt:lpstr>Goal Analysis</vt:lpstr>
      <vt:lpstr>Charging Platform</vt:lpstr>
      <vt:lpstr>Goal Analysis</vt:lpstr>
      <vt:lpstr>Sensor Node</vt:lpstr>
      <vt:lpstr>Accomplishments</vt:lpstr>
      <vt:lpstr>Challenges</vt:lpstr>
      <vt:lpstr>Conclusion</vt:lpstr>
      <vt:lpstr>Thank you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Demonstration Hardware System: Applied to Maintaining a Wireless Sensor Network </dc:title>
  <cp:lastModifiedBy>Rachel Dunn</cp:lastModifiedBy>
  <cp:revision>15</cp:revision>
  <dcterms:modified xsi:type="dcterms:W3CDTF">2017-04-28T16:21:20Z</dcterms:modified>
</cp:coreProperties>
</file>