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2AE9-D17E-410E-BB6E-61D0FB4AF9A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F1A-ADA5-4807-A058-C2BD8470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7796701" y="3164059"/>
            <a:ext cx="1620070" cy="2470238"/>
            <a:chOff x="474731" y="3036505"/>
            <a:chExt cx="1620070" cy="2470238"/>
          </a:xfrm>
        </p:grpSpPr>
        <p:grpSp>
          <p:nvGrpSpPr>
            <p:cNvPr id="79" name="Group 78"/>
            <p:cNvGrpSpPr/>
            <p:nvPr/>
          </p:nvGrpSpPr>
          <p:grpSpPr>
            <a:xfrm>
              <a:off x="474731" y="3036505"/>
              <a:ext cx="1620070" cy="2470238"/>
              <a:chOff x="9923532" y="536517"/>
              <a:chExt cx="1620070" cy="2470238"/>
            </a:xfrm>
          </p:grpSpPr>
          <p:sp>
            <p:nvSpPr>
              <p:cNvPr id="81" name="Arrow: Chevron 80"/>
              <p:cNvSpPr/>
              <p:nvPr/>
            </p:nvSpPr>
            <p:spPr>
              <a:xfrm rot="16200000">
                <a:off x="9498448" y="961601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0184927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0184927" y="191571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1094698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1101621" y="194337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0865649" y="1777270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984350" y="425510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Arrow: Chevron 18"/>
          <p:cNvSpPr/>
          <p:nvPr/>
        </p:nvSpPr>
        <p:spPr>
          <a:xfrm rot="16200000">
            <a:off x="2559168" y="961603"/>
            <a:ext cx="2470238" cy="1620070"/>
          </a:xfrm>
          <a:prstGeom prst="chevron">
            <a:avLst>
              <a:gd name="adj" fmla="val 64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" name="Arrow: Chevron 19"/>
          <p:cNvSpPr/>
          <p:nvPr/>
        </p:nvSpPr>
        <p:spPr>
          <a:xfrm rot="16200000">
            <a:off x="5068687" y="961602"/>
            <a:ext cx="2470238" cy="1620070"/>
          </a:xfrm>
          <a:prstGeom prst="chevron">
            <a:avLst>
              <a:gd name="adj" fmla="val 64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" name="Arrow: Chevron 20"/>
          <p:cNvSpPr/>
          <p:nvPr/>
        </p:nvSpPr>
        <p:spPr>
          <a:xfrm rot="16200000">
            <a:off x="7375008" y="961602"/>
            <a:ext cx="2470238" cy="1620070"/>
          </a:xfrm>
          <a:prstGeom prst="chevron">
            <a:avLst>
              <a:gd name="adj" fmla="val 64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Oval 1"/>
          <p:cNvSpPr/>
          <p:nvPr/>
        </p:nvSpPr>
        <p:spPr>
          <a:xfrm>
            <a:off x="-731544" y="198047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0651" y="14122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29037" y="14122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04367" y="15138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04367" y="204497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28005" y="15138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807" y="15138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81807" y="194337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914905" y="151384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914905" y="2017314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23532" y="536517"/>
            <a:ext cx="1620070" cy="2470238"/>
            <a:chOff x="9923532" y="536517"/>
            <a:chExt cx="1620070" cy="2470238"/>
          </a:xfrm>
        </p:grpSpPr>
        <p:sp>
          <p:nvSpPr>
            <p:cNvPr id="26" name="Arrow: Chevron 25"/>
            <p:cNvSpPr/>
            <p:nvPr/>
          </p:nvSpPr>
          <p:spPr>
            <a:xfrm rot="16200000">
              <a:off x="9498448" y="961601"/>
              <a:ext cx="2470238" cy="1620070"/>
            </a:xfrm>
            <a:prstGeom prst="chevron">
              <a:avLst>
                <a:gd name="adj" fmla="val 646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0184927" y="1568436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184927" y="1915714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1094698" y="1568436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1101621" y="1943377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865649" y="177727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4731" y="3036505"/>
            <a:ext cx="1620070" cy="2470238"/>
            <a:chOff x="474731" y="3036505"/>
            <a:chExt cx="1620070" cy="2470238"/>
          </a:xfrm>
        </p:grpSpPr>
        <p:grpSp>
          <p:nvGrpSpPr>
            <p:cNvPr id="48" name="Group 47"/>
            <p:cNvGrpSpPr/>
            <p:nvPr/>
          </p:nvGrpSpPr>
          <p:grpSpPr>
            <a:xfrm>
              <a:off x="474731" y="3036505"/>
              <a:ext cx="1620070" cy="2470238"/>
              <a:chOff x="9923532" y="536517"/>
              <a:chExt cx="1620070" cy="2470238"/>
            </a:xfrm>
          </p:grpSpPr>
          <p:sp>
            <p:nvSpPr>
              <p:cNvPr id="49" name="Arrow: Chevron 48"/>
              <p:cNvSpPr/>
              <p:nvPr/>
            </p:nvSpPr>
            <p:spPr>
              <a:xfrm rot="16200000">
                <a:off x="9498448" y="961601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0184927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0184927" y="191571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1094698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1101621" y="194337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865649" y="1777270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984350" y="425510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34110" y="3019981"/>
            <a:ext cx="1620070" cy="2470238"/>
            <a:chOff x="474731" y="3036505"/>
            <a:chExt cx="1620070" cy="2470238"/>
          </a:xfrm>
        </p:grpSpPr>
        <p:grpSp>
          <p:nvGrpSpPr>
            <p:cNvPr id="57" name="Group 56"/>
            <p:cNvGrpSpPr/>
            <p:nvPr/>
          </p:nvGrpSpPr>
          <p:grpSpPr>
            <a:xfrm>
              <a:off x="474731" y="3036505"/>
              <a:ext cx="1620070" cy="2470238"/>
              <a:chOff x="9923532" y="536517"/>
              <a:chExt cx="1620070" cy="2470238"/>
            </a:xfrm>
          </p:grpSpPr>
          <p:sp>
            <p:nvSpPr>
              <p:cNvPr id="59" name="Arrow: Chevron 58"/>
              <p:cNvSpPr/>
              <p:nvPr/>
            </p:nvSpPr>
            <p:spPr>
              <a:xfrm rot="16200000">
                <a:off x="9498448" y="961601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0184927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184927" y="191571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1094698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1101621" y="194337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865649" y="1777270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984350" y="425510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3442129" y="367885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02967" y="3067922"/>
            <a:ext cx="1620070" cy="2470238"/>
            <a:chOff x="474731" y="3036505"/>
            <a:chExt cx="1620070" cy="2470238"/>
          </a:xfrm>
        </p:grpSpPr>
        <p:grpSp>
          <p:nvGrpSpPr>
            <p:cNvPr id="67" name="Group 66"/>
            <p:cNvGrpSpPr/>
            <p:nvPr/>
          </p:nvGrpSpPr>
          <p:grpSpPr>
            <a:xfrm>
              <a:off x="474731" y="3036505"/>
              <a:ext cx="1620070" cy="2470238"/>
              <a:chOff x="9923532" y="536517"/>
              <a:chExt cx="1620070" cy="2470238"/>
            </a:xfrm>
          </p:grpSpPr>
          <p:sp>
            <p:nvSpPr>
              <p:cNvPr id="69" name="Arrow: Chevron 68"/>
              <p:cNvSpPr/>
              <p:nvPr/>
            </p:nvSpPr>
            <p:spPr>
              <a:xfrm rot="16200000">
                <a:off x="9498448" y="961601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0184927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0184927" y="191571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1094698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1101621" y="194337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0865649" y="1777270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" name="Oval 67"/>
            <p:cNvSpPr/>
            <p:nvPr/>
          </p:nvSpPr>
          <p:spPr>
            <a:xfrm>
              <a:off x="984350" y="425510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Oval 74"/>
          <p:cNvSpPr/>
          <p:nvPr/>
        </p:nvSpPr>
        <p:spPr>
          <a:xfrm>
            <a:off x="5910986" y="372679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517011" y="372679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165113" y="38487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Oval 96"/>
          <p:cNvSpPr/>
          <p:nvPr/>
        </p:nvSpPr>
        <p:spPr>
          <a:xfrm>
            <a:off x="7878607" y="4945631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77760" y="4862576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9982205" y="3019981"/>
            <a:ext cx="1620070" cy="2470238"/>
            <a:chOff x="474731" y="3036505"/>
            <a:chExt cx="1620070" cy="2470238"/>
          </a:xfrm>
        </p:grpSpPr>
        <p:grpSp>
          <p:nvGrpSpPr>
            <p:cNvPr id="110" name="Group 109"/>
            <p:cNvGrpSpPr/>
            <p:nvPr/>
          </p:nvGrpSpPr>
          <p:grpSpPr>
            <a:xfrm>
              <a:off x="474731" y="3036505"/>
              <a:ext cx="1620070" cy="2470238"/>
              <a:chOff x="9923532" y="536517"/>
              <a:chExt cx="1620070" cy="2470238"/>
            </a:xfrm>
          </p:grpSpPr>
          <p:sp>
            <p:nvSpPr>
              <p:cNvPr id="112" name="Arrow: Chevron 111"/>
              <p:cNvSpPr/>
              <p:nvPr/>
            </p:nvSpPr>
            <p:spPr>
              <a:xfrm rot="16200000">
                <a:off x="9498448" y="961601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0184927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0184927" y="191571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1094698" y="156843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1101621" y="194337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0865649" y="1777270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984350" y="4255100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8" name="Oval 117"/>
          <p:cNvSpPr/>
          <p:nvPr/>
        </p:nvSpPr>
        <p:spPr>
          <a:xfrm>
            <a:off x="10390224" y="367885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0996249" y="367885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1277307" y="4760976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100465" y="4760976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866267" y="388247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8375528" y="408567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692960" y="4102034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868039" y="399277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4730" y="536520"/>
            <a:ext cx="1620072" cy="2485111"/>
            <a:chOff x="474730" y="536520"/>
            <a:chExt cx="1620072" cy="2485111"/>
          </a:xfrm>
        </p:grpSpPr>
        <p:sp>
          <p:nvSpPr>
            <p:cNvPr id="17" name="Arrow: Chevron 16"/>
            <p:cNvSpPr/>
            <p:nvPr/>
          </p:nvSpPr>
          <p:spPr>
            <a:xfrm rot="16200000">
              <a:off x="49648" y="961604"/>
              <a:ext cx="2470238" cy="1620070"/>
            </a:xfrm>
            <a:prstGeom prst="chevron">
              <a:avLst>
                <a:gd name="adj" fmla="val 646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4730" y="1615440"/>
              <a:ext cx="618779" cy="1391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6022" y="1630316"/>
              <a:ext cx="618779" cy="1391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5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91219" y="4227322"/>
            <a:ext cx="1620072" cy="2485111"/>
            <a:chOff x="474730" y="536520"/>
            <a:chExt cx="1620072" cy="2485111"/>
          </a:xfrm>
        </p:grpSpPr>
        <p:grpSp>
          <p:nvGrpSpPr>
            <p:cNvPr id="26" name="Group 25"/>
            <p:cNvGrpSpPr/>
            <p:nvPr/>
          </p:nvGrpSpPr>
          <p:grpSpPr>
            <a:xfrm>
              <a:off x="474730" y="536520"/>
              <a:ext cx="1620072" cy="2485111"/>
              <a:chOff x="474730" y="536520"/>
              <a:chExt cx="1620072" cy="2485111"/>
            </a:xfrm>
          </p:grpSpPr>
          <p:sp>
            <p:nvSpPr>
              <p:cNvPr id="43" name="Arrow: Chevron 42"/>
              <p:cNvSpPr/>
              <p:nvPr/>
            </p:nvSpPr>
            <p:spPr>
              <a:xfrm rot="16200000">
                <a:off x="49648" y="961604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4730" y="1615440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6022" y="1630316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402898" y="1329657"/>
              <a:ext cx="597713" cy="1582938"/>
              <a:chOff x="1402898" y="1329657"/>
              <a:chExt cx="597713" cy="158293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 flipH="1">
              <a:off x="533395" y="1330473"/>
              <a:ext cx="597713" cy="1582938"/>
              <a:chOff x="1402898" y="1329657"/>
              <a:chExt cx="597713" cy="158293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5187668" y="4227322"/>
            <a:ext cx="1620072" cy="2485111"/>
            <a:chOff x="474730" y="536520"/>
            <a:chExt cx="1620072" cy="2485111"/>
          </a:xfrm>
        </p:grpSpPr>
        <p:sp>
          <p:nvSpPr>
            <p:cNvPr id="64" name="Arrow: Chevron 63"/>
            <p:cNvSpPr/>
            <p:nvPr/>
          </p:nvSpPr>
          <p:spPr>
            <a:xfrm rot="16200000">
              <a:off x="49648" y="961604"/>
              <a:ext cx="2470238" cy="1620070"/>
            </a:xfrm>
            <a:prstGeom prst="chevron">
              <a:avLst>
                <a:gd name="adj" fmla="val 646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730" y="1615440"/>
              <a:ext cx="618779" cy="1391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76022" y="1630316"/>
              <a:ext cx="618779" cy="1391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836" y="5020459"/>
            <a:ext cx="597713" cy="1582938"/>
            <a:chOff x="1402898" y="1329657"/>
            <a:chExt cx="597713" cy="1582938"/>
          </a:xfrm>
        </p:grpSpPr>
        <p:sp>
          <p:nvSpPr>
            <p:cNvPr id="57" name="Oval 56"/>
            <p:cNvSpPr/>
            <p:nvPr/>
          </p:nvSpPr>
          <p:spPr>
            <a:xfrm>
              <a:off x="1797411" y="2101244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402898" y="1329657"/>
              <a:ext cx="585713" cy="1582938"/>
              <a:chOff x="1402898" y="1329657"/>
              <a:chExt cx="585713" cy="158293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476022" y="132965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66420" y="163031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02898" y="1771638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594211" y="2452401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85411" y="2709395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 flipH="1">
            <a:off x="5246333" y="5021275"/>
            <a:ext cx="597713" cy="1582938"/>
            <a:chOff x="1402898" y="1329657"/>
            <a:chExt cx="597713" cy="1582938"/>
          </a:xfrm>
        </p:grpSpPr>
        <p:sp>
          <p:nvSpPr>
            <p:cNvPr id="50" name="Oval 49"/>
            <p:cNvSpPr/>
            <p:nvPr/>
          </p:nvSpPr>
          <p:spPr>
            <a:xfrm>
              <a:off x="1797411" y="2101244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02898" y="1329657"/>
              <a:ext cx="585713" cy="1582938"/>
              <a:chOff x="1402898" y="1329657"/>
              <a:chExt cx="585713" cy="158293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476022" y="1329657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766420" y="1630316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402898" y="1771638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594211" y="2452401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785411" y="2709395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85" name="Arrow: Chevron 84"/>
          <p:cNvSpPr/>
          <p:nvPr/>
        </p:nvSpPr>
        <p:spPr>
          <a:xfrm rot="16200000">
            <a:off x="6888612" y="4644968"/>
            <a:ext cx="2470238" cy="1620070"/>
          </a:xfrm>
          <a:prstGeom prst="chevron">
            <a:avLst>
              <a:gd name="adj" fmla="val 64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13694" y="5298804"/>
            <a:ext cx="618779" cy="1391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314986" y="5313680"/>
            <a:ext cx="618779" cy="1391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636375" y="578460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241862" y="5013021"/>
            <a:ext cx="585713" cy="1582938"/>
            <a:chOff x="1402898" y="1329657"/>
            <a:chExt cx="585713" cy="1582938"/>
          </a:xfrm>
        </p:grpSpPr>
        <p:sp>
          <p:nvSpPr>
            <p:cNvPr id="80" name="Oval 79"/>
            <p:cNvSpPr/>
            <p:nvPr/>
          </p:nvSpPr>
          <p:spPr>
            <a:xfrm>
              <a:off x="1476022" y="1329657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66420" y="1630316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402898" y="1771638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594211" y="2452401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785411" y="2709395"/>
              <a:ext cx="203200" cy="20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 flipH="1">
            <a:off x="7372359" y="5785424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7693748" y="5013837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7403350" y="5314496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7766872" y="5455818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7575559" y="6136581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516727" y="4227322"/>
            <a:ext cx="1620072" cy="2485111"/>
            <a:chOff x="474730" y="536520"/>
            <a:chExt cx="1620072" cy="2485111"/>
          </a:xfrm>
        </p:grpSpPr>
        <p:grpSp>
          <p:nvGrpSpPr>
            <p:cNvPr id="89" name="Group 88"/>
            <p:cNvGrpSpPr/>
            <p:nvPr/>
          </p:nvGrpSpPr>
          <p:grpSpPr>
            <a:xfrm>
              <a:off x="474730" y="536520"/>
              <a:ext cx="1620072" cy="2485111"/>
              <a:chOff x="474730" y="536520"/>
              <a:chExt cx="1620072" cy="2485111"/>
            </a:xfrm>
          </p:grpSpPr>
          <p:sp>
            <p:nvSpPr>
              <p:cNvPr id="106" name="Arrow: Chevron 105"/>
              <p:cNvSpPr/>
              <p:nvPr/>
            </p:nvSpPr>
            <p:spPr>
              <a:xfrm rot="16200000">
                <a:off x="49648" y="961604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74730" y="1615440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476022" y="1630316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402898" y="1329657"/>
              <a:ext cx="597713" cy="1582938"/>
              <a:chOff x="1402898" y="1329657"/>
              <a:chExt cx="597713" cy="1582938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 flipH="1">
              <a:off x="533395" y="1330473"/>
              <a:ext cx="597713" cy="1582938"/>
              <a:chOff x="1402898" y="1329657"/>
              <a:chExt cx="597713" cy="1582938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499805" y="780516"/>
            <a:ext cx="1620072" cy="2485111"/>
            <a:chOff x="474730" y="536520"/>
            <a:chExt cx="1620072" cy="2485111"/>
          </a:xfrm>
        </p:grpSpPr>
        <p:grpSp>
          <p:nvGrpSpPr>
            <p:cNvPr id="110" name="Group 109"/>
            <p:cNvGrpSpPr/>
            <p:nvPr/>
          </p:nvGrpSpPr>
          <p:grpSpPr>
            <a:xfrm>
              <a:off x="474730" y="536520"/>
              <a:ext cx="1620072" cy="2485111"/>
              <a:chOff x="474730" y="536520"/>
              <a:chExt cx="1620072" cy="2485111"/>
            </a:xfrm>
          </p:grpSpPr>
          <p:sp>
            <p:nvSpPr>
              <p:cNvPr id="127" name="Arrow: Chevron 126"/>
              <p:cNvSpPr/>
              <p:nvPr/>
            </p:nvSpPr>
            <p:spPr>
              <a:xfrm rot="16200000">
                <a:off x="49648" y="961604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74730" y="1615440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476022" y="1630316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402898" y="1329657"/>
              <a:ext cx="597713" cy="1582938"/>
              <a:chOff x="1402898" y="1329657"/>
              <a:chExt cx="597713" cy="1582938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2" name="Group 111"/>
            <p:cNvGrpSpPr/>
            <p:nvPr/>
          </p:nvGrpSpPr>
          <p:grpSpPr>
            <a:xfrm flipH="1">
              <a:off x="533395" y="1330473"/>
              <a:ext cx="597713" cy="1582938"/>
              <a:chOff x="1402898" y="1329657"/>
              <a:chExt cx="597713" cy="1582938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2886220" y="773078"/>
            <a:ext cx="1620072" cy="2485111"/>
            <a:chOff x="474730" y="536520"/>
            <a:chExt cx="1620072" cy="2485111"/>
          </a:xfrm>
        </p:grpSpPr>
        <p:grpSp>
          <p:nvGrpSpPr>
            <p:cNvPr id="131" name="Group 130"/>
            <p:cNvGrpSpPr/>
            <p:nvPr/>
          </p:nvGrpSpPr>
          <p:grpSpPr>
            <a:xfrm>
              <a:off x="474730" y="536520"/>
              <a:ext cx="1620072" cy="2485111"/>
              <a:chOff x="474730" y="536520"/>
              <a:chExt cx="1620072" cy="2485111"/>
            </a:xfrm>
          </p:grpSpPr>
          <p:sp>
            <p:nvSpPr>
              <p:cNvPr id="148" name="Arrow: Chevron 147"/>
              <p:cNvSpPr/>
              <p:nvPr/>
            </p:nvSpPr>
            <p:spPr>
              <a:xfrm rot="16200000">
                <a:off x="49648" y="961604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74730" y="1615440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476022" y="1630316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402898" y="1329657"/>
              <a:ext cx="597713" cy="1582938"/>
              <a:chOff x="1402898" y="1329657"/>
              <a:chExt cx="597713" cy="1582938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3" name="Group 132"/>
            <p:cNvGrpSpPr/>
            <p:nvPr/>
          </p:nvGrpSpPr>
          <p:grpSpPr>
            <a:xfrm flipH="1">
              <a:off x="533395" y="1330473"/>
              <a:ext cx="597713" cy="1582938"/>
              <a:chOff x="1402898" y="1329657"/>
              <a:chExt cx="597713" cy="1582938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5156562" y="773077"/>
            <a:ext cx="1620072" cy="2485111"/>
            <a:chOff x="474730" y="536520"/>
            <a:chExt cx="1620072" cy="2485111"/>
          </a:xfrm>
        </p:grpSpPr>
        <p:grpSp>
          <p:nvGrpSpPr>
            <p:cNvPr id="152" name="Group 151"/>
            <p:cNvGrpSpPr/>
            <p:nvPr/>
          </p:nvGrpSpPr>
          <p:grpSpPr>
            <a:xfrm>
              <a:off x="474730" y="536520"/>
              <a:ext cx="1620072" cy="2485111"/>
              <a:chOff x="474730" y="536520"/>
              <a:chExt cx="1620072" cy="2485111"/>
            </a:xfrm>
          </p:grpSpPr>
          <p:sp>
            <p:nvSpPr>
              <p:cNvPr id="169" name="Arrow: Chevron 168"/>
              <p:cNvSpPr/>
              <p:nvPr/>
            </p:nvSpPr>
            <p:spPr>
              <a:xfrm rot="16200000">
                <a:off x="49648" y="961604"/>
                <a:ext cx="2470238" cy="1620070"/>
              </a:xfrm>
              <a:prstGeom prst="chevron">
                <a:avLst>
                  <a:gd name="adj" fmla="val 646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74730" y="1615440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476022" y="1630316"/>
                <a:ext cx="618779" cy="1391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402898" y="1329657"/>
              <a:ext cx="597713" cy="1582938"/>
              <a:chOff x="1402898" y="1329657"/>
              <a:chExt cx="597713" cy="158293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 flipH="1">
              <a:off x="533395" y="1330473"/>
              <a:ext cx="597713" cy="1582938"/>
              <a:chOff x="1402898" y="1329657"/>
              <a:chExt cx="597713" cy="1582938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797411" y="2101244"/>
                <a:ext cx="203200" cy="20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1402898" y="1329657"/>
                <a:ext cx="585713" cy="1582938"/>
                <a:chOff x="1402898" y="1329657"/>
                <a:chExt cx="585713" cy="1582938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1476022" y="1329657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1766420" y="1630316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402898" y="1771638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594211" y="2452401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785411" y="2709395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214" name="Oval 213"/>
          <p:cNvSpPr/>
          <p:nvPr/>
        </p:nvSpPr>
        <p:spPr>
          <a:xfrm>
            <a:off x="5243720" y="6338965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458769" y="6348531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76662" y="6338965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957381" y="6356877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952773" y="5287127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593996" y="4227322"/>
            <a:ext cx="1620072" cy="2485111"/>
            <a:chOff x="593996" y="4227322"/>
            <a:chExt cx="1620072" cy="2485111"/>
          </a:xfrm>
        </p:grpSpPr>
        <p:grpSp>
          <p:nvGrpSpPr>
            <p:cNvPr id="24" name="Group 23"/>
            <p:cNvGrpSpPr/>
            <p:nvPr/>
          </p:nvGrpSpPr>
          <p:grpSpPr>
            <a:xfrm>
              <a:off x="593996" y="4227322"/>
              <a:ext cx="1620072" cy="2485111"/>
              <a:chOff x="474730" y="536520"/>
              <a:chExt cx="1620072" cy="248511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74730" y="536520"/>
                <a:ext cx="1620072" cy="2485111"/>
                <a:chOff x="474730" y="536520"/>
                <a:chExt cx="1620072" cy="2485111"/>
              </a:xfrm>
            </p:grpSpPr>
            <p:sp>
              <p:nvSpPr>
                <p:cNvPr id="5" name="Arrow: Chevron 4"/>
                <p:cNvSpPr/>
                <p:nvPr/>
              </p:nvSpPr>
              <p:spPr>
                <a:xfrm rot="16200000">
                  <a:off x="49648" y="961604"/>
                  <a:ext cx="2470238" cy="1620070"/>
                </a:xfrm>
                <a:prstGeom prst="chevron">
                  <a:avLst>
                    <a:gd name="adj" fmla="val 6465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74730" y="1615440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476022" y="1630316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402898" y="1329657"/>
                <a:ext cx="597713" cy="1582938"/>
                <a:chOff x="1402898" y="1329657"/>
                <a:chExt cx="597713" cy="1582938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 flipH="1">
                <a:off x="533395" y="1330473"/>
                <a:ext cx="597713" cy="1582938"/>
                <a:chOff x="1402898" y="1329657"/>
                <a:chExt cx="597713" cy="1582938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19" name="Oval 218"/>
            <p:cNvSpPr/>
            <p:nvPr/>
          </p:nvSpPr>
          <p:spPr>
            <a:xfrm>
              <a:off x="649644" y="5277798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0279" y="6342691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1872758" y="6335383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1861756" y="5270360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9499658" y="733356"/>
            <a:ext cx="1620072" cy="2485111"/>
            <a:chOff x="593996" y="4227322"/>
            <a:chExt cx="1620072" cy="2485111"/>
          </a:xfrm>
        </p:grpSpPr>
        <p:grpSp>
          <p:nvGrpSpPr>
            <p:cNvPr id="225" name="Group 224"/>
            <p:cNvGrpSpPr/>
            <p:nvPr/>
          </p:nvGrpSpPr>
          <p:grpSpPr>
            <a:xfrm>
              <a:off x="593996" y="4227322"/>
              <a:ext cx="1620072" cy="2485111"/>
              <a:chOff x="474730" y="536520"/>
              <a:chExt cx="1620072" cy="2485111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474730" y="536520"/>
                <a:ext cx="1620072" cy="2485111"/>
                <a:chOff x="474730" y="536520"/>
                <a:chExt cx="1620072" cy="2485111"/>
              </a:xfrm>
            </p:grpSpPr>
            <p:sp>
              <p:nvSpPr>
                <p:cNvPr id="247" name="Arrow: Chevron 246"/>
                <p:cNvSpPr/>
                <p:nvPr/>
              </p:nvSpPr>
              <p:spPr>
                <a:xfrm rot="16200000">
                  <a:off x="49648" y="961604"/>
                  <a:ext cx="2470238" cy="1620070"/>
                </a:xfrm>
                <a:prstGeom prst="chevron">
                  <a:avLst>
                    <a:gd name="adj" fmla="val 6465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74730" y="1615440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476022" y="1630316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1402898" y="1329657"/>
                <a:ext cx="597713" cy="1582938"/>
                <a:chOff x="1402898" y="1329657"/>
                <a:chExt cx="597713" cy="1582938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242" name="Oval 241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32" name="Group 231"/>
              <p:cNvGrpSpPr/>
              <p:nvPr/>
            </p:nvGrpSpPr>
            <p:grpSpPr>
              <a:xfrm flipH="1">
                <a:off x="533395" y="1330473"/>
                <a:ext cx="597713" cy="1582938"/>
                <a:chOff x="1402898" y="1329657"/>
                <a:chExt cx="597713" cy="1582938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235" name="Oval 234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26" name="Oval 225"/>
            <p:cNvSpPr/>
            <p:nvPr/>
          </p:nvSpPr>
          <p:spPr>
            <a:xfrm>
              <a:off x="649644" y="5277798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660279" y="6342691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1872758" y="6335383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861756" y="5270360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Oval 249"/>
          <p:cNvSpPr/>
          <p:nvPr/>
        </p:nvSpPr>
        <p:spPr>
          <a:xfrm>
            <a:off x="9538505" y="2872855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600162" y="2597615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/>
          <p:cNvGrpSpPr/>
          <p:nvPr/>
        </p:nvGrpSpPr>
        <p:grpSpPr>
          <a:xfrm>
            <a:off x="7269435" y="725917"/>
            <a:ext cx="1620072" cy="2485111"/>
            <a:chOff x="593996" y="4227322"/>
            <a:chExt cx="1620072" cy="2485111"/>
          </a:xfrm>
        </p:grpSpPr>
        <p:grpSp>
          <p:nvGrpSpPr>
            <p:cNvPr id="254" name="Group 253"/>
            <p:cNvGrpSpPr/>
            <p:nvPr/>
          </p:nvGrpSpPr>
          <p:grpSpPr>
            <a:xfrm>
              <a:off x="593996" y="4227322"/>
              <a:ext cx="1620072" cy="2485111"/>
              <a:chOff x="474730" y="536520"/>
              <a:chExt cx="1620072" cy="2485111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474730" y="536520"/>
                <a:ext cx="1620072" cy="2485111"/>
                <a:chOff x="474730" y="536520"/>
                <a:chExt cx="1620072" cy="2485111"/>
              </a:xfrm>
            </p:grpSpPr>
            <p:sp>
              <p:nvSpPr>
                <p:cNvPr id="276" name="Arrow: Chevron 275"/>
                <p:cNvSpPr/>
                <p:nvPr/>
              </p:nvSpPr>
              <p:spPr>
                <a:xfrm rot="16200000">
                  <a:off x="49648" y="961604"/>
                  <a:ext cx="2470238" cy="1620070"/>
                </a:xfrm>
                <a:prstGeom prst="chevron">
                  <a:avLst>
                    <a:gd name="adj" fmla="val 6465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474730" y="1615440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476022" y="1630316"/>
                  <a:ext cx="618779" cy="13913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1402898" y="1329657"/>
                <a:ext cx="597713" cy="1582938"/>
                <a:chOff x="1402898" y="1329657"/>
                <a:chExt cx="597713" cy="1582938"/>
              </a:xfrm>
            </p:grpSpPr>
            <p:sp>
              <p:nvSpPr>
                <p:cNvPr id="269" name="Oval 268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61" name="Group 260"/>
              <p:cNvGrpSpPr/>
              <p:nvPr/>
            </p:nvGrpSpPr>
            <p:grpSpPr>
              <a:xfrm flipH="1">
                <a:off x="533395" y="1330473"/>
                <a:ext cx="597713" cy="1582938"/>
                <a:chOff x="1402898" y="1329657"/>
                <a:chExt cx="597713" cy="1582938"/>
              </a:xfrm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1797411" y="2101244"/>
                  <a:ext cx="203200" cy="20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>
                  <a:off x="1402898" y="1329657"/>
                  <a:ext cx="585713" cy="1582938"/>
                  <a:chOff x="1402898" y="1329657"/>
                  <a:chExt cx="585713" cy="1582938"/>
                </a:xfrm>
              </p:grpSpPr>
              <p:sp>
                <p:nvSpPr>
                  <p:cNvPr id="264" name="Oval 263"/>
                  <p:cNvSpPr/>
                  <p:nvPr/>
                </p:nvSpPr>
                <p:spPr>
                  <a:xfrm>
                    <a:off x="1476022" y="1329657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1766420" y="1630316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1402898" y="1771638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1594211" y="2452401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>
                    <a:off x="1785411" y="2709395"/>
                    <a:ext cx="203200" cy="203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255" name="Oval 254"/>
            <p:cNvSpPr/>
            <p:nvPr/>
          </p:nvSpPr>
          <p:spPr>
            <a:xfrm>
              <a:off x="649644" y="5277798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660279" y="6342691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872758" y="6335383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861756" y="5270360"/>
              <a:ext cx="242836" cy="289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Oval 251"/>
          <p:cNvSpPr/>
          <p:nvPr/>
        </p:nvSpPr>
        <p:spPr>
          <a:xfrm>
            <a:off x="8368711" y="2591040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7328578" y="2841283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7519834" y="2628626"/>
            <a:ext cx="242836" cy="289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 flipH="1">
            <a:off x="5785350" y="3212514"/>
            <a:ext cx="306851" cy="3068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901808" y="5090419"/>
            <a:ext cx="384442" cy="1534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501127" y="3661214"/>
            <a:ext cx="2122650" cy="3089328"/>
            <a:chOff x="2709215" y="277173"/>
            <a:chExt cx="2122650" cy="3089328"/>
          </a:xfrm>
        </p:grpSpPr>
        <p:grpSp>
          <p:nvGrpSpPr>
            <p:cNvPr id="202" name="Group 201"/>
            <p:cNvGrpSpPr/>
            <p:nvPr/>
          </p:nvGrpSpPr>
          <p:grpSpPr>
            <a:xfrm>
              <a:off x="2709215" y="277173"/>
              <a:ext cx="2122650" cy="3047353"/>
              <a:chOff x="4033631" y="3519365"/>
              <a:chExt cx="2122650" cy="304735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4033631" y="3519365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4033631" y="3519365"/>
                    <a:ext cx="2122650" cy="30473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 flipH="1">
                    <a:off x="4245466" y="4359580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 flipH="1">
                    <a:off x="4494805" y="390982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 flipH="1">
                    <a:off x="5363006" y="389418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 flipH="1">
                    <a:off x="5612738" y="433577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10" name="Oval 209"/>
                <p:cNvSpPr/>
                <p:nvPr/>
              </p:nvSpPr>
              <p:spPr>
                <a:xfrm flipH="1">
                  <a:off x="4144852" y="492196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 flipH="1">
                  <a:off x="4674631" y="464721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 flipH="1">
                  <a:off x="5247288" y="463824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 flipH="1">
                  <a:off x="5710788" y="489163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05" name="Oval 204"/>
              <p:cNvSpPr/>
              <p:nvPr/>
            </p:nvSpPr>
            <p:spPr>
              <a:xfrm flipH="1">
                <a:off x="5368682" y="5854134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 flipH="1">
                <a:off x="4420430" y="5300117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 flipH="1">
                <a:off x="5414414" y="5322365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 flipH="1">
                <a:off x="4417059" y="5814410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3589526" y="1914101"/>
              <a:ext cx="345480" cy="14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315717" y="3489096"/>
            <a:ext cx="2122650" cy="3089328"/>
            <a:chOff x="2709215" y="277173"/>
            <a:chExt cx="2122650" cy="3089328"/>
          </a:xfrm>
        </p:grpSpPr>
        <p:grpSp>
          <p:nvGrpSpPr>
            <p:cNvPr id="220" name="Group 219"/>
            <p:cNvGrpSpPr/>
            <p:nvPr/>
          </p:nvGrpSpPr>
          <p:grpSpPr>
            <a:xfrm>
              <a:off x="2709215" y="277173"/>
              <a:ext cx="2122650" cy="3047353"/>
              <a:chOff x="4033631" y="3519365"/>
              <a:chExt cx="2122650" cy="3047353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4033631" y="3519365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4033631" y="3519365"/>
                    <a:ext cx="2122650" cy="30473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 flipH="1">
                    <a:off x="4245466" y="4359580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 flipH="1">
                    <a:off x="4494805" y="390982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 flipH="1">
                    <a:off x="5363006" y="389418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 flipH="1">
                    <a:off x="5612738" y="433577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28" name="Oval 227"/>
                <p:cNvSpPr/>
                <p:nvPr/>
              </p:nvSpPr>
              <p:spPr>
                <a:xfrm flipH="1">
                  <a:off x="4144852" y="492196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 flipH="1">
                  <a:off x="4674631" y="464721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 flipH="1">
                  <a:off x="5247288" y="463824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 flipH="1">
                  <a:off x="5710788" y="489163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3" name="Oval 222"/>
              <p:cNvSpPr/>
              <p:nvPr/>
            </p:nvSpPr>
            <p:spPr>
              <a:xfrm flipH="1">
                <a:off x="5368682" y="5854134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 flipH="1">
                <a:off x="4420430" y="5300117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 flipH="1">
                <a:off x="5414414" y="5322365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 flipH="1">
                <a:off x="4417059" y="5814410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3589526" y="1914101"/>
              <a:ext cx="345480" cy="14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8134053" y="3542284"/>
            <a:ext cx="2122650" cy="3089328"/>
            <a:chOff x="2709215" y="277173"/>
            <a:chExt cx="2122650" cy="3089328"/>
          </a:xfrm>
        </p:grpSpPr>
        <p:grpSp>
          <p:nvGrpSpPr>
            <p:cNvPr id="256" name="Group 255"/>
            <p:cNvGrpSpPr/>
            <p:nvPr/>
          </p:nvGrpSpPr>
          <p:grpSpPr>
            <a:xfrm>
              <a:off x="2709215" y="277173"/>
              <a:ext cx="2122650" cy="3047353"/>
              <a:chOff x="4033631" y="3519365"/>
              <a:chExt cx="2122650" cy="3047353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033631" y="3519365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4033631" y="3519365"/>
                    <a:ext cx="2122650" cy="30473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 flipH="1">
                    <a:off x="4245466" y="4359580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 flipH="1">
                    <a:off x="4494805" y="390982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 flipH="1">
                    <a:off x="5363006" y="389418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 flipH="1">
                    <a:off x="5612738" y="433577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64" name="Oval 263"/>
                <p:cNvSpPr/>
                <p:nvPr/>
              </p:nvSpPr>
              <p:spPr>
                <a:xfrm flipH="1">
                  <a:off x="4144852" y="492196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flipH="1">
                  <a:off x="4674631" y="464721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 flipH="1">
                  <a:off x="5247288" y="463824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 flipH="1">
                  <a:off x="5710788" y="489163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9" name="Oval 258"/>
              <p:cNvSpPr/>
              <p:nvPr/>
            </p:nvSpPr>
            <p:spPr>
              <a:xfrm flipH="1">
                <a:off x="5368682" y="5854134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 flipH="1">
                <a:off x="4420430" y="5300117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 flipH="1">
                <a:off x="5414414" y="5322365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 flipH="1">
                <a:off x="4417059" y="5814410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3589526" y="1914101"/>
              <a:ext cx="345480" cy="14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798682" y="320403"/>
            <a:ext cx="2122650" cy="3089328"/>
            <a:chOff x="2709215" y="277173"/>
            <a:chExt cx="2122650" cy="3089328"/>
          </a:xfrm>
        </p:grpSpPr>
        <p:grpSp>
          <p:nvGrpSpPr>
            <p:cNvPr id="274" name="Group 273"/>
            <p:cNvGrpSpPr/>
            <p:nvPr/>
          </p:nvGrpSpPr>
          <p:grpSpPr>
            <a:xfrm>
              <a:off x="2709215" y="277173"/>
              <a:ext cx="2122650" cy="3047353"/>
              <a:chOff x="4033631" y="3519365"/>
              <a:chExt cx="2122650" cy="3047353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4033631" y="3519365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sp>
                <p:nvSpPr>
                  <p:cNvPr id="286" name="Oval 285"/>
                  <p:cNvSpPr/>
                  <p:nvPr/>
                </p:nvSpPr>
                <p:spPr>
                  <a:xfrm>
                    <a:off x="4033631" y="3519365"/>
                    <a:ext cx="2122650" cy="30473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/>
                  <p:cNvSpPr/>
                  <p:nvPr/>
                </p:nvSpPr>
                <p:spPr>
                  <a:xfrm flipH="1">
                    <a:off x="4245466" y="4359580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>
                  <a:xfrm flipH="1">
                    <a:off x="4494805" y="390982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 flipH="1">
                    <a:off x="5363006" y="389418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0" name="Oval 289"/>
                  <p:cNvSpPr/>
                  <p:nvPr/>
                </p:nvSpPr>
                <p:spPr>
                  <a:xfrm flipH="1">
                    <a:off x="5612738" y="433577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82" name="Oval 281"/>
                <p:cNvSpPr/>
                <p:nvPr/>
              </p:nvSpPr>
              <p:spPr>
                <a:xfrm flipH="1">
                  <a:off x="4144852" y="492196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 flipH="1">
                  <a:off x="4674631" y="464721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 flipH="1">
                  <a:off x="5247288" y="4638248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 flipH="1">
                  <a:off x="5710788" y="4891631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7" name="Oval 276"/>
              <p:cNvSpPr/>
              <p:nvPr/>
            </p:nvSpPr>
            <p:spPr>
              <a:xfrm flipH="1">
                <a:off x="5368682" y="5854134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 flipH="1">
                <a:off x="4420430" y="5300117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 flipH="1">
                <a:off x="5414414" y="5322365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 flipH="1">
                <a:off x="4417059" y="5814410"/>
                <a:ext cx="306851" cy="3068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5" name="Rectangle 274"/>
            <p:cNvSpPr/>
            <p:nvPr/>
          </p:nvSpPr>
          <p:spPr>
            <a:xfrm>
              <a:off x="3589526" y="1914101"/>
              <a:ext cx="345480" cy="14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Oval 290"/>
          <p:cNvSpPr/>
          <p:nvPr/>
        </p:nvSpPr>
        <p:spPr>
          <a:xfrm>
            <a:off x="2101503" y="4917152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922726" y="4785575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552959" y="496205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1405678" y="1677640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9862268" y="1614357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0982102" y="134382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1" name="Group 300"/>
          <p:cNvGrpSpPr/>
          <p:nvPr/>
        </p:nvGrpSpPr>
        <p:grpSpPr>
          <a:xfrm>
            <a:off x="6299725" y="357793"/>
            <a:ext cx="2122650" cy="3089328"/>
            <a:chOff x="6299725" y="357793"/>
            <a:chExt cx="2122650" cy="3089328"/>
          </a:xfrm>
        </p:grpSpPr>
        <p:grpSp>
          <p:nvGrpSpPr>
            <p:cNvPr id="237" name="Group 236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245" name="Group 244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250" name="Oval 249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2" name="Oval 251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246" name="Oval 245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41" name="Oval 240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Oval 296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2327496" y="238863"/>
            <a:ext cx="2122650" cy="3089328"/>
            <a:chOff x="2327496" y="238863"/>
            <a:chExt cx="2122650" cy="3089328"/>
          </a:xfrm>
        </p:grpSpPr>
        <p:grpSp>
          <p:nvGrpSpPr>
            <p:cNvPr id="302" name="Group 301"/>
            <p:cNvGrpSpPr/>
            <p:nvPr/>
          </p:nvGrpSpPr>
          <p:grpSpPr>
            <a:xfrm>
              <a:off x="2327496" y="238863"/>
              <a:ext cx="2122650" cy="3089328"/>
              <a:chOff x="6299725" y="357793"/>
              <a:chExt cx="2122650" cy="3089328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6299725" y="357793"/>
                <a:ext cx="2122650" cy="3089328"/>
                <a:chOff x="2709215" y="277173"/>
                <a:chExt cx="2122650" cy="3089328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709215" y="277173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grpSp>
                  <p:nvGrpSpPr>
                    <p:cNvPr id="315" name="Group 314"/>
                    <p:cNvGrpSpPr/>
                    <p:nvPr/>
                  </p:nvGrpSpPr>
                  <p:grpSpPr>
                    <a:xfrm>
                      <a:off x="4033631" y="3519365"/>
                      <a:ext cx="2122650" cy="3047353"/>
                      <a:chOff x="4033631" y="3519365"/>
                      <a:chExt cx="2122650" cy="3047353"/>
                    </a:xfrm>
                  </p:grpSpPr>
                  <p:sp>
                    <p:nvSpPr>
                      <p:cNvPr id="320" name="Oval 319"/>
                      <p:cNvSpPr/>
                      <p:nvPr/>
                    </p:nvSpPr>
                    <p:spPr>
                      <a:xfrm>
                        <a:off x="4033631" y="3519365"/>
                        <a:ext cx="2122650" cy="304735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1" name="Oval 320"/>
                      <p:cNvSpPr/>
                      <p:nvPr/>
                    </p:nvSpPr>
                    <p:spPr>
                      <a:xfrm flipH="1">
                        <a:off x="4245466" y="4359580"/>
                        <a:ext cx="306851" cy="30685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22" name="Oval 321"/>
                      <p:cNvSpPr/>
                      <p:nvPr/>
                    </p:nvSpPr>
                    <p:spPr>
                      <a:xfrm flipH="1">
                        <a:off x="4494805" y="3909824"/>
                        <a:ext cx="306851" cy="30685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23" name="Oval 322"/>
                      <p:cNvSpPr/>
                      <p:nvPr/>
                    </p:nvSpPr>
                    <p:spPr>
                      <a:xfrm flipH="1">
                        <a:off x="5363006" y="3894188"/>
                        <a:ext cx="306851" cy="30685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24" name="Oval 323"/>
                      <p:cNvSpPr/>
                      <p:nvPr/>
                    </p:nvSpPr>
                    <p:spPr>
                      <a:xfrm flipH="1">
                        <a:off x="5612738" y="4335774"/>
                        <a:ext cx="306851" cy="30685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316" name="Oval 315"/>
                    <p:cNvSpPr/>
                    <p:nvPr/>
                  </p:nvSpPr>
                  <p:spPr>
                    <a:xfrm flipH="1">
                      <a:off x="4144852" y="4921961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 flipH="1">
                      <a:off x="4674631" y="464721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 flipH="1">
                      <a:off x="5247288" y="463824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9" name="Oval 318"/>
                    <p:cNvSpPr/>
                    <p:nvPr/>
                  </p:nvSpPr>
                  <p:spPr>
                    <a:xfrm flipH="1">
                      <a:off x="5710788" y="4891631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311" name="Oval 310"/>
                  <p:cNvSpPr/>
                  <p:nvPr/>
                </p:nvSpPr>
                <p:spPr>
                  <a:xfrm flipH="1">
                    <a:off x="5368682" y="5854134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 flipH="1">
                    <a:off x="4420430" y="5300117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 flipH="1">
                    <a:off x="5414414" y="5322365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 flipH="1">
                    <a:off x="4417059" y="5814410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3589526" y="1914101"/>
                  <a:ext cx="345480" cy="1452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Oval 303"/>
              <p:cNvSpPr/>
              <p:nvPr/>
            </p:nvSpPr>
            <p:spPr>
              <a:xfrm>
                <a:off x="7464235" y="1393023"/>
                <a:ext cx="429165" cy="4474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6879520" y="1435505"/>
                <a:ext cx="429165" cy="4474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7941035" y="1639071"/>
                <a:ext cx="429165" cy="4474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6372135" y="1685250"/>
                <a:ext cx="429165" cy="4474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5" name="Oval 324"/>
            <p:cNvSpPr/>
            <p:nvPr/>
          </p:nvSpPr>
          <p:spPr>
            <a:xfrm>
              <a:off x="3868990" y="981676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05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/>
          <p:cNvGrpSpPr/>
          <p:nvPr/>
        </p:nvGrpSpPr>
        <p:grpSpPr>
          <a:xfrm>
            <a:off x="6543567" y="403646"/>
            <a:ext cx="2122650" cy="3089328"/>
            <a:chOff x="6299725" y="357793"/>
            <a:chExt cx="2122650" cy="3089328"/>
          </a:xfrm>
        </p:grpSpPr>
        <p:grpSp>
          <p:nvGrpSpPr>
            <p:cNvPr id="304" name="Group 303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311" name="Group 310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316" name="Group 315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321" name="Oval 320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Oval 321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3" name="Oval 322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4" name="Oval 323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25" name="Oval 324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317" name="Oval 316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12" name="Oval 311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0" name="Rectangle 309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5" name="Oval 304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96043" y="3480190"/>
            <a:ext cx="2122650" cy="3089328"/>
            <a:chOff x="6299725" y="357793"/>
            <a:chExt cx="2122650" cy="3089328"/>
          </a:xfrm>
        </p:grpSpPr>
        <p:grpSp>
          <p:nvGrpSpPr>
            <p:cNvPr id="169" name="Group 168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294" name="Oval 293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6" name="Oval 295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7" name="Oval 296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8" name="Oval 297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99" name="Oval 198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77" name="Oval 176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Oval 169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01802" y="3387926"/>
            <a:ext cx="2122650" cy="3089328"/>
            <a:chOff x="6299725" y="357793"/>
            <a:chExt cx="2122650" cy="308932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0" name="Oval 159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54" name="Oval 153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47" name="Rectangle 146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 flipH="1">
            <a:off x="5785350" y="3212514"/>
            <a:ext cx="306851" cy="3068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327496" y="238863"/>
            <a:ext cx="2122650" cy="3089328"/>
            <a:chOff x="6299725" y="357793"/>
            <a:chExt cx="2122650" cy="308932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28" name="Oval 127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Oval 115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/>
          <p:cNvSpPr/>
          <p:nvPr/>
        </p:nvSpPr>
        <p:spPr>
          <a:xfrm>
            <a:off x="3868990" y="98167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459319" y="1000161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90108" y="4122924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3625" y="4149224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426343" y="4237515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951330" y="506576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5850886" y="4241918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5640796" y="5181680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4578608" y="5181680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899697" y="2065008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7819086" y="2154552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8077775" y="1148991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6707767" y="1205395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967248" y="773678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7825818" y="3614643"/>
            <a:ext cx="2122650" cy="3089328"/>
            <a:chOff x="6299725" y="357793"/>
            <a:chExt cx="2122650" cy="3089328"/>
          </a:xfrm>
        </p:grpSpPr>
        <p:grpSp>
          <p:nvGrpSpPr>
            <p:cNvPr id="331" name="Group 330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338" name="Group 337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348" name="Oval 347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Oval 348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50" name="Oval 349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51" name="Oval 350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52" name="Oval 351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344" name="Oval 343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5" name="Oval 344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6" name="Oval 345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7" name="Oval 346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39" name="Oval 338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37" name="Rectangle 336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Oval 331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9681710" y="520344"/>
            <a:ext cx="2122650" cy="3089328"/>
            <a:chOff x="6299725" y="357793"/>
            <a:chExt cx="2122650" cy="3089328"/>
          </a:xfrm>
        </p:grpSpPr>
        <p:grpSp>
          <p:nvGrpSpPr>
            <p:cNvPr id="354" name="Group 353"/>
            <p:cNvGrpSpPr/>
            <p:nvPr/>
          </p:nvGrpSpPr>
          <p:grpSpPr>
            <a:xfrm>
              <a:off x="6299725" y="357793"/>
              <a:ext cx="2122650" cy="3089328"/>
              <a:chOff x="2709215" y="277173"/>
              <a:chExt cx="2122650" cy="3089328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2709215" y="277173"/>
                <a:ext cx="2122650" cy="3047353"/>
                <a:chOff x="4033631" y="3519365"/>
                <a:chExt cx="2122650" cy="3047353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4033631" y="3519365"/>
                  <a:ext cx="2122650" cy="3047353"/>
                  <a:chOff x="4033631" y="3519365"/>
                  <a:chExt cx="2122650" cy="3047353"/>
                </a:xfrm>
              </p:grpSpPr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4033631" y="3519365"/>
                    <a:ext cx="2122650" cy="3047353"/>
                    <a:chOff x="4033631" y="3519365"/>
                    <a:chExt cx="2122650" cy="3047353"/>
                  </a:xfrm>
                </p:grpSpPr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4033631" y="3519365"/>
                      <a:ext cx="2122650" cy="304735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 flipH="1">
                      <a:off x="4245466" y="4359580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 flipH="1">
                      <a:off x="4494805" y="390982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4" name="Oval 373"/>
                    <p:cNvSpPr/>
                    <p:nvPr/>
                  </p:nvSpPr>
                  <p:spPr>
                    <a:xfrm flipH="1">
                      <a:off x="5363006" y="3894188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75" name="Oval 374"/>
                    <p:cNvSpPr/>
                    <p:nvPr/>
                  </p:nvSpPr>
                  <p:spPr>
                    <a:xfrm flipH="1">
                      <a:off x="5612738" y="4335774"/>
                      <a:ext cx="306851" cy="30685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367" name="Oval 366"/>
                  <p:cNvSpPr/>
                  <p:nvPr/>
                </p:nvSpPr>
                <p:spPr>
                  <a:xfrm flipH="1">
                    <a:off x="4144852" y="492196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8" name="Oval 367"/>
                  <p:cNvSpPr/>
                  <p:nvPr/>
                </p:nvSpPr>
                <p:spPr>
                  <a:xfrm flipH="1">
                    <a:off x="4674631" y="464721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 flipH="1">
                    <a:off x="5247288" y="4638248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0" name="Oval 369"/>
                  <p:cNvSpPr/>
                  <p:nvPr/>
                </p:nvSpPr>
                <p:spPr>
                  <a:xfrm flipH="1">
                    <a:off x="5710788" y="4891631"/>
                    <a:ext cx="306851" cy="30685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62" name="Oval 361"/>
                <p:cNvSpPr/>
                <p:nvPr/>
              </p:nvSpPr>
              <p:spPr>
                <a:xfrm flipH="1">
                  <a:off x="5368682" y="5854134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 flipH="1">
                  <a:off x="4420430" y="5300117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 flipH="1">
                  <a:off x="5414414" y="5322365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 flipH="1">
                  <a:off x="4417059" y="5814410"/>
                  <a:ext cx="306851" cy="3068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60" name="Rectangle 359"/>
              <p:cNvSpPr/>
              <p:nvPr/>
            </p:nvSpPr>
            <p:spPr>
              <a:xfrm>
                <a:off x="3589526" y="1914101"/>
                <a:ext cx="345480" cy="1452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5" name="Oval 354"/>
            <p:cNvSpPr/>
            <p:nvPr/>
          </p:nvSpPr>
          <p:spPr>
            <a:xfrm>
              <a:off x="7464235" y="1393023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6879520" y="1435505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7941035" y="1639071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6372135" y="1685250"/>
              <a:ext cx="429165" cy="447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" name="Oval 398"/>
          <p:cNvSpPr/>
          <p:nvPr/>
        </p:nvSpPr>
        <p:spPr>
          <a:xfrm>
            <a:off x="8231201" y="3920144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7969716" y="438156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8175372" y="5289485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9129185" y="5353875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9343767" y="4379207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9153201" y="585836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10958317" y="282154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10037840" y="2727057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10037839" y="2251911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11011085" y="2267086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11196061" y="1291501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10953784" y="836032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10135995" y="840508"/>
            <a:ext cx="429165" cy="4474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18</cp:revision>
  <cp:lastPrinted>2017-04-22T02:12:57Z</cp:lastPrinted>
  <dcterms:created xsi:type="dcterms:W3CDTF">2017-03-29T20:43:35Z</dcterms:created>
  <dcterms:modified xsi:type="dcterms:W3CDTF">2017-04-22T02:27:50Z</dcterms:modified>
</cp:coreProperties>
</file>