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2280" y="-104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8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843B-F72E-A040-92C0-C02187EB35E4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B0B9-4E79-7E42-8A1B-F6287C6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5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843B-F72E-A040-92C0-C02187EB35E4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B0B9-4E79-7E42-8A1B-F6287C6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4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41"/>
            <a:ext cx="15430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41"/>
            <a:ext cx="45148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843B-F72E-A040-92C0-C02187EB35E4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B0B9-4E79-7E42-8A1B-F6287C6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6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843B-F72E-A040-92C0-C02187EB35E4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B0B9-4E79-7E42-8A1B-F6287C6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4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3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843B-F72E-A040-92C0-C02187EB35E4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B0B9-4E79-7E42-8A1B-F6287C6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8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3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3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843B-F72E-A040-92C0-C02187EB35E4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B0B9-4E79-7E42-8A1B-F6287C6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3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843B-F72E-A040-92C0-C02187EB35E4}" type="datetimeFigureOut">
              <a:rPr lang="en-US" smtClean="0"/>
              <a:t>8/16/16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B0B9-4E79-7E42-8A1B-F6287C6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7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843B-F72E-A040-92C0-C02187EB35E4}" type="datetimeFigureOut">
              <a:rPr lang="en-US" smtClean="0"/>
              <a:t>8/16/16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B0B9-4E79-7E42-8A1B-F6287C6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843B-F72E-A040-92C0-C02187EB35E4}" type="datetimeFigureOut">
              <a:rPr lang="en-US" smtClean="0"/>
              <a:t>8/16/16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B0B9-4E79-7E42-8A1B-F6287C6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8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73053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435103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843B-F72E-A040-92C0-C02187EB35E4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B0B9-4E79-7E42-8A1B-F6287C6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8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843B-F72E-A040-92C0-C02187EB35E4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B0B9-4E79-7E42-8A1B-F6287C6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6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3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3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5843B-F72E-A040-92C0-C02187EB35E4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3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1B0B9-4E79-7E42-8A1B-F6287C6FA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6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al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12" y="0"/>
            <a:ext cx="5302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13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rvard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63296"/>
            <a:ext cx="6400800" cy="593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8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Dana Farber Cancer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Irizarry</dc:creator>
  <cp:lastModifiedBy>Rafael Irizarry</cp:lastModifiedBy>
  <cp:revision>2</cp:revision>
  <dcterms:created xsi:type="dcterms:W3CDTF">2016-08-16T12:50:24Z</dcterms:created>
  <dcterms:modified xsi:type="dcterms:W3CDTF">2016-08-16T13:09:03Z</dcterms:modified>
</cp:coreProperties>
</file>