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</p:sldMasterIdLst>
  <p:sldIdLst>
    <p:sldId id="256" r:id="rId3"/>
    <p:sldId id="257" r:id="rId4"/>
  </p:sldIdLst>
  <p:sldSz cx="5029200" cy="5486400"/>
  <p:notesSz cx="6858000" cy="9144000"/>
  <p:defaultTextStyle>
    <a:defPPr>
      <a:defRPr lang="en-US"/>
    </a:defPPr>
    <a:lvl1pPr marL="0" algn="l" defTabSz="37025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70255" algn="l" defTabSz="37025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40509" algn="l" defTabSz="37025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110765" algn="l" defTabSz="37025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81019" algn="l" defTabSz="37025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851274" algn="l" defTabSz="37025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221529" algn="l" defTabSz="37025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591783" algn="l" defTabSz="37025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962039" algn="l" defTabSz="37025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2400" y="-120"/>
      </p:cViewPr>
      <p:guideLst>
        <p:guide orient="horz" pos="1728"/>
        <p:guide pos="158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190" y="1704341"/>
            <a:ext cx="4274820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380" y="3108960"/>
            <a:ext cx="3520440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70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40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10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810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51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21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9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62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698F-AC4C-4A44-8965-8B827438DE8D}" type="datetimeFigureOut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9EE83-2238-ED47-80D4-0322A6EA6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17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698F-AC4C-4A44-8965-8B827438DE8D}" type="datetimeFigureOut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9EE83-2238-ED47-80D4-0322A6EA6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84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46171" y="219713"/>
            <a:ext cx="1131570" cy="46812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1" y="219713"/>
            <a:ext cx="3310890" cy="46812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698F-AC4C-4A44-8965-8B827438DE8D}" type="datetimeFigureOut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9EE83-2238-ED47-80D4-0322A6EA6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18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698F-AC4C-4A44-8965-8B827438DE8D}" type="datetimeFigureOut">
              <a:rPr lang="en-US" smtClean="0"/>
              <a:t>8/15/16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9EE83-2238-ED47-80D4-0322A6EA6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8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190" y="1704341"/>
            <a:ext cx="4274820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380" y="3108960"/>
            <a:ext cx="3520440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70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40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10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810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51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21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9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62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9266-C725-2B49-AB7E-2310B0472F88}" type="datetimeFigureOut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5E97-1059-FC40-864C-79E2D0FE8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74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9266-C725-2B49-AB7E-2310B0472F88}" type="datetimeFigureOut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5E97-1059-FC40-864C-79E2D0FE8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27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273" y="3525521"/>
            <a:ext cx="4274820" cy="1089660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273" y="2325372"/>
            <a:ext cx="4274820" cy="1200150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702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4050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1076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8101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5127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22152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9178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6203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9266-C725-2B49-AB7E-2310B0472F88}" type="datetimeFigureOut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5E97-1059-FC40-864C-79E2D0FE8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09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1" y="1280161"/>
            <a:ext cx="2221230" cy="362077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6511" y="1280161"/>
            <a:ext cx="2221230" cy="362077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9266-C725-2B49-AB7E-2310B0472F88}" type="datetimeFigureOut">
              <a:rPr lang="en-US" smtClean="0"/>
              <a:t>8/15/16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5E97-1059-FC40-864C-79E2D0FE8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741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1" y="1228092"/>
            <a:ext cx="2222105" cy="511809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0255" indent="0">
              <a:buNone/>
              <a:defRPr sz="1700" b="1"/>
            </a:lvl2pPr>
            <a:lvl3pPr marL="740509" indent="0">
              <a:buNone/>
              <a:defRPr sz="1400" b="1"/>
            </a:lvl3pPr>
            <a:lvl4pPr marL="1110765" indent="0">
              <a:buNone/>
              <a:defRPr sz="1300" b="1"/>
            </a:lvl4pPr>
            <a:lvl5pPr marL="1481019" indent="0">
              <a:buNone/>
              <a:defRPr sz="1300" b="1"/>
            </a:lvl5pPr>
            <a:lvl6pPr marL="1851274" indent="0">
              <a:buNone/>
              <a:defRPr sz="1300" b="1"/>
            </a:lvl6pPr>
            <a:lvl7pPr marL="2221529" indent="0">
              <a:buNone/>
              <a:defRPr sz="1300" b="1"/>
            </a:lvl7pPr>
            <a:lvl8pPr marL="2591783" indent="0">
              <a:buNone/>
              <a:defRPr sz="1300" b="1"/>
            </a:lvl8pPr>
            <a:lvl9pPr marL="2962039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461" y="1739901"/>
            <a:ext cx="2222105" cy="3161031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4765" y="1228092"/>
            <a:ext cx="2222977" cy="511809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0255" indent="0">
              <a:buNone/>
              <a:defRPr sz="1700" b="1"/>
            </a:lvl2pPr>
            <a:lvl3pPr marL="740509" indent="0">
              <a:buNone/>
              <a:defRPr sz="1400" b="1"/>
            </a:lvl3pPr>
            <a:lvl4pPr marL="1110765" indent="0">
              <a:buNone/>
              <a:defRPr sz="1300" b="1"/>
            </a:lvl4pPr>
            <a:lvl5pPr marL="1481019" indent="0">
              <a:buNone/>
              <a:defRPr sz="1300" b="1"/>
            </a:lvl5pPr>
            <a:lvl6pPr marL="1851274" indent="0">
              <a:buNone/>
              <a:defRPr sz="1300" b="1"/>
            </a:lvl6pPr>
            <a:lvl7pPr marL="2221529" indent="0">
              <a:buNone/>
              <a:defRPr sz="1300" b="1"/>
            </a:lvl7pPr>
            <a:lvl8pPr marL="2591783" indent="0">
              <a:buNone/>
              <a:defRPr sz="1300" b="1"/>
            </a:lvl8pPr>
            <a:lvl9pPr marL="2962039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4765" y="1739901"/>
            <a:ext cx="2222977" cy="3161031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9266-C725-2B49-AB7E-2310B0472F88}" type="datetimeFigureOut">
              <a:rPr lang="en-US" smtClean="0"/>
              <a:t>8/15/16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5E97-1059-FC40-864C-79E2D0FE8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32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9266-C725-2B49-AB7E-2310B0472F88}" type="datetimeFigureOut">
              <a:rPr lang="en-US" smtClean="0"/>
              <a:t>8/15/16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5E97-1059-FC40-864C-79E2D0FE8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635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9266-C725-2B49-AB7E-2310B0472F88}" type="datetimeFigureOut">
              <a:rPr lang="en-US" smtClean="0"/>
              <a:t>8/15/16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5E97-1059-FC40-864C-79E2D0FE8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23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698F-AC4C-4A44-8965-8B827438DE8D}" type="datetimeFigureOut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9EE83-2238-ED47-80D4-0322A6EA6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27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3" y="218440"/>
            <a:ext cx="1654571" cy="929640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6279" y="218442"/>
            <a:ext cx="2811463" cy="468249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463" y="1148082"/>
            <a:ext cx="1654571" cy="3752850"/>
          </a:xfrm>
        </p:spPr>
        <p:txBody>
          <a:bodyPr/>
          <a:lstStyle>
            <a:lvl1pPr marL="0" indent="0">
              <a:buNone/>
              <a:defRPr sz="1100"/>
            </a:lvl1pPr>
            <a:lvl2pPr marL="370255" indent="0">
              <a:buNone/>
              <a:defRPr sz="1000"/>
            </a:lvl2pPr>
            <a:lvl3pPr marL="740509" indent="0">
              <a:buNone/>
              <a:defRPr sz="800"/>
            </a:lvl3pPr>
            <a:lvl4pPr marL="1110765" indent="0">
              <a:buNone/>
              <a:defRPr sz="700"/>
            </a:lvl4pPr>
            <a:lvl5pPr marL="1481019" indent="0">
              <a:buNone/>
              <a:defRPr sz="700"/>
            </a:lvl5pPr>
            <a:lvl6pPr marL="1851274" indent="0">
              <a:buNone/>
              <a:defRPr sz="700"/>
            </a:lvl6pPr>
            <a:lvl7pPr marL="2221529" indent="0">
              <a:buNone/>
              <a:defRPr sz="700"/>
            </a:lvl7pPr>
            <a:lvl8pPr marL="2591783" indent="0">
              <a:buNone/>
              <a:defRPr sz="700"/>
            </a:lvl8pPr>
            <a:lvl9pPr marL="2962039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9266-C725-2B49-AB7E-2310B0472F88}" type="datetimeFigureOut">
              <a:rPr lang="en-US" smtClean="0"/>
              <a:t>8/15/16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5E97-1059-FC40-864C-79E2D0FE8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024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759" y="3840480"/>
            <a:ext cx="3017520" cy="453390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85759" y="490220"/>
            <a:ext cx="3017520" cy="3291840"/>
          </a:xfrm>
        </p:spPr>
        <p:txBody>
          <a:bodyPr/>
          <a:lstStyle>
            <a:lvl1pPr marL="0" indent="0">
              <a:buNone/>
              <a:defRPr sz="2600"/>
            </a:lvl1pPr>
            <a:lvl2pPr marL="370255" indent="0">
              <a:buNone/>
              <a:defRPr sz="2400"/>
            </a:lvl2pPr>
            <a:lvl3pPr marL="740509" indent="0">
              <a:buNone/>
              <a:defRPr sz="2000"/>
            </a:lvl3pPr>
            <a:lvl4pPr marL="1110765" indent="0">
              <a:buNone/>
              <a:defRPr sz="1700"/>
            </a:lvl4pPr>
            <a:lvl5pPr marL="1481019" indent="0">
              <a:buNone/>
              <a:defRPr sz="1700"/>
            </a:lvl5pPr>
            <a:lvl6pPr marL="1851274" indent="0">
              <a:buNone/>
              <a:defRPr sz="1700"/>
            </a:lvl6pPr>
            <a:lvl7pPr marL="2221529" indent="0">
              <a:buNone/>
              <a:defRPr sz="1700"/>
            </a:lvl7pPr>
            <a:lvl8pPr marL="2591783" indent="0">
              <a:buNone/>
              <a:defRPr sz="1700"/>
            </a:lvl8pPr>
            <a:lvl9pPr marL="2962039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5759" y="4293870"/>
            <a:ext cx="3017520" cy="643890"/>
          </a:xfrm>
        </p:spPr>
        <p:txBody>
          <a:bodyPr/>
          <a:lstStyle>
            <a:lvl1pPr marL="0" indent="0">
              <a:buNone/>
              <a:defRPr sz="1100"/>
            </a:lvl1pPr>
            <a:lvl2pPr marL="370255" indent="0">
              <a:buNone/>
              <a:defRPr sz="1000"/>
            </a:lvl2pPr>
            <a:lvl3pPr marL="740509" indent="0">
              <a:buNone/>
              <a:defRPr sz="800"/>
            </a:lvl3pPr>
            <a:lvl4pPr marL="1110765" indent="0">
              <a:buNone/>
              <a:defRPr sz="700"/>
            </a:lvl4pPr>
            <a:lvl5pPr marL="1481019" indent="0">
              <a:buNone/>
              <a:defRPr sz="700"/>
            </a:lvl5pPr>
            <a:lvl6pPr marL="1851274" indent="0">
              <a:buNone/>
              <a:defRPr sz="700"/>
            </a:lvl6pPr>
            <a:lvl7pPr marL="2221529" indent="0">
              <a:buNone/>
              <a:defRPr sz="700"/>
            </a:lvl7pPr>
            <a:lvl8pPr marL="2591783" indent="0">
              <a:buNone/>
              <a:defRPr sz="700"/>
            </a:lvl8pPr>
            <a:lvl9pPr marL="2962039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9266-C725-2B49-AB7E-2310B0472F88}" type="datetimeFigureOut">
              <a:rPr lang="en-US" smtClean="0"/>
              <a:t>8/15/16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5E97-1059-FC40-864C-79E2D0FE8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426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9266-C725-2B49-AB7E-2310B0472F88}" type="datetimeFigureOut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5E97-1059-FC40-864C-79E2D0FE8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27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46171" y="219713"/>
            <a:ext cx="1131570" cy="46812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1" y="219713"/>
            <a:ext cx="3310890" cy="46812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9266-C725-2B49-AB7E-2310B0472F88}" type="datetimeFigureOut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5E97-1059-FC40-864C-79E2D0FE8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93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273" y="3525521"/>
            <a:ext cx="4274820" cy="1089660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273" y="2325372"/>
            <a:ext cx="4274820" cy="1200150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702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4050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1076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8101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5127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22152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9178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6203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698F-AC4C-4A44-8965-8B827438DE8D}" type="datetimeFigureOut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9EE83-2238-ED47-80D4-0322A6EA6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68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1" y="1280161"/>
            <a:ext cx="2221230" cy="362077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6511" y="1280161"/>
            <a:ext cx="2221230" cy="362077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698F-AC4C-4A44-8965-8B827438DE8D}" type="datetimeFigureOut">
              <a:rPr lang="en-US" smtClean="0"/>
              <a:t>8/15/16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9EE83-2238-ED47-80D4-0322A6EA6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35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1" y="1228092"/>
            <a:ext cx="2222105" cy="511809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0255" indent="0">
              <a:buNone/>
              <a:defRPr sz="1700" b="1"/>
            </a:lvl2pPr>
            <a:lvl3pPr marL="740509" indent="0">
              <a:buNone/>
              <a:defRPr sz="1400" b="1"/>
            </a:lvl3pPr>
            <a:lvl4pPr marL="1110765" indent="0">
              <a:buNone/>
              <a:defRPr sz="1300" b="1"/>
            </a:lvl4pPr>
            <a:lvl5pPr marL="1481019" indent="0">
              <a:buNone/>
              <a:defRPr sz="1300" b="1"/>
            </a:lvl5pPr>
            <a:lvl6pPr marL="1851274" indent="0">
              <a:buNone/>
              <a:defRPr sz="1300" b="1"/>
            </a:lvl6pPr>
            <a:lvl7pPr marL="2221529" indent="0">
              <a:buNone/>
              <a:defRPr sz="1300" b="1"/>
            </a:lvl7pPr>
            <a:lvl8pPr marL="2591783" indent="0">
              <a:buNone/>
              <a:defRPr sz="1300" b="1"/>
            </a:lvl8pPr>
            <a:lvl9pPr marL="2962039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461" y="1739901"/>
            <a:ext cx="2222105" cy="3161031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4765" y="1228092"/>
            <a:ext cx="2222977" cy="511809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0255" indent="0">
              <a:buNone/>
              <a:defRPr sz="1700" b="1"/>
            </a:lvl2pPr>
            <a:lvl3pPr marL="740509" indent="0">
              <a:buNone/>
              <a:defRPr sz="1400" b="1"/>
            </a:lvl3pPr>
            <a:lvl4pPr marL="1110765" indent="0">
              <a:buNone/>
              <a:defRPr sz="1300" b="1"/>
            </a:lvl4pPr>
            <a:lvl5pPr marL="1481019" indent="0">
              <a:buNone/>
              <a:defRPr sz="1300" b="1"/>
            </a:lvl5pPr>
            <a:lvl6pPr marL="1851274" indent="0">
              <a:buNone/>
              <a:defRPr sz="1300" b="1"/>
            </a:lvl6pPr>
            <a:lvl7pPr marL="2221529" indent="0">
              <a:buNone/>
              <a:defRPr sz="1300" b="1"/>
            </a:lvl7pPr>
            <a:lvl8pPr marL="2591783" indent="0">
              <a:buNone/>
              <a:defRPr sz="1300" b="1"/>
            </a:lvl8pPr>
            <a:lvl9pPr marL="2962039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4765" y="1739901"/>
            <a:ext cx="2222977" cy="3161031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698F-AC4C-4A44-8965-8B827438DE8D}" type="datetimeFigureOut">
              <a:rPr lang="en-US" smtClean="0"/>
              <a:t>8/15/16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9EE83-2238-ED47-80D4-0322A6EA6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8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698F-AC4C-4A44-8965-8B827438DE8D}" type="datetimeFigureOut">
              <a:rPr lang="en-US" smtClean="0"/>
              <a:t>8/15/16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9EE83-2238-ED47-80D4-0322A6EA6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48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698F-AC4C-4A44-8965-8B827438DE8D}" type="datetimeFigureOut">
              <a:rPr lang="en-US" smtClean="0"/>
              <a:t>8/15/16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9EE83-2238-ED47-80D4-0322A6EA6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32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3" y="218440"/>
            <a:ext cx="1654571" cy="929640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6279" y="218442"/>
            <a:ext cx="2811463" cy="468249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463" y="1148082"/>
            <a:ext cx="1654571" cy="3752850"/>
          </a:xfrm>
        </p:spPr>
        <p:txBody>
          <a:bodyPr/>
          <a:lstStyle>
            <a:lvl1pPr marL="0" indent="0">
              <a:buNone/>
              <a:defRPr sz="1100"/>
            </a:lvl1pPr>
            <a:lvl2pPr marL="370255" indent="0">
              <a:buNone/>
              <a:defRPr sz="1000"/>
            </a:lvl2pPr>
            <a:lvl3pPr marL="740509" indent="0">
              <a:buNone/>
              <a:defRPr sz="800"/>
            </a:lvl3pPr>
            <a:lvl4pPr marL="1110765" indent="0">
              <a:buNone/>
              <a:defRPr sz="700"/>
            </a:lvl4pPr>
            <a:lvl5pPr marL="1481019" indent="0">
              <a:buNone/>
              <a:defRPr sz="700"/>
            </a:lvl5pPr>
            <a:lvl6pPr marL="1851274" indent="0">
              <a:buNone/>
              <a:defRPr sz="700"/>
            </a:lvl6pPr>
            <a:lvl7pPr marL="2221529" indent="0">
              <a:buNone/>
              <a:defRPr sz="700"/>
            </a:lvl7pPr>
            <a:lvl8pPr marL="2591783" indent="0">
              <a:buNone/>
              <a:defRPr sz="700"/>
            </a:lvl8pPr>
            <a:lvl9pPr marL="2962039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698F-AC4C-4A44-8965-8B827438DE8D}" type="datetimeFigureOut">
              <a:rPr lang="en-US" smtClean="0"/>
              <a:t>8/15/16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9EE83-2238-ED47-80D4-0322A6EA6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0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759" y="3840480"/>
            <a:ext cx="3017520" cy="453390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85759" y="490220"/>
            <a:ext cx="3017520" cy="3291840"/>
          </a:xfrm>
        </p:spPr>
        <p:txBody>
          <a:bodyPr/>
          <a:lstStyle>
            <a:lvl1pPr marL="0" indent="0">
              <a:buNone/>
              <a:defRPr sz="2600"/>
            </a:lvl1pPr>
            <a:lvl2pPr marL="370255" indent="0">
              <a:buNone/>
              <a:defRPr sz="2400"/>
            </a:lvl2pPr>
            <a:lvl3pPr marL="740509" indent="0">
              <a:buNone/>
              <a:defRPr sz="2000"/>
            </a:lvl3pPr>
            <a:lvl4pPr marL="1110765" indent="0">
              <a:buNone/>
              <a:defRPr sz="1700"/>
            </a:lvl4pPr>
            <a:lvl5pPr marL="1481019" indent="0">
              <a:buNone/>
              <a:defRPr sz="1700"/>
            </a:lvl5pPr>
            <a:lvl6pPr marL="1851274" indent="0">
              <a:buNone/>
              <a:defRPr sz="1700"/>
            </a:lvl6pPr>
            <a:lvl7pPr marL="2221529" indent="0">
              <a:buNone/>
              <a:defRPr sz="1700"/>
            </a:lvl7pPr>
            <a:lvl8pPr marL="2591783" indent="0">
              <a:buNone/>
              <a:defRPr sz="1700"/>
            </a:lvl8pPr>
            <a:lvl9pPr marL="2962039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5759" y="4293870"/>
            <a:ext cx="3017520" cy="643890"/>
          </a:xfrm>
        </p:spPr>
        <p:txBody>
          <a:bodyPr/>
          <a:lstStyle>
            <a:lvl1pPr marL="0" indent="0">
              <a:buNone/>
              <a:defRPr sz="1100"/>
            </a:lvl1pPr>
            <a:lvl2pPr marL="370255" indent="0">
              <a:buNone/>
              <a:defRPr sz="1000"/>
            </a:lvl2pPr>
            <a:lvl3pPr marL="740509" indent="0">
              <a:buNone/>
              <a:defRPr sz="800"/>
            </a:lvl3pPr>
            <a:lvl4pPr marL="1110765" indent="0">
              <a:buNone/>
              <a:defRPr sz="700"/>
            </a:lvl4pPr>
            <a:lvl5pPr marL="1481019" indent="0">
              <a:buNone/>
              <a:defRPr sz="700"/>
            </a:lvl5pPr>
            <a:lvl6pPr marL="1851274" indent="0">
              <a:buNone/>
              <a:defRPr sz="700"/>
            </a:lvl6pPr>
            <a:lvl7pPr marL="2221529" indent="0">
              <a:buNone/>
              <a:defRPr sz="700"/>
            </a:lvl7pPr>
            <a:lvl8pPr marL="2591783" indent="0">
              <a:buNone/>
              <a:defRPr sz="700"/>
            </a:lvl8pPr>
            <a:lvl9pPr marL="2962039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698F-AC4C-4A44-8965-8B827438DE8D}" type="datetimeFigureOut">
              <a:rPr lang="en-US" smtClean="0"/>
              <a:t>8/15/16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9EE83-2238-ED47-80D4-0322A6EA6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90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219711"/>
            <a:ext cx="4526280" cy="914400"/>
          </a:xfrm>
          <a:prstGeom prst="rect">
            <a:avLst/>
          </a:prstGeom>
        </p:spPr>
        <p:txBody>
          <a:bodyPr vert="horz" lIns="74051" tIns="37026" rIns="74051" bIns="3702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1280161"/>
            <a:ext cx="4526280" cy="3620770"/>
          </a:xfrm>
          <a:prstGeom prst="rect">
            <a:avLst/>
          </a:prstGeom>
        </p:spPr>
        <p:txBody>
          <a:bodyPr vert="horz" lIns="74051" tIns="37026" rIns="74051" bIns="3702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5085083"/>
            <a:ext cx="1173480" cy="292100"/>
          </a:xfrm>
          <a:prstGeom prst="rect">
            <a:avLst/>
          </a:prstGeom>
        </p:spPr>
        <p:txBody>
          <a:bodyPr vert="horz" lIns="74051" tIns="37026" rIns="74051" bIns="37026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E698F-AC4C-4A44-8965-8B827438DE8D}" type="datetimeFigureOut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18310" y="5085083"/>
            <a:ext cx="1592580" cy="292100"/>
          </a:xfrm>
          <a:prstGeom prst="rect">
            <a:avLst/>
          </a:prstGeom>
        </p:spPr>
        <p:txBody>
          <a:bodyPr vert="horz" lIns="74051" tIns="37026" rIns="74051" bIns="37026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4260" y="5085083"/>
            <a:ext cx="1173480" cy="292100"/>
          </a:xfrm>
          <a:prstGeom prst="rect">
            <a:avLst/>
          </a:prstGeom>
        </p:spPr>
        <p:txBody>
          <a:bodyPr vert="horz" lIns="74051" tIns="37026" rIns="74051" bIns="37026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9EE83-2238-ED47-80D4-0322A6EA6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80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70255" rtl="0" eaLnBrk="1" latinLnBrk="0" hangingPunct="1"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7691" indent="-277691" algn="l" defTabSz="370255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01664" indent="-231409" algn="l" defTabSz="370255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25637" indent="-185126" algn="l" defTabSz="37025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95891" indent="-185126" algn="l" defTabSz="370255" rtl="0" eaLnBrk="1" latinLnBrk="0" hangingPunct="1">
        <a:spcBef>
          <a:spcPct val="20000"/>
        </a:spcBef>
        <a:buFont typeface="Arial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66148" indent="-185126" algn="l" defTabSz="370255" rtl="0" eaLnBrk="1" latinLnBrk="0" hangingPunct="1">
        <a:spcBef>
          <a:spcPct val="20000"/>
        </a:spcBef>
        <a:buFont typeface="Arial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36401" indent="-185126" algn="l" defTabSz="370255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406656" indent="-185126" algn="l" defTabSz="370255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776912" indent="-185126" algn="l" defTabSz="370255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147165" indent="-185126" algn="l" defTabSz="370255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025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70255" algn="l" defTabSz="37025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40509" algn="l" defTabSz="37025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10765" algn="l" defTabSz="37025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019" algn="l" defTabSz="37025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51274" algn="l" defTabSz="37025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1529" algn="l" defTabSz="37025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91783" algn="l" defTabSz="37025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62039" algn="l" defTabSz="37025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219711"/>
            <a:ext cx="4526280" cy="914400"/>
          </a:xfrm>
          <a:prstGeom prst="rect">
            <a:avLst/>
          </a:prstGeom>
        </p:spPr>
        <p:txBody>
          <a:bodyPr vert="horz" lIns="74051" tIns="37026" rIns="74051" bIns="3702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1280161"/>
            <a:ext cx="4526280" cy="3620770"/>
          </a:xfrm>
          <a:prstGeom prst="rect">
            <a:avLst/>
          </a:prstGeom>
        </p:spPr>
        <p:txBody>
          <a:bodyPr vert="horz" lIns="74051" tIns="37026" rIns="74051" bIns="3702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5085083"/>
            <a:ext cx="1173480" cy="292100"/>
          </a:xfrm>
          <a:prstGeom prst="rect">
            <a:avLst/>
          </a:prstGeom>
        </p:spPr>
        <p:txBody>
          <a:bodyPr vert="horz" lIns="74051" tIns="37026" rIns="74051" bIns="37026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09266-C725-2B49-AB7E-2310B0472F88}" type="datetimeFigureOut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18310" y="5085083"/>
            <a:ext cx="1592580" cy="292100"/>
          </a:xfrm>
          <a:prstGeom prst="rect">
            <a:avLst/>
          </a:prstGeom>
        </p:spPr>
        <p:txBody>
          <a:bodyPr vert="horz" lIns="74051" tIns="37026" rIns="74051" bIns="37026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4260" y="5085083"/>
            <a:ext cx="1173480" cy="292100"/>
          </a:xfrm>
          <a:prstGeom prst="rect">
            <a:avLst/>
          </a:prstGeom>
        </p:spPr>
        <p:txBody>
          <a:bodyPr vert="horz" lIns="74051" tIns="37026" rIns="74051" bIns="37026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85E97-1059-FC40-864C-79E2D0FE8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62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370255" rtl="0" eaLnBrk="1" latinLnBrk="0" hangingPunct="1"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7691" indent="-277691" algn="l" defTabSz="370255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01664" indent="-231409" algn="l" defTabSz="370255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25637" indent="-185126" algn="l" defTabSz="37025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95891" indent="-185126" algn="l" defTabSz="370255" rtl="0" eaLnBrk="1" latinLnBrk="0" hangingPunct="1">
        <a:spcBef>
          <a:spcPct val="20000"/>
        </a:spcBef>
        <a:buFont typeface="Arial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66148" indent="-185126" algn="l" defTabSz="370255" rtl="0" eaLnBrk="1" latinLnBrk="0" hangingPunct="1">
        <a:spcBef>
          <a:spcPct val="20000"/>
        </a:spcBef>
        <a:buFont typeface="Arial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36401" indent="-185126" algn="l" defTabSz="370255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406656" indent="-185126" algn="l" defTabSz="370255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776912" indent="-185126" algn="l" defTabSz="370255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147165" indent="-185126" algn="l" defTabSz="370255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025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70255" algn="l" defTabSz="37025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40509" algn="l" defTabSz="37025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10765" algn="l" defTabSz="37025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019" algn="l" defTabSz="37025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51274" algn="l" defTabSz="37025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1529" algn="l" defTabSz="37025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91783" algn="l" defTabSz="37025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62039" algn="l" defTabSz="37025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5684" y="-179593"/>
            <a:ext cx="4157838" cy="5845586"/>
          </a:xfrm>
          <a:prstGeom prst="rect">
            <a:avLst/>
          </a:prstGeom>
          <a:noFill/>
        </p:spPr>
        <p:txBody>
          <a:bodyPr wrap="none" lIns="74051" tIns="37026" rIns="74051" bIns="37026" rtlCol="0">
            <a:spAutoFit/>
          </a:bodyPr>
          <a:lstStyle/>
          <a:p>
            <a:pPr algn="ctr"/>
            <a:r>
              <a:rPr lang="en-US" sz="37500" dirty="0">
                <a:ln w="44450"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  <a:latin typeface="Bernard MT Condensed"/>
                <a:cs typeface="Bernard MT Condensed"/>
              </a:rPr>
              <a:t>RI</a:t>
            </a:r>
          </a:p>
        </p:txBody>
      </p:sp>
    </p:spTree>
    <p:extLst>
      <p:ext uri="{BB962C8B-B14F-4D97-AF65-F5344CB8AC3E}">
        <p14:creationId xmlns:p14="http://schemas.microsoft.com/office/powerpoint/2010/main" val="3774287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6189" y="-1065934"/>
            <a:ext cx="4536829" cy="6999748"/>
          </a:xfrm>
          <a:prstGeom prst="rect">
            <a:avLst/>
          </a:prstGeom>
          <a:noFill/>
        </p:spPr>
        <p:txBody>
          <a:bodyPr wrap="none" lIns="74051" tIns="37026" rIns="74051" bIns="37026" rtlCol="0">
            <a:spAutoFit/>
          </a:bodyPr>
          <a:lstStyle/>
          <a:p>
            <a:pPr algn="ctr"/>
            <a:r>
              <a:rPr lang="en-US" sz="45000" dirty="0">
                <a:ln w="44450">
                  <a:noFill/>
                </a:ln>
                <a:solidFill>
                  <a:schemeClr val="bg1">
                    <a:lumMod val="65000"/>
                  </a:schemeClr>
                </a:solidFill>
                <a:latin typeface="Abadi MT Condensed Extra Bold"/>
                <a:cs typeface="Abadi MT Condensed Extra Bold"/>
              </a:rPr>
              <a:t>RI</a:t>
            </a:r>
          </a:p>
        </p:txBody>
      </p:sp>
    </p:spTree>
    <p:extLst>
      <p:ext uri="{BB962C8B-B14F-4D97-AF65-F5344CB8AC3E}">
        <p14:creationId xmlns:p14="http://schemas.microsoft.com/office/powerpoint/2010/main" val="1584725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2</Words>
  <Application>Microsoft Macintosh PowerPoint</Application>
  <PresentationFormat>Custom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Theme</vt:lpstr>
      <vt:lpstr>Custom Design</vt:lpstr>
      <vt:lpstr>PowerPoint Presentation</vt:lpstr>
      <vt:lpstr>PowerPoint Presentation</vt:lpstr>
    </vt:vector>
  </TitlesOfParts>
  <Company>Dana Farber Cancer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Rafael Irizarry</dc:creator>
  <cp:lastModifiedBy>Rafael Irizarry</cp:lastModifiedBy>
  <cp:revision>8</cp:revision>
  <dcterms:created xsi:type="dcterms:W3CDTF">2016-08-16T00:32:59Z</dcterms:created>
  <dcterms:modified xsi:type="dcterms:W3CDTF">2016-08-16T12:58:21Z</dcterms:modified>
</cp:coreProperties>
</file>