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702B9-D2AC-4C1E-8475-345EC80C5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BRAZO ROBOT DELTA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4DFBF5-4DE9-43FE-A576-357591DE4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IFTS 14 – Tecnicatura Superior en Robótica</a:t>
            </a:r>
          </a:p>
        </p:txBody>
      </p:sp>
    </p:spTree>
    <p:extLst>
      <p:ext uri="{BB962C8B-B14F-4D97-AF65-F5344CB8AC3E}">
        <p14:creationId xmlns:p14="http://schemas.microsoft.com/office/powerpoint/2010/main" val="363509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0F2C3-18F6-4683-B22E-EBBF3586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2C8CDF-5C11-44ED-A604-31525E61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0310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</TotalTime>
  <Words>10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Malla</vt:lpstr>
      <vt:lpstr>BRAZO ROBOT DELTA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BRAZO ROBOT DELTA</dc:title>
  <dc:creator>Miguel Braidot</dc:creator>
  <cp:lastModifiedBy>Miguel Braidot</cp:lastModifiedBy>
  <cp:revision>2</cp:revision>
  <dcterms:created xsi:type="dcterms:W3CDTF">2017-10-19T03:41:00Z</dcterms:created>
  <dcterms:modified xsi:type="dcterms:W3CDTF">2017-10-19T03:43:22Z</dcterms:modified>
</cp:coreProperties>
</file>