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FF0A"/>
    <a:srgbClr val="C1C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B0AE5-0177-45FD-959B-B2726CA50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ROSTROS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B6A3C0-4A13-46F8-95DA-93CA6ED13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RECONOCIMIENTO E IDENTIFICACIÓN – IFTS </a:t>
            </a:r>
            <a:r>
              <a:rPr lang="es-AR" dirty="0" err="1"/>
              <a:t>N°</a:t>
            </a:r>
            <a:r>
              <a:rPr lang="es-AR" dirty="0"/>
              <a:t> 14</a:t>
            </a:r>
            <a:br>
              <a:rPr lang="es-AR" dirty="0"/>
            </a:br>
            <a:r>
              <a:rPr lang="es-AR" dirty="0"/>
              <a:t>MIGUEL BRAIDOT</a:t>
            </a:r>
          </a:p>
        </p:txBody>
      </p:sp>
    </p:spTree>
    <p:extLst>
      <p:ext uri="{BB962C8B-B14F-4D97-AF65-F5344CB8AC3E}">
        <p14:creationId xmlns:p14="http://schemas.microsoft.com/office/powerpoint/2010/main" val="51134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0A11A-48C3-4E67-A627-72CE07E2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¿ES UNA CARA O NO?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CC284-200F-41FB-A27E-65F49147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Para un humano es fácil saber si lo que ve es una cara u otra cosa. Para una computadora son solo ceros y unos.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CB7F5-CE0D-4A4A-8F30-77FE442C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65" y="772451"/>
            <a:ext cx="3858230" cy="33759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7EFF0A5-A420-4405-A9A7-82B86FDA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95" y="772450"/>
            <a:ext cx="4504302" cy="33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4E2FB-0548-4FDE-92CA-938B421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RECONOCIMIENTO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677BC7-215C-4619-B075-5C653856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1732870"/>
            <a:ext cx="9520672" cy="1143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AR" dirty="0"/>
              <a:t>Reconocer una cara. Identificar una cara.</a:t>
            </a:r>
          </a:p>
          <a:p>
            <a:pPr>
              <a:lnSpc>
                <a:spcPct val="100000"/>
              </a:lnSpc>
            </a:pPr>
            <a:r>
              <a:rPr lang="es-AR" dirty="0"/>
              <a:t>Características de un rostro: ojos, nariz, boca.</a:t>
            </a:r>
          </a:p>
        </p:txBody>
      </p:sp>
      <p:pic>
        <p:nvPicPr>
          <p:cNvPr id="9" name="Image1">
            <a:extLst>
              <a:ext uri="{FF2B5EF4-FFF2-40B4-BE49-F238E27FC236}">
                <a16:creationId xmlns:a16="http://schemas.microsoft.com/office/drawing/2014/main" id="{FE7A35D7-5339-4E3A-87DF-AA01C5376A67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41411" y="2977620"/>
            <a:ext cx="952500" cy="1666240"/>
          </a:xfrm>
          <a:prstGeom prst="rect">
            <a:avLst/>
          </a:prstGeom>
        </p:spPr>
      </p:pic>
      <p:pic>
        <p:nvPicPr>
          <p:cNvPr id="10" name="Image2">
            <a:extLst>
              <a:ext uri="{FF2B5EF4-FFF2-40B4-BE49-F238E27FC236}">
                <a16:creationId xmlns:a16="http://schemas.microsoft.com/office/drawing/2014/main" id="{03F9B1D6-F1F3-489D-90C2-9D343246E67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11667" y="2977620"/>
            <a:ext cx="952500" cy="1666240"/>
          </a:xfrm>
          <a:prstGeom prst="rect">
            <a:avLst/>
          </a:prstGeom>
        </p:spPr>
      </p:pic>
      <p:pic>
        <p:nvPicPr>
          <p:cNvPr id="11" name="Image3">
            <a:extLst>
              <a:ext uri="{FF2B5EF4-FFF2-40B4-BE49-F238E27FC236}">
                <a16:creationId xmlns:a16="http://schemas.microsoft.com/office/drawing/2014/main" id="{AA4D44BC-138A-4F63-BF66-5608FDC58523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81923" y="2977620"/>
            <a:ext cx="952500" cy="1666240"/>
          </a:xfrm>
          <a:prstGeom prst="rect">
            <a:avLst/>
          </a:prstGeom>
        </p:spPr>
      </p:pic>
      <p:pic>
        <p:nvPicPr>
          <p:cNvPr id="12" name="Image4">
            <a:extLst>
              <a:ext uri="{FF2B5EF4-FFF2-40B4-BE49-F238E27FC236}">
                <a16:creationId xmlns:a16="http://schemas.microsoft.com/office/drawing/2014/main" id="{F46B66C3-82A2-4E02-BC74-7976AC032C13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056508" y="2977620"/>
            <a:ext cx="952500" cy="1666240"/>
          </a:xfrm>
          <a:prstGeom prst="rect">
            <a:avLst/>
          </a:prstGeom>
        </p:spPr>
      </p:pic>
      <p:pic>
        <p:nvPicPr>
          <p:cNvPr id="13" name="Image5">
            <a:extLst>
              <a:ext uri="{FF2B5EF4-FFF2-40B4-BE49-F238E27FC236}">
                <a16:creationId xmlns:a16="http://schemas.microsoft.com/office/drawing/2014/main" id="{9EE4767C-C2E7-4242-BC11-6999D1EA95E4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031093" y="2977620"/>
            <a:ext cx="952500" cy="1666240"/>
          </a:xfrm>
          <a:prstGeom prst="rect">
            <a:avLst/>
          </a:prstGeom>
        </p:spPr>
      </p:pic>
      <p:pic>
        <p:nvPicPr>
          <p:cNvPr id="14" name="Image6">
            <a:extLst>
              <a:ext uri="{FF2B5EF4-FFF2-40B4-BE49-F238E27FC236}">
                <a16:creationId xmlns:a16="http://schemas.microsoft.com/office/drawing/2014/main" id="{78081AE4-5863-458E-8840-A8C163246CD1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005678" y="2977620"/>
            <a:ext cx="952500" cy="166624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F515FAA-75DC-49F5-8B49-C89FA96D0A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9745" y="2097087"/>
            <a:ext cx="44577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4E2FB-0548-4FDE-92CA-938B421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IDENTIFICACIÓN DE ROSTROS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677BC7-215C-4619-B075-5C653856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1732870"/>
            <a:ext cx="9520672" cy="1143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dirty="0"/>
              <a:t>Álgebra lineal y estadística.</a:t>
            </a:r>
          </a:p>
          <a:p>
            <a:pPr>
              <a:lnSpc>
                <a:spcPct val="100000"/>
              </a:lnSpc>
            </a:pPr>
            <a:r>
              <a:rPr lang="es-AR" dirty="0" err="1"/>
              <a:t>OpenCV</a:t>
            </a:r>
            <a:endParaRPr lang="es-AR" dirty="0"/>
          </a:p>
          <a:p>
            <a:pPr>
              <a:lnSpc>
                <a:spcPct val="100000"/>
              </a:lnSpc>
            </a:pPr>
            <a:r>
              <a:rPr lang="es-AR" dirty="0" err="1"/>
              <a:t>Eigenfaces</a:t>
            </a:r>
            <a:r>
              <a:rPr lang="es-AR" dirty="0"/>
              <a:t>, Fisher-faces, Local </a:t>
            </a:r>
            <a:r>
              <a:rPr lang="es-AR" dirty="0" err="1"/>
              <a:t>Binary</a:t>
            </a:r>
            <a:r>
              <a:rPr lang="es-AR" dirty="0"/>
              <a:t> </a:t>
            </a:r>
            <a:r>
              <a:rPr lang="es-AR" dirty="0" err="1"/>
              <a:t>Patterns</a:t>
            </a:r>
            <a:r>
              <a:rPr lang="es-AR" dirty="0"/>
              <a:t> </a:t>
            </a:r>
            <a:r>
              <a:rPr lang="es-AR" dirty="0" err="1"/>
              <a:t>Histogram</a:t>
            </a:r>
            <a:r>
              <a:rPr lang="es-AR" dirty="0"/>
              <a:t> (LBPH)</a:t>
            </a:r>
          </a:p>
        </p:txBody>
      </p:sp>
      <p:pic>
        <p:nvPicPr>
          <p:cNvPr id="15" name="Image7">
            <a:extLst>
              <a:ext uri="{FF2B5EF4-FFF2-40B4-BE49-F238E27FC236}">
                <a16:creationId xmlns:a16="http://schemas.microsoft.com/office/drawing/2014/main" id="{BE4DAA41-11A4-4123-BDD9-D0E41FE8C6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658340"/>
            <a:ext cx="1787525" cy="2133600"/>
          </a:xfrm>
          <a:prstGeom prst="rect">
            <a:avLst/>
          </a:prstGeom>
        </p:spPr>
      </p:pic>
      <p:pic>
        <p:nvPicPr>
          <p:cNvPr id="17" name="Image8">
            <a:extLst>
              <a:ext uri="{FF2B5EF4-FFF2-40B4-BE49-F238E27FC236}">
                <a16:creationId xmlns:a16="http://schemas.microsoft.com/office/drawing/2014/main" id="{2776C6D2-75C1-4197-914C-D0F92DE00457}"/>
              </a:ext>
            </a:extLst>
          </p:cNvPr>
          <p:cNvPicPr/>
          <p:nvPr/>
        </p:nvPicPr>
        <p:blipFill>
          <a:blip r:embed="rId3">
            <a:lum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91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031488" y="3655236"/>
            <a:ext cx="2738998" cy="2136703"/>
          </a:xfrm>
          <a:prstGeom prst="rect">
            <a:avLst/>
          </a:prstGeom>
        </p:spPr>
      </p:pic>
      <p:pic>
        <p:nvPicPr>
          <p:cNvPr id="18" name="Image9">
            <a:extLst>
              <a:ext uri="{FF2B5EF4-FFF2-40B4-BE49-F238E27FC236}">
                <a16:creationId xmlns:a16="http://schemas.microsoft.com/office/drawing/2014/main" id="{608EAEC0-21F7-442C-B700-1C682DA36B08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901747" y="3655235"/>
            <a:ext cx="3733709" cy="21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4E2FB-0548-4FDE-92CA-938B421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APP de IDENTIFICACIÓN DE ROSTROS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677BC7-215C-4619-B075-5C653856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1732870"/>
            <a:ext cx="9520672" cy="1143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dirty="0"/>
              <a:t>Raspberry Pi 3 + Módulo cámara</a:t>
            </a:r>
          </a:p>
          <a:p>
            <a:pPr>
              <a:lnSpc>
                <a:spcPct val="100000"/>
              </a:lnSpc>
            </a:pPr>
            <a:r>
              <a:rPr lang="es-AR" dirty="0"/>
              <a:t>Python 3.5 + </a:t>
            </a:r>
            <a:r>
              <a:rPr lang="es-AR" dirty="0" err="1"/>
              <a:t>OpenCV</a:t>
            </a:r>
            <a:r>
              <a:rPr lang="es-AR" dirty="0"/>
              <a:t> 3.3.0</a:t>
            </a:r>
          </a:p>
        </p:txBody>
      </p:sp>
      <p:pic>
        <p:nvPicPr>
          <p:cNvPr id="2050" name="Picture 2" descr="https://media.licdn.com/mpr/mpr/AAEAAQAAAAAAAAo-AAAAJDcwNjUxYzczLTM3NTMtNGI5OS04NGVjLWY4MTI1YjQ4ZTg5OA.jpg">
            <a:extLst>
              <a:ext uri="{FF2B5EF4-FFF2-40B4-BE49-F238E27FC236}">
                <a16:creationId xmlns:a16="http://schemas.microsoft.com/office/drawing/2014/main" id="{8557007C-1C0E-4948-BB6D-A64F1D8F6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r="2166"/>
          <a:stretch/>
        </p:blipFill>
        <p:spPr bwMode="auto">
          <a:xfrm>
            <a:off x="6056311" y="3076575"/>
            <a:ext cx="54578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rrol.files.wordpress.com/2016/12/rpi_resim_isleme.jpg">
            <a:extLst>
              <a:ext uri="{FF2B5EF4-FFF2-40B4-BE49-F238E27FC236}">
                <a16:creationId xmlns:a16="http://schemas.microsoft.com/office/drawing/2014/main" id="{766A7A12-CEB6-4A2A-9C01-5595AE74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46" y="3076575"/>
            <a:ext cx="29564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raspberry pi 3 + camera">
            <a:extLst>
              <a:ext uri="{FF2B5EF4-FFF2-40B4-BE49-F238E27FC236}">
                <a16:creationId xmlns:a16="http://schemas.microsoft.com/office/drawing/2014/main" id="{067DA6D8-A283-4176-B8A3-BC7B5204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71" y="307657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4E2FB-0548-4FDE-92CA-938B421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REFERENCIAS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677BC7-215C-4619-B075-5C653856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1803060"/>
            <a:ext cx="9520672" cy="3096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dirty="0"/>
              <a:t>Viola-Jones.</a:t>
            </a:r>
            <a:br>
              <a:rPr lang="es-AR" dirty="0"/>
            </a:br>
            <a:r>
              <a:rPr lang="es-AR" sz="1600" dirty="0"/>
              <a:t>https://en.wikipedia.org/wiki/Viola%E2%80%93Jones_object_detection_framework</a:t>
            </a:r>
          </a:p>
          <a:p>
            <a:pPr>
              <a:lnSpc>
                <a:spcPct val="100000"/>
              </a:lnSpc>
            </a:pPr>
            <a:r>
              <a:rPr lang="es-AR" dirty="0" err="1"/>
              <a:t>OpenCV</a:t>
            </a:r>
            <a:r>
              <a:rPr lang="es-AR" dirty="0"/>
              <a:t>.</a:t>
            </a:r>
            <a:br>
              <a:rPr lang="es-AR" dirty="0"/>
            </a:br>
            <a:r>
              <a:rPr lang="es-AR" sz="1600" dirty="0"/>
              <a:t>https://opencv.org/</a:t>
            </a:r>
          </a:p>
          <a:p>
            <a:pPr>
              <a:lnSpc>
                <a:spcPct val="100000"/>
              </a:lnSpc>
            </a:pPr>
            <a:r>
              <a:rPr lang="es-AR" dirty="0"/>
              <a:t>Raspberry Pi.</a:t>
            </a:r>
            <a:br>
              <a:rPr lang="es-AR" dirty="0"/>
            </a:br>
            <a:r>
              <a:rPr lang="es-AR" sz="1600" dirty="0"/>
              <a:t>https://www.raspberrypi.org/</a:t>
            </a:r>
          </a:p>
          <a:p>
            <a:pPr>
              <a:lnSpc>
                <a:spcPct val="100000"/>
              </a:lnSpc>
            </a:pPr>
            <a:r>
              <a:rPr lang="es-AR" dirty="0"/>
              <a:t>GitHub del proyecto:</a:t>
            </a:r>
            <a:br>
              <a:rPr lang="es-AR" dirty="0"/>
            </a:br>
            <a:r>
              <a:rPr lang="es-AR" sz="1600" dirty="0"/>
              <a:t>https://github.com/mabraidot</a:t>
            </a:r>
          </a:p>
        </p:txBody>
      </p:sp>
      <p:pic>
        <p:nvPicPr>
          <p:cNvPr id="3074" name="Picture 2" descr="Resultado de imagen para trump angry face">
            <a:extLst>
              <a:ext uri="{FF2B5EF4-FFF2-40B4-BE49-F238E27FC236}">
                <a16:creationId xmlns:a16="http://schemas.microsoft.com/office/drawing/2014/main" id="{30D85381-C317-4270-8A66-1A6EA59BB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" t="1455" r="15590" b="8247"/>
          <a:stretch/>
        </p:blipFill>
        <p:spPr bwMode="auto">
          <a:xfrm>
            <a:off x="5410200" y="3142569"/>
            <a:ext cx="5151436" cy="309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824BB72-2EF7-4E87-AF49-CB40E3364018}"/>
              </a:ext>
            </a:extLst>
          </p:cNvPr>
          <p:cNvSpPr/>
          <p:nvPr/>
        </p:nvSpPr>
        <p:spPr>
          <a:xfrm>
            <a:off x="6696075" y="3638550"/>
            <a:ext cx="1362075" cy="1390650"/>
          </a:xfrm>
          <a:prstGeom prst="rect">
            <a:avLst/>
          </a:prstGeom>
          <a:noFill/>
          <a:ln w="57150">
            <a:solidFill>
              <a:srgbClr val="0EF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2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01307-B0E0-4F40-A6EE-BB2C46137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16599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62</TotalTime>
  <Words>105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ROSTROS</vt:lpstr>
      <vt:lpstr>¿ES UNA CARA O NO?</vt:lpstr>
      <vt:lpstr>EL RECONOCIMIENTO</vt:lpstr>
      <vt:lpstr>IDENTIFICACIÓN DE ROSTROS</vt:lpstr>
      <vt:lpstr>APP de IDENTIFICACIÓN DE ROSTROS</vt:lpstr>
      <vt:lpstr>REFERENCIAS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Braidot</dc:creator>
  <cp:lastModifiedBy>Miguel Braidot</cp:lastModifiedBy>
  <cp:revision>12</cp:revision>
  <dcterms:created xsi:type="dcterms:W3CDTF">2017-11-12T23:11:13Z</dcterms:created>
  <dcterms:modified xsi:type="dcterms:W3CDTF">2017-11-13T00:13:24Z</dcterms:modified>
</cp:coreProperties>
</file>