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37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1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65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61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2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54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2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27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6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29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59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588F-3F75-4934-A676-1B019FD70374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9030-513C-4C38-93BD-8F603A005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2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.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97764" y="2083089"/>
            <a:ext cx="1757218" cy="1325563"/>
          </a:xfrm>
        </p:spPr>
        <p:txBody>
          <a:bodyPr/>
          <a:lstStyle/>
          <a:p>
            <a:r>
              <a:rPr lang="es-ES" dirty="0" smtClean="0"/>
              <a:t>Spin.js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507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Spin.js es una librería que nos ayudara a crear los </a:t>
            </a:r>
            <a:r>
              <a:rPr lang="es-ES" dirty="0" err="1" smtClean="0"/>
              <a:t>spiners</a:t>
            </a:r>
            <a:r>
              <a:rPr lang="es-ES" dirty="0" smtClean="0"/>
              <a:t> que pueden ser utilizados en nuestras paginas web cuando por ejemplo estamos esperando a que una consulta se realice.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929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6214" y="526092"/>
            <a:ext cx="9144000" cy="917075"/>
          </a:xfrm>
        </p:spPr>
        <p:txBody>
          <a:bodyPr/>
          <a:lstStyle/>
          <a:p>
            <a:r>
              <a:rPr lang="es-ES" dirty="0" smtClean="0"/>
              <a:t>Instalación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43167"/>
            <a:ext cx="9144000" cy="4719638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Ejecute </a:t>
            </a:r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spin.js (recomendado) o guarde el archivo spin.js en su repositorio.</a:t>
            </a:r>
          </a:p>
          <a:p>
            <a:endParaRPr lang="es-ES" dirty="0" smtClean="0"/>
          </a:p>
          <a:p>
            <a:r>
              <a:rPr lang="es-ES" dirty="0" smtClean="0"/>
              <a:t>Cargue el archivo spin.css para incluir los valores predeterminados de animación predeterminados. Alternativamente, puede crear una animación de fotograma clave CSS personalizada (en su propio archivo CSS) y configurarla utilizando la propiedad de animación.</a:t>
            </a:r>
          </a:p>
          <a:p>
            <a:endParaRPr lang="es-ES" dirty="0" smtClean="0"/>
          </a:p>
          <a:p>
            <a:r>
              <a:rPr lang="es-ES" dirty="0" smtClean="0"/>
              <a:t>Nota: no utilice etiquetas &lt;script&gt; o &lt;link&gt; que hagan referencia directa a los archivos del  sitio web spin.js. Es probable que hacer esto rompa su aplicación cada vez que se lance una nueva versión importante.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66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0232" y="58189"/>
            <a:ext cx="3614651" cy="984106"/>
          </a:xfrm>
        </p:spPr>
        <p:txBody>
          <a:bodyPr/>
          <a:lstStyle/>
          <a:p>
            <a:pPr algn="ctr"/>
            <a:r>
              <a:rPr lang="es-ES" dirty="0" smtClean="0"/>
              <a:t>Configuración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5" y="1108796"/>
            <a:ext cx="9386455" cy="5634197"/>
          </a:xfrm>
        </p:spPr>
      </p:pic>
    </p:spTree>
    <p:extLst>
      <p:ext uri="{BB962C8B-B14F-4D97-AF65-F5344CB8AC3E}">
        <p14:creationId xmlns:p14="http://schemas.microsoft.com/office/powerpoint/2010/main" val="341917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 de prueba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48150" y="3266901"/>
            <a:ext cx="3467793" cy="748145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https://spin.js.org/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4486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142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Spin.js</vt:lpstr>
      <vt:lpstr>¿Qué es?</vt:lpstr>
      <vt:lpstr>Instalación  </vt:lpstr>
      <vt:lpstr>Configuración</vt:lpstr>
      <vt:lpstr>Pagina de prueba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</dc:title>
  <dc:creator>maximo</dc:creator>
  <cp:lastModifiedBy>maximo</cp:lastModifiedBy>
  <cp:revision>6</cp:revision>
  <dcterms:created xsi:type="dcterms:W3CDTF">2020-02-18T15:56:05Z</dcterms:created>
  <dcterms:modified xsi:type="dcterms:W3CDTF">2020-02-18T18:12:25Z</dcterms:modified>
</cp:coreProperties>
</file>