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a985662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a985662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a985662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a985662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a985662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8a985662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a985662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8a985662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a985662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a985662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a985662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a985662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a985662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a985662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a985662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a985662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a985662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8a985662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a98566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a98566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a985662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a985662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a985662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a985662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a985662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a985662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a985662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a985662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0479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Streaming Using Apache Kafka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76775" y="27574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Mohammed AbuAisha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409250" y="41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Streaming Project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462725" y="1247100"/>
            <a:ext cx="80373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Python Producers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OpenStreetMap </a:t>
            </a:r>
            <a:r>
              <a:rPr lang="en" sz="1100"/>
              <a:t>Producer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GeoName </a:t>
            </a:r>
            <a:r>
              <a:rPr lang="en" sz="1100"/>
              <a:t>Producer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Schools  Producer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WikiData Producer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100" y="1134950"/>
            <a:ext cx="4873074" cy="3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409250" y="41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Streaming Project</a:t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462725" y="1247100"/>
            <a:ext cx="80373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Python </a:t>
            </a:r>
            <a:r>
              <a:rPr lang="en" sz="1100"/>
              <a:t>Consumers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OpenStreetMap </a:t>
            </a:r>
            <a:r>
              <a:rPr lang="en" sz="1100"/>
              <a:t>Consumer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GeoName </a:t>
            </a:r>
            <a:r>
              <a:rPr lang="en" sz="1100"/>
              <a:t>Consumer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Schools  </a:t>
            </a:r>
            <a:r>
              <a:rPr lang="en" sz="1100"/>
              <a:t>Consumer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WikiData </a:t>
            </a:r>
            <a:r>
              <a:rPr lang="en" sz="1100"/>
              <a:t>Consumer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175" y="1143200"/>
            <a:ext cx="4388851" cy="36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09250" y="41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Streaming Project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462725" y="1247100"/>
            <a:ext cx="80373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Database Sync Data From All Consumers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850" y="1247100"/>
            <a:ext cx="4467351" cy="34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409250" y="41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Streaming Project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462725" y="1247100"/>
            <a:ext cx="80373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Python DashBoard Application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725" y="1171175"/>
            <a:ext cx="2188300" cy="33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09250" y="41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Streaming Project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462725" y="1247100"/>
            <a:ext cx="80373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Programming Languages 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Python 3.7.0</a:t>
            </a:r>
            <a:endParaRPr sz="11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Web FrameWork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Django </a:t>
            </a:r>
            <a:r>
              <a:rPr lang="en" sz="1100"/>
              <a:t>2.1.2</a:t>
            </a:r>
            <a:endParaRPr sz="11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DataBase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SQLite DataBase</a:t>
            </a:r>
            <a:endParaRPr sz="11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Kafka Cluster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Cloudkarafka Cloud Service 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825" y="1487775"/>
            <a:ext cx="1261525" cy="3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200" y="2146625"/>
            <a:ext cx="1143150" cy="3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7900" y="2736375"/>
            <a:ext cx="1143149" cy="4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4974" y="3438524"/>
            <a:ext cx="796400" cy="7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115575" y="1996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65500" y="1650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 is Apache Kafka 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Apache Kafka Key Concepts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Apache Kafka Topic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Kafka Replication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Data Streaming Project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409250" y="41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Apache</a:t>
            </a:r>
            <a:r>
              <a:rPr lang="en"/>
              <a:t> Kafka ?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0" y="1103050"/>
            <a:ext cx="3207275" cy="7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613650" y="1990050"/>
            <a:ext cx="65079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Distributed messaging systems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Real-time				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Scalable to handle large data volume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Low 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Fault tolerant </a:t>
            </a:r>
            <a:r>
              <a:rPr lang="en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Originated at LinkedIn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Aimed at solving data movement across systems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Scala and Java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Open Source (Apache 2.0)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Adapted at many companies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500" y="1575650"/>
            <a:ext cx="3246526" cy="293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409250" y="41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Key Concepts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613650" y="1990050"/>
            <a:ext cx="65079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50" y="1216925"/>
            <a:ext cx="6170001" cy="324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09250" y="41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Topics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462725" y="1247100"/>
            <a:ext cx="30630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Messages (logs) are stored on broker’s local disk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Messages are appended to log file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Log Retention – time and size based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550" y="1147000"/>
            <a:ext cx="4752699" cy="248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409250" y="41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Replication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462725" y="1247100"/>
            <a:ext cx="30630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Partition has replicas – Leader replica, Follower replicas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Replicas are distributed to multiple brokers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Leader maintains in-sync-replicas (ISR)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875" y="1068525"/>
            <a:ext cx="4938250" cy="21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409250" y="41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Streaming Project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462725" y="1247100"/>
            <a:ext cx="80373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00" y="1186800"/>
            <a:ext cx="7407350" cy="34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409250" y="41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Streaming Project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462725" y="1247100"/>
            <a:ext cx="80373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Kafka Cluster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Topics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Brokers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4 Producers (Python)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4 Consumers (Python)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DataBase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Python Application DashBoard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409250" y="41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Streaming Project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462725" y="1247100"/>
            <a:ext cx="80373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Kafka Cluster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4 topics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Topic-1: OpenstreetMap Data Streams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Topic-2:  GeoNames Data Streams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Topic-3: Schools Data Streams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Topic-4: WikiData Stream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 1 Broker Server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575" y="921650"/>
            <a:ext cx="3730849" cy="379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