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75" r:id="rId8"/>
    <p:sldId id="269" r:id="rId9"/>
    <p:sldId id="270" r:id="rId10"/>
    <p:sldId id="259" r:id="rId11"/>
    <p:sldId id="276" r:id="rId12"/>
    <p:sldId id="277" r:id="rId13"/>
    <p:sldId id="261" r:id="rId14"/>
    <p:sldId id="262" r:id="rId15"/>
    <p:sldId id="263" r:id="rId16"/>
    <p:sldId id="271" r:id="rId17"/>
    <p:sldId id="265" r:id="rId18"/>
    <p:sldId id="272" r:id="rId19"/>
    <p:sldId id="273" r:id="rId20"/>
    <p:sldId id="27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psoftware.atlassian.net/jira/software/projects/TA/boards/2/roadmap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3-4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574636" cy="2489200"/>
          </a:xfrm>
        </p:spPr>
        <p:txBody>
          <a:bodyPr>
            <a:normAutofit/>
          </a:bodyPr>
          <a:lstStyle/>
          <a:p>
            <a:r>
              <a:rPr lang="en-US" dirty="0"/>
              <a:t>Presented by:  </a:t>
            </a:r>
          </a:p>
          <a:p>
            <a:r>
              <a:rPr lang="en-US" dirty="0"/>
              <a:t>Aakash Ur Rehman	(FA19-BSE-112)</a:t>
            </a:r>
          </a:p>
          <a:p>
            <a:r>
              <a:rPr lang="en-US" dirty="0"/>
              <a:t>Muhammad  Abu Hurairah (FA19-BSE-033)</a:t>
            </a:r>
          </a:p>
          <a:p>
            <a:endParaRPr lang="en-US" dirty="0"/>
          </a:p>
          <a:p>
            <a:r>
              <a:rPr lang="en-US" dirty="0"/>
              <a:t>To:</a:t>
            </a:r>
          </a:p>
          <a:p>
            <a:r>
              <a:rPr lang="en-US" dirty="0"/>
              <a:t>Miss DR. Fatima  Sabir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Code  Report through  PMD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DF5CE-D4E9-EE66-B45F-F0BB3B99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88900"/>
            <a:ext cx="9372600" cy="5094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Division of Project into Sprints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8C5D21-24E7-A989-8C93-D7390267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275253"/>
            <a:ext cx="10360501" cy="3315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A90F-E7D1-1FE0-72F5-2580228CFFF4}"/>
              </a:ext>
            </a:extLst>
          </p:cNvPr>
          <p:cNvSpPr txBox="1"/>
          <p:nvPr/>
        </p:nvSpPr>
        <p:spPr>
          <a:xfrm>
            <a:off x="1370012" y="762000"/>
            <a:ext cx="8229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Jira  Report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D2F86E-11F1-0F00-DE3F-17BB17CE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7" y="1423720"/>
            <a:ext cx="6704013" cy="376916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AEBCA07-5EC0-4708-8B09-4E1318927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286000"/>
            <a:ext cx="7539813" cy="42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5712791"/>
            <a:ext cx="4062942" cy="863600"/>
          </a:xfrm>
        </p:spPr>
        <p:txBody>
          <a:bodyPr/>
          <a:lstStyle/>
          <a:p>
            <a:r>
              <a:rPr lang="en-US" dirty="0"/>
              <a:t>Automated tests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EC24C6A-042F-8F1D-5D17-5AE8EE21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" y="152400"/>
            <a:ext cx="7369210" cy="4143158"/>
          </a:xfrm>
          <a:prstGeom prst="rect">
            <a:avLst/>
          </a:prstGeom>
        </p:spPr>
      </p:pic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8C3B02A-8F93-49AC-C164-0BAC053B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44" y="1046366"/>
            <a:ext cx="8258669" cy="48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CODE COVERAGE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AA61BB1-448C-98D2-18EC-0FD41B71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538586"/>
            <a:ext cx="8995585" cy="5060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217A-F7E6-0C50-3C84-703439D8716B}"/>
              </a:ext>
            </a:extLst>
          </p:cNvPr>
          <p:cNvSpPr txBox="1"/>
          <p:nvPr/>
        </p:nvSpPr>
        <p:spPr>
          <a:xfrm>
            <a:off x="1319699" y="1905000"/>
            <a:ext cx="1028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Generate class diagram design of code using </a:t>
            </a:r>
            <a:r>
              <a:rPr lang="en-US" sz="2800" dirty="0" err="1"/>
              <a:t>Sparx</a:t>
            </a:r>
            <a:r>
              <a:rPr lang="en-U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Make Abstract Tree.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Develop code report using PMD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Project changes managed by Jira tool.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updated code file after required changes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code coverage value using Junit.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5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217A-F7E6-0C50-3C84-703439D8716B}"/>
              </a:ext>
            </a:extLst>
          </p:cNvPr>
          <p:cNvSpPr txBox="1"/>
          <p:nvPr/>
        </p:nvSpPr>
        <p:spPr>
          <a:xfrm>
            <a:off x="1319699" y="1905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Code Coverage Value is 48.2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7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217A-F7E6-0C50-3C84-703439D8716B}"/>
              </a:ext>
            </a:extLst>
          </p:cNvPr>
          <p:cNvSpPr txBox="1"/>
          <p:nvPr/>
        </p:nvSpPr>
        <p:spPr>
          <a:xfrm>
            <a:off x="1319699" y="1905000"/>
            <a:ext cx="1028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 Repo Link</a:t>
            </a:r>
            <a:endParaRPr lang="en-US" sz="2800" dirty="0">
              <a:hlinkClick r:id="rId2" action="ppaction://hlinksldjump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hlinkClick r:id="rId2" action="ppaction://hlinksldjump"/>
              </a:rPr>
              <a:t>https://github.com/mabuhurairah/TSE-Assignment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Jira Link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https://tripsoftware.atlassian.net/jira/software/projects/TA/boards/2/roadmap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8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 of  the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217A-F7E6-0C50-3C84-703439D8716B}"/>
              </a:ext>
            </a:extLst>
          </p:cNvPr>
          <p:cNvSpPr txBox="1"/>
          <p:nvPr/>
        </p:nvSpPr>
        <p:spPr>
          <a:xfrm>
            <a:off x="1370012" y="1905000"/>
            <a:ext cx="1028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Generating the documentation of code through different tools such as SPARX, PMD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Reverse Engineering of the code for refactoring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Project Management tools for manage the code  such as Jira, Asana.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217A-F7E6-0C50-3C84-703439D8716B}"/>
              </a:ext>
            </a:extLst>
          </p:cNvPr>
          <p:cNvSpPr txBox="1"/>
          <p:nvPr/>
        </p:nvSpPr>
        <p:spPr>
          <a:xfrm>
            <a:off x="1370012" y="1905000"/>
            <a:ext cx="1028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Project  Travel Application  calculates fares between two cities.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Project  task distribution among  team  members is not allocated among the  companies and wants  to revise  the application.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1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742929" cy="3246120"/>
          </a:xfrm>
        </p:spPr>
        <p:txBody>
          <a:bodyPr>
            <a:normAutofit/>
          </a:bodyPr>
          <a:lstStyle/>
          <a:p>
            <a:r>
              <a:rPr lang="en-US" sz="2400" dirty="0"/>
              <a:t>For the code Documentation or reverse  engineering, use the Sparx for generating different diagrams such  as Class</a:t>
            </a:r>
          </a:p>
          <a:p>
            <a:r>
              <a:rPr lang="en-US" sz="2400" dirty="0"/>
              <a:t>Use the GitHub for the management of code between the team members.</a:t>
            </a:r>
          </a:p>
          <a:p>
            <a:r>
              <a:rPr lang="en-US" sz="2400" dirty="0"/>
              <a:t>Using Jira, assign the duties to the team member such as changing the code and complete the tasks within allocated deadline.</a:t>
            </a:r>
          </a:p>
          <a:p>
            <a:r>
              <a:rPr lang="en-US" sz="2400" dirty="0"/>
              <a:t>Through these platforms, can generate the different reports for the analysis of team  activities.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 through Sparx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B5B8A-818C-2728-5431-A939C71F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1" y="1440119"/>
            <a:ext cx="7300020" cy="5210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656CE0-F1D1-78F5-B998-1571001C1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34" y="1371600"/>
            <a:ext cx="4143375" cy="5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412" y="5486400"/>
            <a:ext cx="8938472" cy="706936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 Tree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80182A-A722-BBA5-0B96-B15572AE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8216807" cy="461969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250815-F860-D903-5650-00E81578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20" y="1447800"/>
            <a:ext cx="7581005" cy="42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457200"/>
            <a:ext cx="8938472" cy="706936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28800"/>
            <a:ext cx="762000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457200"/>
            <a:ext cx="716438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457200"/>
            <a:ext cx="8938472" cy="706936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1" y="1752600"/>
            <a:ext cx="7570331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63730"/>
            <a:ext cx="7316788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246</Words>
  <Application>Microsoft Office PowerPoint</Application>
  <PresentationFormat>Custom</PresentationFormat>
  <Paragraphs>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Tech 16x9</vt:lpstr>
      <vt:lpstr>Assignment 3-4 Presentation</vt:lpstr>
      <vt:lpstr>Outline  of  the Presentation</vt:lpstr>
      <vt:lpstr>Background</vt:lpstr>
      <vt:lpstr>Problem Statement</vt:lpstr>
      <vt:lpstr>Proposed Solution</vt:lpstr>
      <vt:lpstr>Code Documentation through Sparx</vt:lpstr>
      <vt:lpstr>Abstract  Tree</vt:lpstr>
      <vt:lpstr>Abstract  Tree</vt:lpstr>
      <vt:lpstr>Abstract  Tree</vt:lpstr>
      <vt:lpstr>Code  Report through  PMD</vt:lpstr>
      <vt:lpstr>Division of Project into Sprints</vt:lpstr>
      <vt:lpstr>PowerPoint Presentation</vt:lpstr>
      <vt:lpstr>Automated tests</vt:lpstr>
      <vt:lpstr>CODE COVERAGE</vt:lpstr>
      <vt:lpstr>Results</vt:lpstr>
      <vt:lpstr>Accuracy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3-4 Presentation</dc:title>
  <dc:creator>FA19-BSE-112</dc:creator>
  <cp:lastModifiedBy>Samsung</cp:lastModifiedBy>
  <cp:revision>8</cp:revision>
  <dcterms:created xsi:type="dcterms:W3CDTF">2023-01-10T19:09:08Z</dcterms:created>
  <dcterms:modified xsi:type="dcterms:W3CDTF">2023-01-11T15:34:10Z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