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364" r:id="rId2"/>
    <p:sldId id="338" r:id="rId3"/>
    <p:sldId id="367" r:id="rId4"/>
    <p:sldId id="339" r:id="rId5"/>
    <p:sldId id="340" r:id="rId6"/>
    <p:sldId id="341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37" r:id="rId15"/>
    <p:sldId id="336" r:id="rId16"/>
    <p:sldId id="352" r:id="rId17"/>
    <p:sldId id="342" r:id="rId18"/>
    <p:sldId id="343" r:id="rId19"/>
    <p:sldId id="354" r:id="rId20"/>
    <p:sldId id="344" r:id="rId21"/>
    <p:sldId id="345" r:id="rId22"/>
    <p:sldId id="347" r:id="rId23"/>
    <p:sldId id="346" r:id="rId24"/>
    <p:sldId id="348" r:id="rId25"/>
    <p:sldId id="349" r:id="rId26"/>
    <p:sldId id="365" r:id="rId27"/>
    <p:sldId id="366" r:id="rId28"/>
    <p:sldId id="351" r:id="rId29"/>
  </p:sldIdLst>
  <p:sldSz cx="9144000" cy="5143500" type="screen16x9"/>
  <p:notesSz cx="6858000" cy="9144000"/>
  <p:embeddedFontLst>
    <p:embeddedFont>
      <p:font typeface="ABeeZee" panose="020B0604020202020204" charset="0"/>
      <p:regular r:id="rId31"/>
      <p:italic r:id="rId32"/>
    </p:embeddedFont>
    <p:embeddedFont>
      <p:font typeface="Albert Sans" panose="020B0604020202020204" charset="0"/>
      <p:regular r:id="rId33"/>
      <p:bold r:id="rId34"/>
      <p:italic r:id="rId35"/>
      <p:boldItalic r:id="rId36"/>
    </p:embeddedFont>
    <p:embeddedFont>
      <p:font typeface="Bahnschrift SemiBold Condensed" panose="020B0502040204020203" pitchFamily="34" charset="0"/>
      <p:bold r:id="rId37"/>
    </p:embeddedFont>
    <p:embeddedFont>
      <p:font typeface="Cascadia Mono SemiBold" panose="020B0609020000020004" pitchFamily="49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4E5"/>
    <a:srgbClr val="04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4B2F5-D028-438F-82E8-739492554A34}">
  <a:tblStyle styleId="{7964B2F5-D028-438F-82E8-739492554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3"/>
          <p:cNvGrpSpPr/>
          <p:nvPr/>
        </p:nvGrpSpPr>
        <p:grpSpPr>
          <a:xfrm rot="10800000">
            <a:off x="7317975" y="-6"/>
            <a:ext cx="1826020" cy="1709523"/>
            <a:chOff x="-6" y="3708150"/>
            <a:chExt cx="1533182" cy="1435368"/>
          </a:xfrm>
        </p:grpSpPr>
        <p:sp>
          <p:nvSpPr>
            <p:cNvPr id="317" name="Google Shape;317;p33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3"/>
          <p:cNvSpPr/>
          <p:nvPr/>
        </p:nvSpPr>
        <p:spPr>
          <a:xfrm>
            <a:off x="157322" y="3795119"/>
            <a:ext cx="4276451" cy="1348581"/>
          </a:xfrm>
          <a:custGeom>
            <a:avLst/>
            <a:gdLst/>
            <a:ahLst/>
            <a:cxnLst/>
            <a:rect l="l" t="t" r="r" b="b"/>
            <a:pathLst>
              <a:path w="40670" h="12825" extrusionOk="0">
                <a:moveTo>
                  <a:pt x="1" y="12825"/>
                </a:moveTo>
                <a:lnTo>
                  <a:pt x="40669" y="12825"/>
                </a:lnTo>
                <a:cubicBezTo>
                  <a:pt x="34411" y="6462"/>
                  <a:pt x="27713" y="11067"/>
                  <a:pt x="22789" y="9118"/>
                </a:cubicBezTo>
                <a:cubicBezTo>
                  <a:pt x="19891" y="7971"/>
                  <a:pt x="18357" y="5852"/>
                  <a:pt x="16460" y="4573"/>
                </a:cubicBezTo>
                <a:cubicBezTo>
                  <a:pt x="9683" y="0"/>
                  <a:pt x="2378" y="4560"/>
                  <a:pt x="1" y="128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 rot="-5400000">
            <a:off x="-438905" y="439100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3"/>
          <p:cNvGrpSpPr/>
          <p:nvPr/>
        </p:nvGrpSpPr>
        <p:grpSpPr>
          <a:xfrm rot="8100000">
            <a:off x="8009112" y="4045546"/>
            <a:ext cx="619092" cy="943088"/>
            <a:chOff x="2217794" y="405486"/>
            <a:chExt cx="488849" cy="744683"/>
          </a:xfrm>
        </p:grpSpPr>
        <p:sp>
          <p:nvSpPr>
            <p:cNvPr id="323" name="Google Shape;323;p33"/>
            <p:cNvSpPr/>
            <p:nvPr/>
          </p:nvSpPr>
          <p:spPr>
            <a:xfrm>
              <a:off x="2217794" y="405486"/>
              <a:ext cx="458217" cy="608709"/>
            </a:xfrm>
            <a:custGeom>
              <a:avLst/>
              <a:gdLst/>
              <a:ahLst/>
              <a:cxnLst/>
              <a:rect l="l" t="t" r="r" b="b"/>
              <a:pathLst>
                <a:path w="8568" h="11382" extrusionOk="0">
                  <a:moveTo>
                    <a:pt x="1567" y="2876"/>
                  </a:moveTo>
                  <a:cubicBezTo>
                    <a:pt x="1" y="4616"/>
                    <a:pt x="346" y="6715"/>
                    <a:pt x="2405" y="8651"/>
                  </a:cubicBezTo>
                  <a:cubicBezTo>
                    <a:pt x="5312" y="11382"/>
                    <a:pt x="8568" y="8459"/>
                    <a:pt x="8101" y="4799"/>
                  </a:cubicBezTo>
                  <a:cubicBezTo>
                    <a:pt x="7931" y="3454"/>
                    <a:pt x="7568" y="2518"/>
                    <a:pt x="7113" y="1894"/>
                  </a:cubicBezTo>
                  <a:cubicBezTo>
                    <a:pt x="5735" y="0"/>
                    <a:pt x="3235" y="1023"/>
                    <a:pt x="1567" y="2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2456517" y="918655"/>
              <a:ext cx="250126" cy="231515"/>
            </a:xfrm>
            <a:custGeom>
              <a:avLst/>
              <a:gdLst/>
              <a:ahLst/>
              <a:cxnLst/>
              <a:rect l="l" t="t" r="r" b="b"/>
              <a:pathLst>
                <a:path w="4677" h="4329" extrusionOk="0">
                  <a:moveTo>
                    <a:pt x="965" y="1275"/>
                  </a:moveTo>
                  <a:cubicBezTo>
                    <a:pt x="1" y="2004"/>
                    <a:pt x="104" y="2784"/>
                    <a:pt x="1183" y="3424"/>
                  </a:cubicBezTo>
                  <a:cubicBezTo>
                    <a:pt x="2703" y="4328"/>
                    <a:pt x="4676" y="3076"/>
                    <a:pt x="4575" y="1709"/>
                  </a:cubicBezTo>
                  <a:cubicBezTo>
                    <a:pt x="4539" y="1207"/>
                    <a:pt x="4376" y="870"/>
                    <a:pt x="4147" y="655"/>
                  </a:cubicBezTo>
                  <a:cubicBezTo>
                    <a:pt x="3452" y="0"/>
                    <a:pt x="1991" y="498"/>
                    <a:pt x="96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10800000" flipH="1">
            <a:off x="-5" y="-6"/>
            <a:ext cx="1826020" cy="1709523"/>
            <a:chOff x="-6" y="3708150"/>
            <a:chExt cx="1533182" cy="1435368"/>
          </a:xfrm>
        </p:grpSpPr>
        <p:sp>
          <p:nvSpPr>
            <p:cNvPr id="327" name="Google Shape;327;p34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4"/>
          <p:cNvSpPr/>
          <p:nvPr/>
        </p:nvSpPr>
        <p:spPr>
          <a:xfrm rot="10800000" flipH="1">
            <a:off x="7234915" y="4112225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BC268-D779-4343-BDBB-541F164F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320799"/>
            <a:ext cx="7404100" cy="3089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64DAA-24FF-4D3C-BB39-C2B591B0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151" y="2571750"/>
            <a:ext cx="1278898" cy="171399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05107-F9A0-4654-B1DF-0273D5FE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51" y="2449576"/>
            <a:ext cx="1605300" cy="1958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32402-B3B3-4996-8453-3FAFC4E94C12}"/>
              </a:ext>
            </a:extLst>
          </p:cNvPr>
          <p:cNvSpPr txBox="1"/>
          <p:nvPr/>
        </p:nvSpPr>
        <p:spPr>
          <a:xfrm>
            <a:off x="38100" y="578776"/>
            <a:ext cx="901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Word Segmentation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Part-of-Speech Tagging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EE40C-CA8A-4DB4-AC8B-BCD6F03EE1E2}"/>
              </a:ext>
            </a:extLst>
          </p:cNvPr>
          <p:cNvSpPr txBox="1"/>
          <p:nvPr/>
        </p:nvSpPr>
        <p:spPr>
          <a:xfrm>
            <a:off x="6154725" y="4369153"/>
            <a:ext cx="203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24732-BB06-4DB8-8C17-CC066A57FAC8}"/>
              </a:ext>
            </a:extLst>
          </p:cNvPr>
          <p:cNvSpPr txBox="1"/>
          <p:nvPr/>
        </p:nvSpPr>
        <p:spPr>
          <a:xfrm>
            <a:off x="3995101" y="4383947"/>
            <a:ext cx="12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Seminar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A3D69-2FDA-4610-ABE6-C9EB880CAAAC}"/>
              </a:ext>
            </a:extLst>
          </p:cNvPr>
          <p:cNvSpPr txBox="1"/>
          <p:nvPr/>
        </p:nvSpPr>
        <p:spPr>
          <a:xfrm>
            <a:off x="404176" y="437051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C2909-2848-480A-9507-EE8BD44C5482}"/>
              </a:ext>
            </a:extLst>
          </p:cNvPr>
          <p:cNvSpPr txBox="1"/>
          <p:nvPr/>
        </p:nvSpPr>
        <p:spPr>
          <a:xfrm>
            <a:off x="6523024" y="4616629"/>
            <a:ext cx="23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(6IST-21)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05B1D-A354-427F-9A04-CE82A339408B}"/>
              </a:ext>
            </a:extLst>
          </p:cNvPr>
          <p:cNvSpPr txBox="1"/>
          <p:nvPr/>
        </p:nvSpPr>
        <p:spPr>
          <a:xfrm>
            <a:off x="3915726" y="4599110"/>
            <a:ext cx="12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21.6.2024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18113-F8FE-4841-956B-419006A868A9}"/>
              </a:ext>
            </a:extLst>
          </p:cNvPr>
          <p:cNvSpPr txBox="1"/>
          <p:nvPr/>
        </p:nvSpPr>
        <p:spPr>
          <a:xfrm>
            <a:off x="404175" y="4599111"/>
            <a:ext cx="206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2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596379" y="1568838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35356" y="1566549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1693" y="1557016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2393941" y="2180785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2432918" y="2178496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2967283" y="2227845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1E1D43-07B3-46F0-95A8-EA8AD71E4063}"/>
              </a:ext>
            </a:extLst>
          </p:cNvPr>
          <p:cNvGrpSpPr/>
          <p:nvPr/>
        </p:nvGrpSpPr>
        <p:grpSpPr>
          <a:xfrm>
            <a:off x="3291880" y="2778905"/>
            <a:ext cx="3761244" cy="1020960"/>
            <a:chOff x="2728054" y="1000532"/>
            <a:chExt cx="5171486" cy="168580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1655BF17-AEE0-4EC4-B873-DF2D198DA671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5B9C1637-B173-4A8E-8D66-A72D59D6CE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644D353-C5A2-48AF-8725-AD4B4F7A04C7}"/>
              </a:ext>
            </a:extLst>
          </p:cNvPr>
          <p:cNvSpPr/>
          <p:nvPr/>
        </p:nvSpPr>
        <p:spPr>
          <a:xfrm>
            <a:off x="3330857" y="2776616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BBCC4-7F45-47F6-928F-F5D283DA2A6C}"/>
              </a:ext>
            </a:extLst>
          </p:cNvPr>
          <p:cNvSpPr txBox="1"/>
          <p:nvPr/>
        </p:nvSpPr>
        <p:spPr>
          <a:xfrm>
            <a:off x="3865222" y="2825965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977EFC-8028-4299-9862-6C2FD239CA7A}"/>
              </a:ext>
            </a:extLst>
          </p:cNvPr>
          <p:cNvGrpSpPr/>
          <p:nvPr/>
        </p:nvGrpSpPr>
        <p:grpSpPr>
          <a:xfrm>
            <a:off x="-3761244" y="3481529"/>
            <a:ext cx="3761244" cy="1020960"/>
            <a:chOff x="2728054" y="1000532"/>
            <a:chExt cx="5171486" cy="168580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731E345-A3FD-4F3B-8D4B-EBBFC363FA6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C6563CA9-CF01-4850-9102-3D114E6B0778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0166CDD-07B1-4534-8D36-C6BC4A23B04F}"/>
              </a:ext>
            </a:extLst>
          </p:cNvPr>
          <p:cNvSpPr/>
          <p:nvPr/>
        </p:nvSpPr>
        <p:spPr>
          <a:xfrm>
            <a:off x="-3722267" y="3479240"/>
            <a:ext cx="466729" cy="451489"/>
          </a:xfrm>
          <a:prstGeom prst="ellipse">
            <a:avLst/>
          </a:prstGeom>
          <a:solidFill>
            <a:srgbClr val="7030A0">
              <a:alpha val="72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D4C517-1FD9-4C36-B1DB-CB54A18E728D}"/>
              </a:ext>
            </a:extLst>
          </p:cNvPr>
          <p:cNvSpPr txBox="1"/>
          <p:nvPr/>
        </p:nvSpPr>
        <p:spPr>
          <a:xfrm>
            <a:off x="-3187902" y="3528589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(or) Lemmatization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5EE2C-0C39-4925-8902-973BAA0BC78F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7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596379" y="1568838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35356" y="1566549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1693" y="1557016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2393941" y="2180785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2432918" y="2178496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2967283" y="2227845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1E1D43-07B3-46F0-95A8-EA8AD71E4063}"/>
              </a:ext>
            </a:extLst>
          </p:cNvPr>
          <p:cNvGrpSpPr/>
          <p:nvPr/>
        </p:nvGrpSpPr>
        <p:grpSpPr>
          <a:xfrm>
            <a:off x="3291880" y="2778905"/>
            <a:ext cx="3761244" cy="1020960"/>
            <a:chOff x="2728054" y="1000532"/>
            <a:chExt cx="5171486" cy="168580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1655BF17-AEE0-4EC4-B873-DF2D198DA671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5B9C1637-B173-4A8E-8D66-A72D59D6CE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644D353-C5A2-48AF-8725-AD4B4F7A04C7}"/>
              </a:ext>
            </a:extLst>
          </p:cNvPr>
          <p:cNvSpPr/>
          <p:nvPr/>
        </p:nvSpPr>
        <p:spPr>
          <a:xfrm>
            <a:off x="3330857" y="2776616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BBCC4-7F45-47F6-928F-F5D283DA2A6C}"/>
              </a:ext>
            </a:extLst>
          </p:cNvPr>
          <p:cNvSpPr txBox="1"/>
          <p:nvPr/>
        </p:nvSpPr>
        <p:spPr>
          <a:xfrm>
            <a:off x="3865222" y="2825965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977EFC-8028-4299-9862-6C2FD239CA7A}"/>
              </a:ext>
            </a:extLst>
          </p:cNvPr>
          <p:cNvGrpSpPr/>
          <p:nvPr/>
        </p:nvGrpSpPr>
        <p:grpSpPr>
          <a:xfrm>
            <a:off x="4240454" y="3378761"/>
            <a:ext cx="3761244" cy="1020960"/>
            <a:chOff x="2728054" y="1000532"/>
            <a:chExt cx="5171486" cy="168580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731E345-A3FD-4F3B-8D4B-EBBFC363FA6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C6563CA9-CF01-4850-9102-3D114E6B0778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0166CDD-07B1-4534-8D36-C6BC4A23B04F}"/>
              </a:ext>
            </a:extLst>
          </p:cNvPr>
          <p:cNvSpPr/>
          <p:nvPr/>
        </p:nvSpPr>
        <p:spPr>
          <a:xfrm>
            <a:off x="4279431" y="3376472"/>
            <a:ext cx="466729" cy="451489"/>
          </a:xfrm>
          <a:prstGeom prst="ellipse">
            <a:avLst/>
          </a:prstGeom>
          <a:solidFill>
            <a:srgbClr val="7030A0">
              <a:alpha val="72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D4C517-1FD9-4C36-B1DB-CB54A18E728D}"/>
              </a:ext>
            </a:extLst>
          </p:cNvPr>
          <p:cNvSpPr txBox="1"/>
          <p:nvPr/>
        </p:nvSpPr>
        <p:spPr>
          <a:xfrm>
            <a:off x="4813796" y="3425821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(or) Lemmatization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F91761-5426-4807-BFA5-9CB9E7413BE9}"/>
              </a:ext>
            </a:extLst>
          </p:cNvPr>
          <p:cNvGrpSpPr/>
          <p:nvPr/>
        </p:nvGrpSpPr>
        <p:grpSpPr>
          <a:xfrm>
            <a:off x="-3722267" y="4188783"/>
            <a:ext cx="3761244" cy="1020960"/>
            <a:chOff x="2728054" y="1000532"/>
            <a:chExt cx="5171486" cy="1685804"/>
          </a:xfrm>
        </p:grpSpPr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A7B128AF-3BD0-4670-9CB0-7594D8E94E6E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4">
                    <a:lumMod val="20000"/>
                    <a:lumOff val="80000"/>
                    <a:alpha val="1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66FDD99C-9EAD-4C4F-A12E-389ED7797FD7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D6981989-FD84-4D1F-AEE6-8FDD61BBEE9F}"/>
              </a:ext>
            </a:extLst>
          </p:cNvPr>
          <p:cNvSpPr/>
          <p:nvPr/>
        </p:nvSpPr>
        <p:spPr>
          <a:xfrm>
            <a:off x="-3683290" y="4186494"/>
            <a:ext cx="466729" cy="45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B4A34-F1B3-4A5A-A437-EE517AC7D3A6}"/>
              </a:ext>
            </a:extLst>
          </p:cNvPr>
          <p:cNvSpPr txBox="1"/>
          <p:nvPr/>
        </p:nvSpPr>
        <p:spPr>
          <a:xfrm>
            <a:off x="-3148925" y="4235843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A4C5BC-8B8F-446F-9D2C-08C2CB2351E6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596016" y="1569564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34993" y="1567275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1330" y="1557742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2393215" y="2182237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2432192" y="2179948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2966557" y="2229297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1E1D43-07B3-46F0-95A8-EA8AD71E4063}"/>
              </a:ext>
            </a:extLst>
          </p:cNvPr>
          <p:cNvGrpSpPr/>
          <p:nvPr/>
        </p:nvGrpSpPr>
        <p:grpSpPr>
          <a:xfrm>
            <a:off x="3291154" y="2781083"/>
            <a:ext cx="3761244" cy="1020960"/>
            <a:chOff x="2728054" y="1000532"/>
            <a:chExt cx="5171486" cy="168580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1655BF17-AEE0-4EC4-B873-DF2D198DA671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5B9C1637-B173-4A8E-8D66-A72D59D6CE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644D353-C5A2-48AF-8725-AD4B4F7A04C7}"/>
              </a:ext>
            </a:extLst>
          </p:cNvPr>
          <p:cNvSpPr/>
          <p:nvPr/>
        </p:nvSpPr>
        <p:spPr>
          <a:xfrm>
            <a:off x="3330131" y="2778794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BBCC4-7F45-47F6-928F-F5D283DA2A6C}"/>
              </a:ext>
            </a:extLst>
          </p:cNvPr>
          <p:cNvSpPr txBox="1"/>
          <p:nvPr/>
        </p:nvSpPr>
        <p:spPr>
          <a:xfrm>
            <a:off x="3864496" y="2828143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977EFC-8028-4299-9862-6C2FD239CA7A}"/>
              </a:ext>
            </a:extLst>
          </p:cNvPr>
          <p:cNvGrpSpPr/>
          <p:nvPr/>
        </p:nvGrpSpPr>
        <p:grpSpPr>
          <a:xfrm>
            <a:off x="4252791" y="3381665"/>
            <a:ext cx="3761244" cy="1020960"/>
            <a:chOff x="2728054" y="1000532"/>
            <a:chExt cx="5171486" cy="168580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731E345-A3FD-4F3B-8D4B-EBBFC363FA6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C6563CA9-CF01-4850-9102-3D114E6B0778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0166CDD-07B1-4534-8D36-C6BC4A23B04F}"/>
              </a:ext>
            </a:extLst>
          </p:cNvPr>
          <p:cNvSpPr/>
          <p:nvPr/>
        </p:nvSpPr>
        <p:spPr>
          <a:xfrm>
            <a:off x="4291768" y="3379376"/>
            <a:ext cx="466729" cy="451489"/>
          </a:xfrm>
          <a:prstGeom prst="ellipse">
            <a:avLst/>
          </a:prstGeom>
          <a:solidFill>
            <a:srgbClr val="7030A0">
              <a:alpha val="72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D4C517-1FD9-4C36-B1DB-CB54A18E728D}"/>
              </a:ext>
            </a:extLst>
          </p:cNvPr>
          <p:cNvSpPr txBox="1"/>
          <p:nvPr/>
        </p:nvSpPr>
        <p:spPr>
          <a:xfrm>
            <a:off x="4826133" y="3428725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(or) Lemmatization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F91761-5426-4807-BFA5-9CB9E7413BE9}"/>
              </a:ext>
            </a:extLst>
          </p:cNvPr>
          <p:cNvGrpSpPr/>
          <p:nvPr/>
        </p:nvGrpSpPr>
        <p:grpSpPr>
          <a:xfrm>
            <a:off x="5382756" y="3959631"/>
            <a:ext cx="3761244" cy="1020960"/>
            <a:chOff x="2728054" y="1000532"/>
            <a:chExt cx="5171486" cy="1685804"/>
          </a:xfrm>
        </p:grpSpPr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A7B128AF-3BD0-4670-9CB0-7594D8E94E6E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4">
                    <a:lumMod val="20000"/>
                    <a:lumOff val="80000"/>
                    <a:alpha val="1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66FDD99C-9EAD-4C4F-A12E-389ED7797FD7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D6981989-FD84-4D1F-AEE6-8FDD61BBEE9F}"/>
              </a:ext>
            </a:extLst>
          </p:cNvPr>
          <p:cNvSpPr/>
          <p:nvPr/>
        </p:nvSpPr>
        <p:spPr>
          <a:xfrm>
            <a:off x="5421733" y="3957342"/>
            <a:ext cx="466729" cy="45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B4A34-F1B3-4A5A-A437-EE517AC7D3A6}"/>
              </a:ext>
            </a:extLst>
          </p:cNvPr>
          <p:cNvSpPr txBox="1"/>
          <p:nvPr/>
        </p:nvSpPr>
        <p:spPr>
          <a:xfrm>
            <a:off x="5956098" y="4006691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BC92FC-F28A-4473-9EE3-348902214455}"/>
              </a:ext>
            </a:extLst>
          </p:cNvPr>
          <p:cNvGrpSpPr/>
          <p:nvPr/>
        </p:nvGrpSpPr>
        <p:grpSpPr>
          <a:xfrm>
            <a:off x="-4257773" y="4384357"/>
            <a:ext cx="3761244" cy="1020960"/>
            <a:chOff x="2728054" y="1000532"/>
            <a:chExt cx="5171486" cy="1685804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407C21AD-BC8C-48B5-B484-BB3182576980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6">
                    <a:lumMod val="40000"/>
                    <a:lumOff val="60000"/>
                    <a:alpha val="6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199C8F40-47B4-4EC5-A278-AAA414DE4D40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64F882D-3B72-4E59-AE76-78A5D93FED91}"/>
              </a:ext>
            </a:extLst>
          </p:cNvPr>
          <p:cNvSpPr/>
          <p:nvPr/>
        </p:nvSpPr>
        <p:spPr>
          <a:xfrm>
            <a:off x="-4218796" y="4382068"/>
            <a:ext cx="466729" cy="45148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BC88E1-F3BC-43CE-A363-1B5AFF79B26C}"/>
              </a:ext>
            </a:extLst>
          </p:cNvPr>
          <p:cNvSpPr txBox="1"/>
          <p:nvPr/>
        </p:nvSpPr>
        <p:spPr>
          <a:xfrm>
            <a:off x="-3684431" y="4431417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79A78C-0762-4645-B600-01B8BD3A7359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596016" y="1569564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34993" y="1567275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1330" y="1557742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2393215" y="2182237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2432192" y="2179948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2966557" y="2229297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1E1D43-07B3-46F0-95A8-EA8AD71E4063}"/>
              </a:ext>
            </a:extLst>
          </p:cNvPr>
          <p:cNvGrpSpPr/>
          <p:nvPr/>
        </p:nvGrpSpPr>
        <p:grpSpPr>
          <a:xfrm>
            <a:off x="3291154" y="2781083"/>
            <a:ext cx="3761244" cy="1020960"/>
            <a:chOff x="2728054" y="1000532"/>
            <a:chExt cx="5171486" cy="168580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1655BF17-AEE0-4EC4-B873-DF2D198DA671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5B9C1637-B173-4A8E-8D66-A72D59D6CE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644D353-C5A2-48AF-8725-AD4B4F7A04C7}"/>
              </a:ext>
            </a:extLst>
          </p:cNvPr>
          <p:cNvSpPr/>
          <p:nvPr/>
        </p:nvSpPr>
        <p:spPr>
          <a:xfrm>
            <a:off x="3330131" y="2778794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BBCC4-7F45-47F6-928F-F5D283DA2A6C}"/>
              </a:ext>
            </a:extLst>
          </p:cNvPr>
          <p:cNvSpPr txBox="1"/>
          <p:nvPr/>
        </p:nvSpPr>
        <p:spPr>
          <a:xfrm>
            <a:off x="3864496" y="2828143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977EFC-8028-4299-9862-6C2FD239CA7A}"/>
              </a:ext>
            </a:extLst>
          </p:cNvPr>
          <p:cNvGrpSpPr/>
          <p:nvPr/>
        </p:nvGrpSpPr>
        <p:grpSpPr>
          <a:xfrm>
            <a:off x="4252791" y="3381665"/>
            <a:ext cx="3761244" cy="1020960"/>
            <a:chOff x="2728054" y="1000532"/>
            <a:chExt cx="5171486" cy="1685804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731E345-A3FD-4F3B-8D4B-EBBFC363FA6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C6563CA9-CF01-4850-9102-3D114E6B0778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0166CDD-07B1-4534-8D36-C6BC4A23B04F}"/>
              </a:ext>
            </a:extLst>
          </p:cNvPr>
          <p:cNvSpPr/>
          <p:nvPr/>
        </p:nvSpPr>
        <p:spPr>
          <a:xfrm>
            <a:off x="4291768" y="3379376"/>
            <a:ext cx="466729" cy="451489"/>
          </a:xfrm>
          <a:prstGeom prst="ellipse">
            <a:avLst/>
          </a:prstGeom>
          <a:solidFill>
            <a:srgbClr val="7030A0">
              <a:alpha val="72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D4C517-1FD9-4C36-B1DB-CB54A18E728D}"/>
              </a:ext>
            </a:extLst>
          </p:cNvPr>
          <p:cNvSpPr txBox="1"/>
          <p:nvPr/>
        </p:nvSpPr>
        <p:spPr>
          <a:xfrm>
            <a:off x="4826133" y="3428725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(or) Lemmatization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F91761-5426-4807-BFA5-9CB9E7413BE9}"/>
              </a:ext>
            </a:extLst>
          </p:cNvPr>
          <p:cNvGrpSpPr/>
          <p:nvPr/>
        </p:nvGrpSpPr>
        <p:grpSpPr>
          <a:xfrm>
            <a:off x="5382756" y="3959631"/>
            <a:ext cx="3761244" cy="1020960"/>
            <a:chOff x="2728054" y="1000532"/>
            <a:chExt cx="5171486" cy="1685804"/>
          </a:xfrm>
        </p:grpSpPr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A7B128AF-3BD0-4670-9CB0-7594D8E94E6E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4">
                    <a:lumMod val="20000"/>
                    <a:lumOff val="80000"/>
                    <a:alpha val="1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66FDD99C-9EAD-4C4F-A12E-389ED7797FD7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D6981989-FD84-4D1F-AEE6-8FDD61BBEE9F}"/>
              </a:ext>
            </a:extLst>
          </p:cNvPr>
          <p:cNvSpPr/>
          <p:nvPr/>
        </p:nvSpPr>
        <p:spPr>
          <a:xfrm>
            <a:off x="5421733" y="3957342"/>
            <a:ext cx="466729" cy="45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B4A34-F1B3-4A5A-A437-EE517AC7D3A6}"/>
              </a:ext>
            </a:extLst>
          </p:cNvPr>
          <p:cNvSpPr txBox="1"/>
          <p:nvPr/>
        </p:nvSpPr>
        <p:spPr>
          <a:xfrm>
            <a:off x="5956098" y="4006691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043836-E6DC-4DED-BFB7-DD8E59DA3D40}"/>
              </a:ext>
            </a:extLst>
          </p:cNvPr>
          <p:cNvGrpSpPr/>
          <p:nvPr/>
        </p:nvGrpSpPr>
        <p:grpSpPr>
          <a:xfrm>
            <a:off x="6280872" y="4558652"/>
            <a:ext cx="3761244" cy="1020960"/>
            <a:chOff x="2728054" y="1000532"/>
            <a:chExt cx="5171486" cy="1685804"/>
          </a:xfrm>
        </p:grpSpPr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19087482-E3EC-4BD5-A2E3-C071DDA05D00}"/>
                </a:ext>
              </a:extLst>
            </p:cNvPr>
            <p:cNvSpPr/>
            <p:nvPr/>
          </p:nvSpPr>
          <p:spPr>
            <a:xfrm rot="16200000">
              <a:off x="4181394" y="-452808"/>
              <a:ext cx="757459" cy="366413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6">
                    <a:lumMod val="40000"/>
                    <a:lumOff val="60000"/>
                    <a:alpha val="6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7AB9EF5E-50A1-481E-ADF8-165BA9A893E1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7F8C7B2-34A4-444A-B517-C99A46A3ECF9}"/>
              </a:ext>
            </a:extLst>
          </p:cNvPr>
          <p:cNvSpPr/>
          <p:nvPr/>
        </p:nvSpPr>
        <p:spPr>
          <a:xfrm>
            <a:off x="6319849" y="4556363"/>
            <a:ext cx="466729" cy="45148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27635-EF32-465A-9F7C-E4B545ED09FB}"/>
              </a:ext>
            </a:extLst>
          </p:cNvPr>
          <p:cNvSpPr txBox="1"/>
          <p:nvPr/>
        </p:nvSpPr>
        <p:spPr>
          <a:xfrm>
            <a:off x="6854214" y="4605712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3AAD22-C50D-4C67-880D-33F799EC3718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8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F456B-1640-40D1-AA0F-C9C17FA6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5" y="326294"/>
            <a:ext cx="7213600" cy="2998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DC0FF-7BBA-41CB-A96E-2B337428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172" y="2373955"/>
            <a:ext cx="1409242" cy="1769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6F8A1-4B90-4D10-8588-61110B67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76" y="2148894"/>
            <a:ext cx="1409851" cy="18774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60098-F9B3-44C7-A41A-9EC9504C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27" y="2057205"/>
            <a:ext cx="1478707" cy="1969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EB6F63-1044-4049-A355-131FFBAA1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278" y="2250754"/>
            <a:ext cx="1409242" cy="1808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DB013C-B0B8-4F80-8CFD-92059E773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448" y="2419516"/>
            <a:ext cx="1377221" cy="1711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917D4-771A-4CA7-8EAD-5EF3FF63E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66" y="2373955"/>
            <a:ext cx="1465282" cy="1802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B54DF-0870-49F0-A72F-D114B273232F}"/>
              </a:ext>
            </a:extLst>
          </p:cNvPr>
          <p:cNvSpPr txBox="1"/>
          <p:nvPr/>
        </p:nvSpPr>
        <p:spPr>
          <a:xfrm>
            <a:off x="3379652" y="4238024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56EA-AB4B-4B3D-BCB6-C782E55ADD23}"/>
              </a:ext>
            </a:extLst>
          </p:cNvPr>
          <p:cNvSpPr txBox="1"/>
          <p:nvPr/>
        </p:nvSpPr>
        <p:spPr>
          <a:xfrm>
            <a:off x="4959481" y="4223036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Lachik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B1074-3524-4EB9-938A-B6A65F919B40}"/>
              </a:ext>
            </a:extLst>
          </p:cNvPr>
          <p:cNvSpPr txBox="1"/>
          <p:nvPr/>
        </p:nvSpPr>
        <p:spPr>
          <a:xfrm>
            <a:off x="6493934" y="4238024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Lungwo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25394-C524-4010-87BA-CFF37C549206}"/>
              </a:ext>
            </a:extLst>
          </p:cNvPr>
          <p:cNvSpPr txBox="1"/>
          <p:nvPr/>
        </p:nvSpPr>
        <p:spPr>
          <a:xfrm>
            <a:off x="7717040" y="4238024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7DA00-944C-4940-9E19-D9F60BA52181}"/>
              </a:ext>
            </a:extLst>
          </p:cNvPr>
          <p:cNvSpPr txBox="1"/>
          <p:nvPr/>
        </p:nvSpPr>
        <p:spPr>
          <a:xfrm>
            <a:off x="1766223" y="4223036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3FF43-02A8-4A31-8A6F-574260457AEC}"/>
              </a:ext>
            </a:extLst>
          </p:cNvPr>
          <p:cNvSpPr txBox="1"/>
          <p:nvPr/>
        </p:nvSpPr>
        <p:spPr>
          <a:xfrm>
            <a:off x="228994" y="4223035"/>
            <a:ext cx="107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Jingpaw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DF988-C089-4822-A047-3536CEE223C7}"/>
              </a:ext>
            </a:extLst>
          </p:cNvPr>
          <p:cNvSpPr txBox="1"/>
          <p:nvPr/>
        </p:nvSpPr>
        <p:spPr>
          <a:xfrm>
            <a:off x="447595" y="839572"/>
            <a:ext cx="232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The Six Kachin Ethnic Groups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FB58A-BD30-4E25-8A7E-6F7F802F29B8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4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2D588-22E6-469F-9D39-DACB3248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305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2E878-2CA2-4FF1-B4D1-1A3876A4678F}"/>
              </a:ext>
            </a:extLst>
          </p:cNvPr>
          <p:cNvSpPr txBox="1"/>
          <p:nvPr/>
        </p:nvSpPr>
        <p:spPr>
          <a:xfrm>
            <a:off x="4466805" y="639538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CFEC6-6078-4F46-A5D7-379BBBC3F423}"/>
              </a:ext>
            </a:extLst>
          </p:cNvPr>
          <p:cNvSpPr txBox="1"/>
          <p:nvPr/>
        </p:nvSpPr>
        <p:spPr>
          <a:xfrm>
            <a:off x="4466804" y="1047284"/>
            <a:ext cx="48803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Ethnicity code – 109</a:t>
            </a:r>
          </a:p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poken by approximately 100,000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people</a:t>
            </a:r>
          </a:p>
          <a:p>
            <a:endParaRPr lang="my-MM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Predominantly residing in the Kachin state</a:t>
            </a:r>
          </a:p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various regions of Myanmar and have also established communities in foreign countries</a:t>
            </a:r>
          </a:p>
          <a:p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system was initiated  in 1940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C5DFB-82DF-47AE-A128-23E29CD08A5F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9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9;p45">
            <a:extLst>
              <a:ext uri="{FF2B5EF4-FFF2-40B4-BE49-F238E27FC236}">
                <a16:creationId xmlns:a16="http://schemas.microsoft.com/office/drawing/2014/main" id="{EACCC179-60D0-41F0-BD9A-3D4F8CB2B98E}"/>
              </a:ext>
            </a:extLst>
          </p:cNvPr>
          <p:cNvSpPr/>
          <p:nvPr/>
        </p:nvSpPr>
        <p:spPr>
          <a:xfrm>
            <a:off x="592471" y="267849"/>
            <a:ext cx="639916" cy="57841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289BD-3016-40A0-9687-B7252E348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12" y="1276019"/>
            <a:ext cx="5671039" cy="2992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66CEE-1B44-4619-AC57-E5FDC6C8CCC8}"/>
              </a:ext>
            </a:extLst>
          </p:cNvPr>
          <p:cNvSpPr txBox="1"/>
          <p:nvPr/>
        </p:nvSpPr>
        <p:spPr>
          <a:xfrm>
            <a:off x="1531917" y="1689461"/>
            <a:ext cx="336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Consonants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461B1-99B5-4F27-A924-7EF595927F8E}"/>
              </a:ext>
            </a:extLst>
          </p:cNvPr>
          <p:cNvSpPr txBox="1"/>
          <p:nvPr/>
        </p:nvSpPr>
        <p:spPr>
          <a:xfrm>
            <a:off x="3979096" y="1689461"/>
            <a:ext cx="336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4B90D-6595-4321-AD64-1321FC09B894}"/>
              </a:ext>
            </a:extLst>
          </p:cNvPr>
          <p:cNvSpPr txBox="1"/>
          <p:nvPr/>
        </p:nvSpPr>
        <p:spPr>
          <a:xfrm>
            <a:off x="2051222" y="2148798"/>
            <a:ext cx="2505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    k      q        h       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y        r          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t       s        z        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p      l        w       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74E41-513A-4732-A7D1-9BD998E8595F}"/>
              </a:ext>
            </a:extLst>
          </p:cNvPr>
          <p:cNvSpPr txBox="1"/>
          <p:nvPr/>
        </p:nvSpPr>
        <p:spPr>
          <a:xfrm>
            <a:off x="4587716" y="2148798"/>
            <a:ext cx="2150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          E            A</a:t>
            </a:r>
            <a:endParaRPr lang="raw-Latn-M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         U             </a:t>
            </a:r>
            <a:r>
              <a:rPr lang="raw-Latn-MM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aw-Latn-MM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66B8C-A8E0-470E-8C7B-F86315529CE5}"/>
              </a:ext>
            </a:extLst>
          </p:cNvPr>
          <p:cNvSpPr txBox="1"/>
          <p:nvPr/>
        </p:nvSpPr>
        <p:spPr>
          <a:xfrm>
            <a:off x="2159373" y="310169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aw-Latn-MM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Rawang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aw-Latn-MM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riting System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A66D0-EF1C-43D8-9DF8-F2FA844DC5D2}"/>
              </a:ext>
            </a:extLst>
          </p:cNvPr>
          <p:cNvSpPr txBox="1"/>
          <p:nvPr/>
        </p:nvSpPr>
        <p:spPr>
          <a:xfrm>
            <a:off x="1133903" y="4223304"/>
            <a:ext cx="647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Diacritics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aw-Latn-MM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á      ā      à      aq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E1256-15E9-448E-B831-ED5FF72FC188}"/>
              </a:ext>
            </a:extLst>
          </p:cNvPr>
          <p:cNvSpPr txBox="1"/>
          <p:nvPr/>
        </p:nvSpPr>
        <p:spPr>
          <a:xfrm>
            <a:off x="1133903" y="1012055"/>
            <a:ext cx="647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22 consonants and 7 vowels 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147ED-CCC4-4D84-BFC9-D96E9CD17C14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0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31EFB-10C1-4C16-8C96-4C5DBE9DDED3}"/>
              </a:ext>
            </a:extLst>
          </p:cNvPr>
          <p:cNvGrpSpPr/>
          <p:nvPr/>
        </p:nvGrpSpPr>
        <p:grpSpPr>
          <a:xfrm>
            <a:off x="-5283244" y="1460563"/>
            <a:ext cx="4032562" cy="1263244"/>
            <a:chOff x="2728054" y="1000532"/>
            <a:chExt cx="5171486" cy="1685804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A73E186-E9CA-42E8-8C33-97D5B0F44349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B00B0917-94F9-44FC-BC2A-5C5611934BA7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00DC55-F6A7-425F-86A2-C924DA52783D}"/>
              </a:ext>
            </a:extLst>
          </p:cNvPr>
          <p:cNvGrpSpPr/>
          <p:nvPr/>
        </p:nvGrpSpPr>
        <p:grpSpPr>
          <a:xfrm>
            <a:off x="-5289646" y="3016825"/>
            <a:ext cx="4038964" cy="1315145"/>
            <a:chOff x="2719846" y="958643"/>
            <a:chExt cx="5179696" cy="175506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96703C5F-94EC-4273-9D9D-85283667DF12}"/>
                </a:ext>
              </a:extLst>
            </p:cNvPr>
            <p:cNvSpPr/>
            <p:nvPr/>
          </p:nvSpPr>
          <p:spPr>
            <a:xfrm rot="16200000">
              <a:off x="4769743" y="-1091254"/>
              <a:ext cx="811161" cy="491095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99E08E88-ECE7-4D56-92C4-16E6E9AEA794}"/>
                </a:ext>
              </a:extLst>
            </p:cNvPr>
            <p:cNvSpPr/>
            <p:nvPr/>
          </p:nvSpPr>
          <p:spPr>
            <a:xfrm rot="5610043">
              <a:off x="4778260" y="-407574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3D8F20-A768-41D0-89C3-F59794A241A4}"/>
              </a:ext>
            </a:extLst>
          </p:cNvPr>
          <p:cNvGrpSpPr/>
          <p:nvPr/>
        </p:nvGrpSpPr>
        <p:grpSpPr>
          <a:xfrm rot="11454677">
            <a:off x="12687294" y="2157260"/>
            <a:ext cx="4455863" cy="1002205"/>
            <a:chOff x="1775098" y="506962"/>
            <a:chExt cx="5714341" cy="1337449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003C7426-AACA-4DDB-95C3-C8036BC294FB}"/>
                </a:ext>
              </a:extLst>
            </p:cNvPr>
            <p:cNvSpPr/>
            <p:nvPr/>
          </p:nvSpPr>
          <p:spPr>
            <a:xfrm rot="15545323">
              <a:off x="3997452" y="-1189104"/>
              <a:ext cx="811161" cy="525586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2">
                    <a:lumMod val="9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87A7574E-93A9-433D-B5BB-7E38CB22FAA1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F719E0-1268-482B-92FC-E5F47E84A72F}"/>
              </a:ext>
            </a:extLst>
          </p:cNvPr>
          <p:cNvGrpSpPr/>
          <p:nvPr/>
        </p:nvGrpSpPr>
        <p:grpSpPr>
          <a:xfrm rot="11454677">
            <a:off x="12651524" y="3783090"/>
            <a:ext cx="4515294" cy="1001606"/>
            <a:chOff x="1698880" y="506962"/>
            <a:chExt cx="5790559" cy="1336648"/>
          </a:xfrm>
        </p:grpSpPr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CF20EC1B-1B44-419D-8D23-00B2979FADF2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E85BC167-038D-4652-AF1E-B8A6C0CBC27F}"/>
                </a:ext>
              </a:extLst>
            </p:cNvPr>
            <p:cNvSpPr/>
            <p:nvPr/>
          </p:nvSpPr>
          <p:spPr>
            <a:xfrm rot="15545323">
              <a:off x="3998512" y="-1267183"/>
              <a:ext cx="811161" cy="541042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0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C635B2E-C1A4-493D-BACF-3DED350272F3}"/>
              </a:ext>
            </a:extLst>
          </p:cNvPr>
          <p:cNvSpPr/>
          <p:nvPr/>
        </p:nvSpPr>
        <p:spPr>
          <a:xfrm>
            <a:off x="-5256427" y="1428221"/>
            <a:ext cx="586756" cy="567595"/>
          </a:xfrm>
          <a:prstGeom prst="ellipse">
            <a:avLst/>
          </a:prstGeom>
          <a:solidFill>
            <a:srgbClr val="17DF2A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692C5-B4B6-4925-812C-A73602D1C2AA}"/>
              </a:ext>
            </a:extLst>
          </p:cNvPr>
          <p:cNvSpPr/>
          <p:nvPr/>
        </p:nvSpPr>
        <p:spPr>
          <a:xfrm>
            <a:off x="-5248735" y="3032950"/>
            <a:ext cx="586756" cy="567595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ACEBC1-F76B-4115-8C9A-0D2F29395407}"/>
              </a:ext>
            </a:extLst>
          </p:cNvPr>
          <p:cNvSpPr/>
          <p:nvPr/>
        </p:nvSpPr>
        <p:spPr>
          <a:xfrm>
            <a:off x="16569354" y="2210890"/>
            <a:ext cx="586756" cy="56759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A2DE7A-F467-49C1-BA2C-5D586DE530F5}"/>
              </a:ext>
            </a:extLst>
          </p:cNvPr>
          <p:cNvSpPr/>
          <p:nvPr/>
        </p:nvSpPr>
        <p:spPr>
          <a:xfrm>
            <a:off x="16582439" y="3827405"/>
            <a:ext cx="586756" cy="5675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EDF94-A29F-4190-8692-4116289C5C26}"/>
              </a:ext>
            </a:extLst>
          </p:cNvPr>
          <p:cNvSpPr txBox="1"/>
          <p:nvPr/>
        </p:nvSpPr>
        <p:spPr>
          <a:xfrm>
            <a:off x="-4613010" y="1529653"/>
            <a:ext cx="4755384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corpus and POS tag corpus creation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9AE47-D43C-4F4D-8F44-D6C7D523BCC3}"/>
              </a:ext>
            </a:extLst>
          </p:cNvPr>
          <p:cNvSpPr txBox="1"/>
          <p:nvPr/>
        </p:nvSpPr>
        <p:spPr>
          <a:xfrm>
            <a:off x="-5386690" y="3134920"/>
            <a:ext cx="5845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tag corpus with Conditional Random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F25E-31D0-40EF-A7F6-A29B31BE4392}"/>
              </a:ext>
            </a:extLst>
          </p:cNvPr>
          <p:cNvSpPr txBox="1"/>
          <p:nvPr/>
        </p:nvSpPr>
        <p:spPr>
          <a:xfrm>
            <a:off x="12074018" y="3797859"/>
            <a:ext cx="4622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Graphical User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Interface for predicting input sentence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1C1E8-44C6-4A47-8AE4-20DA2847142E}"/>
              </a:ext>
            </a:extLst>
          </p:cNvPr>
          <p:cNvSpPr txBox="1"/>
          <p:nvPr/>
        </p:nvSpPr>
        <p:spPr>
          <a:xfrm>
            <a:off x="12213718" y="2164275"/>
            <a:ext cx="458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 with Maximum Matching Algorithm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EDFA7C-0E93-47E9-87C4-4EB9851054FE}"/>
              </a:ext>
            </a:extLst>
          </p:cNvPr>
          <p:cNvSpPr txBox="1"/>
          <p:nvPr/>
        </p:nvSpPr>
        <p:spPr>
          <a:xfrm>
            <a:off x="18145954" y="4935559"/>
            <a:ext cx="577208" cy="2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B8ABF-0666-4B53-B75E-E2CC5613A0FD}"/>
              </a:ext>
            </a:extLst>
          </p:cNvPr>
          <p:cNvSpPr txBox="1"/>
          <p:nvPr/>
        </p:nvSpPr>
        <p:spPr>
          <a:xfrm>
            <a:off x="1434256" y="487781"/>
            <a:ext cx="611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aw-Latn-MM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Rawang Sample Text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79B53A-2721-469A-96EC-FDFB61E556DA}"/>
              </a:ext>
            </a:extLst>
          </p:cNvPr>
          <p:cNvSpPr txBox="1"/>
          <p:nvPr/>
        </p:nvSpPr>
        <p:spPr>
          <a:xfrm>
            <a:off x="901337" y="1085511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y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Kagabu Razi - 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ခါကာဘိုရာဇီ</a:t>
            </a:r>
          </a:p>
          <a:p>
            <a:endParaRPr lang="my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ခွေး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- 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ကြောင်</a:t>
            </a:r>
          </a:p>
          <a:p>
            <a:endParaRPr lang="my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ègā - 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စာအုပ်</a:t>
            </a:r>
          </a:p>
          <a:p>
            <a:endParaRPr lang="my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aw-Latn-MM" sz="1600">
                <a:latin typeface="Times New Roman" panose="02020603050405020304" pitchFamily="18" charset="0"/>
                <a:cs typeface="Times New Roman" panose="02020603050405020304" pitchFamily="18" charset="0"/>
              </a:rPr>
              <a:t>àmvràé 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မင်္ဂလာပါ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bø̀ng nø MgMg íe. </a:t>
            </a:r>
            <a:r>
              <a:rPr lang="my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သူသည်မောင်မောင်ဖြစ်သည် 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CF2D8-5FD7-43F0-8E28-A1D09F42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90" y="3016825"/>
            <a:ext cx="4901200" cy="2484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0883A0-E6C1-4556-BD9F-01ADC9D7F731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881DD98B-286E-4FC2-A4B2-5D5E11C5321E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Thesis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CAB4FE-AA09-4F86-B3D4-8FC3E743399C}"/>
              </a:ext>
            </a:extLst>
          </p:cNvPr>
          <p:cNvGrpSpPr/>
          <p:nvPr/>
        </p:nvGrpSpPr>
        <p:grpSpPr>
          <a:xfrm>
            <a:off x="1091893" y="1193863"/>
            <a:ext cx="4032562" cy="1263244"/>
            <a:chOff x="2728054" y="1000532"/>
            <a:chExt cx="5171486" cy="1685804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56799F35-C490-4638-BF08-A3CC564449E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F3D9B28D-26E8-4DB2-821E-C6F08C1C74DF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C60A61-AD40-4CE3-BC50-BDC91EF167A9}"/>
              </a:ext>
            </a:extLst>
          </p:cNvPr>
          <p:cNvGrpSpPr/>
          <p:nvPr/>
        </p:nvGrpSpPr>
        <p:grpSpPr>
          <a:xfrm>
            <a:off x="1085491" y="2750125"/>
            <a:ext cx="4038964" cy="1315145"/>
            <a:chOff x="2719846" y="958643"/>
            <a:chExt cx="5179696" cy="1755064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88E616A-2AF8-437D-8906-2B2DCD35C000}"/>
                </a:ext>
              </a:extLst>
            </p:cNvPr>
            <p:cNvSpPr/>
            <p:nvPr/>
          </p:nvSpPr>
          <p:spPr>
            <a:xfrm rot="16200000">
              <a:off x="4769743" y="-1091254"/>
              <a:ext cx="811161" cy="491095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A60EAE4-11B2-4DC9-987B-CBE5E998B6DA}"/>
                </a:ext>
              </a:extLst>
            </p:cNvPr>
            <p:cNvSpPr/>
            <p:nvPr/>
          </p:nvSpPr>
          <p:spPr>
            <a:xfrm rot="5610043">
              <a:off x="4778260" y="-407574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44A658-EFED-4962-9298-8C83D3207F4D}"/>
              </a:ext>
            </a:extLst>
          </p:cNvPr>
          <p:cNvGrpSpPr/>
          <p:nvPr/>
        </p:nvGrpSpPr>
        <p:grpSpPr>
          <a:xfrm rot="11454677">
            <a:off x="3661276" y="1890560"/>
            <a:ext cx="4455863" cy="1002205"/>
            <a:chOff x="1775098" y="506962"/>
            <a:chExt cx="5714341" cy="1337449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1AD5AEC3-7DE0-47BB-B99F-20F9E0625674}"/>
                </a:ext>
              </a:extLst>
            </p:cNvPr>
            <p:cNvSpPr/>
            <p:nvPr/>
          </p:nvSpPr>
          <p:spPr>
            <a:xfrm rot="15545323">
              <a:off x="3997452" y="-1189104"/>
              <a:ext cx="811161" cy="525586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2">
                    <a:lumMod val="9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D34714A6-9D4F-4FF3-9F87-0ECAFFBFDD83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E93753-7EEA-4952-9903-BF1093C2B5EB}"/>
              </a:ext>
            </a:extLst>
          </p:cNvPr>
          <p:cNvGrpSpPr/>
          <p:nvPr/>
        </p:nvGrpSpPr>
        <p:grpSpPr>
          <a:xfrm rot="11454677">
            <a:off x="3625506" y="3516390"/>
            <a:ext cx="4515294" cy="1001606"/>
            <a:chOff x="1698880" y="506962"/>
            <a:chExt cx="5790559" cy="1336648"/>
          </a:xfrm>
        </p:grpSpPr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66BE0F38-E5A9-46C1-AA44-339EACB55E34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5800211-5EF9-442A-B714-50607C78AB7F}"/>
                </a:ext>
              </a:extLst>
            </p:cNvPr>
            <p:cNvSpPr/>
            <p:nvPr/>
          </p:nvSpPr>
          <p:spPr>
            <a:xfrm rot="15545323">
              <a:off x="3998512" y="-1267183"/>
              <a:ext cx="811161" cy="541042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0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9F0BCFC-C089-4FF4-8B48-C8D879D04692}"/>
              </a:ext>
            </a:extLst>
          </p:cNvPr>
          <p:cNvSpPr/>
          <p:nvPr/>
        </p:nvSpPr>
        <p:spPr>
          <a:xfrm>
            <a:off x="1079521" y="1161521"/>
            <a:ext cx="586756" cy="56759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FEEFF4-AD12-4A46-8656-52D465DD71E3}"/>
              </a:ext>
            </a:extLst>
          </p:cNvPr>
          <p:cNvSpPr/>
          <p:nvPr/>
        </p:nvSpPr>
        <p:spPr>
          <a:xfrm>
            <a:off x="1087213" y="2766250"/>
            <a:ext cx="586756" cy="567595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6541BA-B872-487F-9DC4-EA418B87CDC0}"/>
              </a:ext>
            </a:extLst>
          </p:cNvPr>
          <p:cNvSpPr/>
          <p:nvPr/>
        </p:nvSpPr>
        <p:spPr>
          <a:xfrm>
            <a:off x="7543336" y="1944190"/>
            <a:ext cx="586756" cy="56759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0C1C5B-4D82-43C6-AD6D-F8AD45C06D14}"/>
              </a:ext>
            </a:extLst>
          </p:cNvPr>
          <p:cNvSpPr/>
          <p:nvPr/>
        </p:nvSpPr>
        <p:spPr>
          <a:xfrm>
            <a:off x="7556421" y="3560705"/>
            <a:ext cx="586756" cy="5675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65827-A142-4850-B886-5DAB577A267D}"/>
              </a:ext>
            </a:extLst>
          </p:cNvPr>
          <p:cNvSpPr txBox="1"/>
          <p:nvPr/>
        </p:nvSpPr>
        <p:spPr>
          <a:xfrm>
            <a:off x="1722938" y="1262953"/>
            <a:ext cx="4755384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corpus and POS tag corpus creation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07359-E762-4111-936B-060D0A8B9DBB}"/>
              </a:ext>
            </a:extLst>
          </p:cNvPr>
          <p:cNvSpPr txBox="1"/>
          <p:nvPr/>
        </p:nvSpPr>
        <p:spPr>
          <a:xfrm>
            <a:off x="1785281" y="2868220"/>
            <a:ext cx="5845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tag corpus with Conditional Random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A3E1D-6794-45DE-97A9-EB83345EE59C}"/>
              </a:ext>
            </a:extLst>
          </p:cNvPr>
          <p:cNvSpPr txBox="1"/>
          <p:nvPr/>
        </p:nvSpPr>
        <p:spPr>
          <a:xfrm>
            <a:off x="3048000" y="3531159"/>
            <a:ext cx="462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Graphical User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Interface for predicting input sentence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6EFC-FCA3-418F-8CD9-AD6517C27BFB}"/>
              </a:ext>
            </a:extLst>
          </p:cNvPr>
          <p:cNvSpPr txBox="1"/>
          <p:nvPr/>
        </p:nvSpPr>
        <p:spPr>
          <a:xfrm>
            <a:off x="3187700" y="1897575"/>
            <a:ext cx="4582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 with Maximum Matching Algorithm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25A6F-776E-4A6A-BD4D-2CF6F28372E8}"/>
              </a:ext>
            </a:extLst>
          </p:cNvPr>
          <p:cNvSpPr txBox="1"/>
          <p:nvPr/>
        </p:nvSpPr>
        <p:spPr>
          <a:xfrm>
            <a:off x="9119936" y="4668859"/>
            <a:ext cx="577208" cy="2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AF0A8-1039-4DE8-87F4-817AB8C2C2B0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6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38;p25">
            <a:extLst>
              <a:ext uri="{FF2B5EF4-FFF2-40B4-BE49-F238E27FC236}">
                <a16:creationId xmlns:a16="http://schemas.microsoft.com/office/drawing/2014/main" id="{FB714DCB-B215-433D-AC0D-F0AA0CBDC930}"/>
              </a:ext>
            </a:extLst>
          </p:cNvPr>
          <p:cNvSpPr txBox="1">
            <a:spLocks/>
          </p:cNvSpPr>
          <p:nvPr/>
        </p:nvSpPr>
        <p:spPr>
          <a:xfrm>
            <a:off x="2537840" y="267849"/>
            <a:ext cx="4068319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7A155-6AB4-4098-9350-FD13CA4F442E}"/>
              </a:ext>
            </a:extLst>
          </p:cNvPr>
          <p:cNvSpPr txBox="1"/>
          <p:nvPr/>
        </p:nvSpPr>
        <p:spPr>
          <a:xfrm>
            <a:off x="723898" y="1051202"/>
            <a:ext cx="8115301" cy="374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tokenization is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process of dividing a continuous text into separate words or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complexity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nature of each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language, there is an explicit space between 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or phrases, simplifying the process of word segmentation.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 is popular for limited corpus or dataset.</a:t>
            </a:r>
            <a:endParaRPr lang="raw-Latn-MM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Notably, the maximum matching algorithm includes forward, backward, and bidirectional matching.</a:t>
            </a:r>
            <a:endParaRPr lang="raw-Latn-MM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proposed system, bidirectional matching is utilized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tokenization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AB5B9-6206-4F0D-9518-6FC889A8FAE0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2">
            <a:extLst>
              <a:ext uri="{FF2B5EF4-FFF2-40B4-BE49-F238E27FC236}">
                <a16:creationId xmlns:a16="http://schemas.microsoft.com/office/drawing/2014/main" id="{04EC8031-DBBE-4177-9C2F-3911E69F1880}"/>
              </a:ext>
            </a:extLst>
          </p:cNvPr>
          <p:cNvSpPr txBox="1">
            <a:spLocks/>
          </p:cNvSpPr>
          <p:nvPr/>
        </p:nvSpPr>
        <p:spPr>
          <a:xfrm>
            <a:off x="0" y="53041"/>
            <a:ext cx="91440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800" dirty="0"/>
          </a:p>
        </p:txBody>
      </p:sp>
      <p:sp>
        <p:nvSpPr>
          <p:cNvPr id="8" name="Google Shape;176;p22">
            <a:extLst>
              <a:ext uri="{FF2B5EF4-FFF2-40B4-BE49-F238E27FC236}">
                <a16:creationId xmlns:a16="http://schemas.microsoft.com/office/drawing/2014/main" id="{651F155F-06CE-459C-99A5-26A22BCF04A2}"/>
              </a:ext>
            </a:extLst>
          </p:cNvPr>
          <p:cNvSpPr txBox="1">
            <a:spLocks/>
          </p:cNvSpPr>
          <p:nvPr/>
        </p:nvSpPr>
        <p:spPr>
          <a:xfrm>
            <a:off x="568091" y="608140"/>
            <a:ext cx="7992702" cy="328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oogle Shape;1466;p72">
            <a:extLst>
              <a:ext uri="{FF2B5EF4-FFF2-40B4-BE49-F238E27FC236}">
                <a16:creationId xmlns:a16="http://schemas.microsoft.com/office/drawing/2014/main" id="{B201B0E6-3129-4135-8A53-E8D84F1CD356}"/>
              </a:ext>
            </a:extLst>
          </p:cNvPr>
          <p:cNvGrpSpPr/>
          <p:nvPr/>
        </p:nvGrpSpPr>
        <p:grpSpPr>
          <a:xfrm rot="899960">
            <a:off x="278356" y="96331"/>
            <a:ext cx="831035" cy="657943"/>
            <a:chOff x="4840824" y="1896256"/>
            <a:chExt cx="1935028" cy="1288499"/>
          </a:xfrm>
        </p:grpSpPr>
        <p:sp>
          <p:nvSpPr>
            <p:cNvPr id="10" name="Google Shape;1467;p72">
              <a:extLst>
                <a:ext uri="{FF2B5EF4-FFF2-40B4-BE49-F238E27FC236}">
                  <a16:creationId xmlns:a16="http://schemas.microsoft.com/office/drawing/2014/main" id="{230FECBD-D48D-4CB5-8712-AD900EE57893}"/>
                </a:ext>
              </a:extLst>
            </p:cNvPr>
            <p:cNvSpPr/>
            <p:nvPr/>
          </p:nvSpPr>
          <p:spPr>
            <a:xfrm>
              <a:off x="4840824" y="2011020"/>
              <a:ext cx="1935028" cy="1168719"/>
            </a:xfrm>
            <a:custGeom>
              <a:avLst/>
              <a:gdLst/>
              <a:ahLst/>
              <a:cxnLst/>
              <a:rect l="l" t="t" r="r" b="b"/>
              <a:pathLst>
                <a:path w="46870" h="28312" extrusionOk="0">
                  <a:moveTo>
                    <a:pt x="23434" y="1"/>
                  </a:moveTo>
                  <a:lnTo>
                    <a:pt x="46869" y="80"/>
                  </a:lnTo>
                  <a:lnTo>
                    <a:pt x="45447" y="28311"/>
                  </a:lnTo>
                  <a:cubicBezTo>
                    <a:pt x="38110" y="28096"/>
                    <a:pt x="30773" y="27883"/>
                    <a:pt x="23435" y="27668"/>
                  </a:cubicBezTo>
                  <a:cubicBezTo>
                    <a:pt x="16100" y="27883"/>
                    <a:pt x="8761" y="28099"/>
                    <a:pt x="1424" y="28311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8;p72">
              <a:extLst>
                <a:ext uri="{FF2B5EF4-FFF2-40B4-BE49-F238E27FC236}">
                  <a16:creationId xmlns:a16="http://schemas.microsoft.com/office/drawing/2014/main" id="{C85C4D50-E214-4E88-952A-AB1D6597FC83}"/>
                </a:ext>
              </a:extLst>
            </p:cNvPr>
            <p:cNvSpPr/>
            <p:nvPr/>
          </p:nvSpPr>
          <p:spPr>
            <a:xfrm>
              <a:off x="4898496" y="3155652"/>
              <a:ext cx="1819347" cy="29102"/>
            </a:xfrm>
            <a:custGeom>
              <a:avLst/>
              <a:gdLst/>
              <a:ahLst/>
              <a:cxnLst/>
              <a:rect l="l" t="t" r="r" b="b"/>
              <a:pathLst>
                <a:path w="44068" h="705" extrusionOk="0">
                  <a:moveTo>
                    <a:pt x="43947" y="457"/>
                  </a:moveTo>
                  <a:cubicBezTo>
                    <a:pt x="44015" y="460"/>
                    <a:pt x="44068" y="515"/>
                    <a:pt x="44066" y="584"/>
                  </a:cubicBezTo>
                  <a:cubicBezTo>
                    <a:pt x="44065" y="652"/>
                    <a:pt x="44007" y="705"/>
                    <a:pt x="43941" y="703"/>
                  </a:cubicBezTo>
                  <a:lnTo>
                    <a:pt x="22038" y="63"/>
                  </a:lnTo>
                  <a:lnTo>
                    <a:pt x="128" y="703"/>
                  </a:lnTo>
                  <a:cubicBezTo>
                    <a:pt x="61" y="705"/>
                    <a:pt x="4" y="652"/>
                    <a:pt x="2" y="584"/>
                  </a:cubicBezTo>
                  <a:cubicBezTo>
                    <a:pt x="1" y="515"/>
                    <a:pt x="53" y="460"/>
                    <a:pt x="121" y="457"/>
                  </a:cubicBezTo>
                  <a:cubicBezTo>
                    <a:pt x="15783" y="0"/>
                    <a:pt x="28285" y="0"/>
                    <a:pt x="43947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9;p72">
              <a:extLst>
                <a:ext uri="{FF2B5EF4-FFF2-40B4-BE49-F238E27FC236}">
                  <a16:creationId xmlns:a16="http://schemas.microsoft.com/office/drawing/2014/main" id="{A724E8D8-0CB8-47FE-B268-641AC9A04A21}"/>
                </a:ext>
              </a:extLst>
            </p:cNvPr>
            <p:cNvSpPr/>
            <p:nvPr/>
          </p:nvSpPr>
          <p:spPr>
            <a:xfrm>
              <a:off x="4913770" y="1948023"/>
              <a:ext cx="1789044" cy="1168761"/>
            </a:xfrm>
            <a:custGeom>
              <a:avLst/>
              <a:gdLst/>
              <a:ahLst/>
              <a:cxnLst/>
              <a:rect l="l" t="t" r="r" b="b"/>
              <a:pathLst>
                <a:path w="43334" h="28313" extrusionOk="0">
                  <a:moveTo>
                    <a:pt x="43334" y="2350"/>
                  </a:moveTo>
                  <a:cubicBezTo>
                    <a:pt x="35601" y="0"/>
                    <a:pt x="28333" y="37"/>
                    <a:pt x="21667" y="2350"/>
                  </a:cubicBezTo>
                  <a:cubicBezTo>
                    <a:pt x="15002" y="37"/>
                    <a:pt x="7731" y="0"/>
                    <a:pt x="1" y="2350"/>
                  </a:cubicBezTo>
                  <a:lnTo>
                    <a:pt x="1300" y="28312"/>
                  </a:lnTo>
                  <a:lnTo>
                    <a:pt x="21666" y="28312"/>
                  </a:lnTo>
                  <a:lnTo>
                    <a:pt x="42030" y="283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0;p72">
              <a:extLst>
                <a:ext uri="{FF2B5EF4-FFF2-40B4-BE49-F238E27FC236}">
                  <a16:creationId xmlns:a16="http://schemas.microsoft.com/office/drawing/2014/main" id="{75135F7E-121F-4C20-B847-B18944ED9F47}"/>
                </a:ext>
              </a:extLst>
            </p:cNvPr>
            <p:cNvSpPr/>
            <p:nvPr/>
          </p:nvSpPr>
          <p:spPr>
            <a:xfrm>
              <a:off x="4946136" y="1896256"/>
              <a:ext cx="862196" cy="1174581"/>
            </a:xfrm>
            <a:custGeom>
              <a:avLst/>
              <a:gdLst/>
              <a:ahLst/>
              <a:cxnLst/>
              <a:rect l="l" t="t" r="r" b="b"/>
              <a:pathLst>
                <a:path w="20884" h="28454" extrusionOk="0">
                  <a:moveTo>
                    <a:pt x="0" y="2351"/>
                  </a:moveTo>
                  <a:cubicBezTo>
                    <a:pt x="7451" y="0"/>
                    <a:pt x="14457" y="37"/>
                    <a:pt x="20883" y="2351"/>
                  </a:cubicBezTo>
                  <a:lnTo>
                    <a:pt x="20883" y="28453"/>
                  </a:lnTo>
                  <a:cubicBezTo>
                    <a:pt x="14339" y="26322"/>
                    <a:pt x="7797" y="26131"/>
                    <a:pt x="1254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1;p72">
              <a:extLst>
                <a:ext uri="{FF2B5EF4-FFF2-40B4-BE49-F238E27FC236}">
                  <a16:creationId xmlns:a16="http://schemas.microsoft.com/office/drawing/2014/main" id="{1152142F-EA00-40BB-80DA-A4A441977BEF}"/>
                </a:ext>
              </a:extLst>
            </p:cNvPr>
            <p:cNvSpPr/>
            <p:nvPr/>
          </p:nvSpPr>
          <p:spPr>
            <a:xfrm>
              <a:off x="5808238" y="1896256"/>
              <a:ext cx="862155" cy="1174581"/>
            </a:xfrm>
            <a:custGeom>
              <a:avLst/>
              <a:gdLst/>
              <a:ahLst/>
              <a:cxnLst/>
              <a:rect l="l" t="t" r="r" b="b"/>
              <a:pathLst>
                <a:path w="20883" h="28454" extrusionOk="0">
                  <a:moveTo>
                    <a:pt x="20883" y="2351"/>
                  </a:moveTo>
                  <a:cubicBezTo>
                    <a:pt x="13432" y="0"/>
                    <a:pt x="6424" y="37"/>
                    <a:pt x="0" y="2351"/>
                  </a:cubicBezTo>
                  <a:lnTo>
                    <a:pt x="0" y="28453"/>
                  </a:lnTo>
                  <a:cubicBezTo>
                    <a:pt x="6543" y="26322"/>
                    <a:pt x="13086" y="26131"/>
                    <a:pt x="19629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2;p72">
              <a:extLst>
                <a:ext uri="{FF2B5EF4-FFF2-40B4-BE49-F238E27FC236}">
                  <a16:creationId xmlns:a16="http://schemas.microsoft.com/office/drawing/2014/main" id="{E4376F56-0725-45EE-BD62-E9C388EF31E3}"/>
                </a:ext>
              </a:extLst>
            </p:cNvPr>
            <p:cNvSpPr/>
            <p:nvPr/>
          </p:nvSpPr>
          <p:spPr>
            <a:xfrm>
              <a:off x="5725921" y="3066895"/>
              <a:ext cx="164603" cy="52302"/>
            </a:xfrm>
            <a:custGeom>
              <a:avLst/>
              <a:gdLst/>
              <a:ahLst/>
              <a:cxnLst/>
              <a:rect l="l" t="t" r="r" b="b"/>
              <a:pathLst>
                <a:path w="3987" h="1267" extrusionOk="0">
                  <a:moveTo>
                    <a:pt x="254" y="1171"/>
                  </a:moveTo>
                  <a:cubicBezTo>
                    <a:pt x="231" y="1234"/>
                    <a:pt x="159" y="1266"/>
                    <a:pt x="96" y="1241"/>
                  </a:cubicBezTo>
                  <a:cubicBezTo>
                    <a:pt x="34" y="1218"/>
                    <a:pt x="0" y="1146"/>
                    <a:pt x="25" y="1084"/>
                  </a:cubicBezTo>
                  <a:cubicBezTo>
                    <a:pt x="147" y="764"/>
                    <a:pt x="414" y="488"/>
                    <a:pt x="770" y="295"/>
                  </a:cubicBezTo>
                  <a:cubicBezTo>
                    <a:pt x="1112" y="111"/>
                    <a:pt x="1535" y="1"/>
                    <a:pt x="1994" y="1"/>
                  </a:cubicBezTo>
                  <a:cubicBezTo>
                    <a:pt x="2452" y="1"/>
                    <a:pt x="2878" y="111"/>
                    <a:pt x="3218" y="295"/>
                  </a:cubicBezTo>
                  <a:cubicBezTo>
                    <a:pt x="3574" y="488"/>
                    <a:pt x="3842" y="763"/>
                    <a:pt x="3963" y="1084"/>
                  </a:cubicBezTo>
                  <a:cubicBezTo>
                    <a:pt x="3986" y="1149"/>
                    <a:pt x="3955" y="1218"/>
                    <a:pt x="3891" y="1241"/>
                  </a:cubicBezTo>
                  <a:cubicBezTo>
                    <a:pt x="3828" y="1266"/>
                    <a:pt x="3757" y="1234"/>
                    <a:pt x="3734" y="1171"/>
                  </a:cubicBezTo>
                  <a:cubicBezTo>
                    <a:pt x="3632" y="907"/>
                    <a:pt x="3406" y="675"/>
                    <a:pt x="3101" y="510"/>
                  </a:cubicBezTo>
                  <a:cubicBezTo>
                    <a:pt x="2794" y="344"/>
                    <a:pt x="2411" y="246"/>
                    <a:pt x="1993" y="246"/>
                  </a:cubicBezTo>
                  <a:cubicBezTo>
                    <a:pt x="1574" y="246"/>
                    <a:pt x="1190" y="344"/>
                    <a:pt x="884" y="510"/>
                  </a:cubicBezTo>
                  <a:cubicBezTo>
                    <a:pt x="580" y="675"/>
                    <a:pt x="356" y="907"/>
                    <a:pt x="254" y="1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3;p72">
              <a:extLst>
                <a:ext uri="{FF2B5EF4-FFF2-40B4-BE49-F238E27FC236}">
                  <a16:creationId xmlns:a16="http://schemas.microsoft.com/office/drawing/2014/main" id="{C27DBFA0-6FB7-413C-B24D-9485DD656FB6}"/>
                </a:ext>
              </a:extLst>
            </p:cNvPr>
            <p:cNvSpPr/>
            <p:nvPr/>
          </p:nvSpPr>
          <p:spPr>
            <a:xfrm>
              <a:off x="4996376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72" y="1914"/>
                  </a:moveTo>
                  <a:cubicBezTo>
                    <a:pt x="108" y="1933"/>
                    <a:pt x="39" y="1897"/>
                    <a:pt x="20" y="1834"/>
                  </a:cubicBezTo>
                  <a:cubicBezTo>
                    <a:pt x="0" y="1769"/>
                    <a:pt x="37" y="1699"/>
                    <a:pt x="100" y="1681"/>
                  </a:cubicBezTo>
                  <a:cubicBezTo>
                    <a:pt x="3223" y="714"/>
                    <a:pt x="6446" y="132"/>
                    <a:pt x="9654" y="65"/>
                  </a:cubicBezTo>
                  <a:cubicBezTo>
                    <a:pt x="12627" y="0"/>
                    <a:pt x="15586" y="376"/>
                    <a:pt x="18442" y="1291"/>
                  </a:cubicBezTo>
                  <a:cubicBezTo>
                    <a:pt x="18506" y="1310"/>
                    <a:pt x="18542" y="1380"/>
                    <a:pt x="18521" y="1445"/>
                  </a:cubicBezTo>
                  <a:cubicBezTo>
                    <a:pt x="18500" y="1508"/>
                    <a:pt x="18431" y="1543"/>
                    <a:pt x="18367" y="1522"/>
                  </a:cubicBezTo>
                  <a:cubicBezTo>
                    <a:pt x="15539" y="618"/>
                    <a:pt x="12606" y="245"/>
                    <a:pt x="9660" y="308"/>
                  </a:cubicBezTo>
                  <a:cubicBezTo>
                    <a:pt x="6476" y="376"/>
                    <a:pt x="3276" y="953"/>
                    <a:pt x="172" y="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4;p72">
              <a:extLst>
                <a:ext uri="{FF2B5EF4-FFF2-40B4-BE49-F238E27FC236}">
                  <a16:creationId xmlns:a16="http://schemas.microsoft.com/office/drawing/2014/main" id="{83F4E546-77C8-420C-BA4B-0AF10989F869}"/>
                </a:ext>
              </a:extLst>
            </p:cNvPr>
            <p:cNvSpPr/>
            <p:nvPr/>
          </p:nvSpPr>
          <p:spPr>
            <a:xfrm>
              <a:off x="5124724" y="3057318"/>
              <a:ext cx="545045" cy="47513"/>
            </a:xfrm>
            <a:custGeom>
              <a:avLst/>
              <a:gdLst/>
              <a:ahLst/>
              <a:cxnLst/>
              <a:rect l="l" t="t" r="r" b="b"/>
              <a:pathLst>
                <a:path w="13202" h="1151" extrusionOk="0">
                  <a:moveTo>
                    <a:pt x="162" y="1136"/>
                  </a:moveTo>
                  <a:cubicBezTo>
                    <a:pt x="96" y="1150"/>
                    <a:pt x="30" y="1111"/>
                    <a:pt x="15" y="1045"/>
                  </a:cubicBezTo>
                  <a:cubicBezTo>
                    <a:pt x="1" y="979"/>
                    <a:pt x="43" y="913"/>
                    <a:pt x="108" y="898"/>
                  </a:cubicBezTo>
                  <a:cubicBezTo>
                    <a:pt x="2317" y="394"/>
                    <a:pt x="4557" y="98"/>
                    <a:pt x="6793" y="48"/>
                  </a:cubicBezTo>
                  <a:cubicBezTo>
                    <a:pt x="8910" y="1"/>
                    <a:pt x="11023" y="177"/>
                    <a:pt x="13092" y="612"/>
                  </a:cubicBezTo>
                  <a:cubicBezTo>
                    <a:pt x="13159" y="625"/>
                    <a:pt x="13201" y="691"/>
                    <a:pt x="13188" y="757"/>
                  </a:cubicBezTo>
                  <a:cubicBezTo>
                    <a:pt x="13175" y="823"/>
                    <a:pt x="13109" y="864"/>
                    <a:pt x="13043" y="851"/>
                  </a:cubicBezTo>
                  <a:cubicBezTo>
                    <a:pt x="10989" y="421"/>
                    <a:pt x="8897" y="246"/>
                    <a:pt x="6796" y="292"/>
                  </a:cubicBezTo>
                  <a:cubicBezTo>
                    <a:pt x="4581" y="340"/>
                    <a:pt x="2357" y="635"/>
                    <a:pt x="162" y="1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5;p72">
              <a:extLst>
                <a:ext uri="{FF2B5EF4-FFF2-40B4-BE49-F238E27FC236}">
                  <a16:creationId xmlns:a16="http://schemas.microsoft.com/office/drawing/2014/main" id="{9CC24018-E506-4BBB-9D63-C6D90D5D87A1}"/>
                </a:ext>
              </a:extLst>
            </p:cNvPr>
            <p:cNvSpPr/>
            <p:nvPr/>
          </p:nvSpPr>
          <p:spPr>
            <a:xfrm>
              <a:off x="5856415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8440" y="1681"/>
                  </a:moveTo>
                  <a:cubicBezTo>
                    <a:pt x="18504" y="1702"/>
                    <a:pt x="18541" y="1769"/>
                    <a:pt x="18521" y="1834"/>
                  </a:cubicBezTo>
                  <a:cubicBezTo>
                    <a:pt x="18500" y="1897"/>
                    <a:pt x="18433" y="1933"/>
                    <a:pt x="18366" y="1914"/>
                  </a:cubicBezTo>
                  <a:cubicBezTo>
                    <a:pt x="15266" y="953"/>
                    <a:pt x="12066" y="376"/>
                    <a:pt x="8882" y="308"/>
                  </a:cubicBezTo>
                  <a:cubicBezTo>
                    <a:pt x="5934" y="245"/>
                    <a:pt x="3002" y="618"/>
                    <a:pt x="175" y="1522"/>
                  </a:cubicBezTo>
                  <a:cubicBezTo>
                    <a:pt x="110" y="1543"/>
                    <a:pt x="40" y="1508"/>
                    <a:pt x="21" y="1443"/>
                  </a:cubicBezTo>
                  <a:cubicBezTo>
                    <a:pt x="0" y="1380"/>
                    <a:pt x="35" y="1310"/>
                    <a:pt x="98" y="1291"/>
                  </a:cubicBezTo>
                  <a:cubicBezTo>
                    <a:pt x="2952" y="376"/>
                    <a:pt x="5912" y="0"/>
                    <a:pt x="8887" y="63"/>
                  </a:cubicBezTo>
                  <a:cubicBezTo>
                    <a:pt x="12095" y="132"/>
                    <a:pt x="15319" y="712"/>
                    <a:pt x="18440" y="16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72">
              <a:extLst>
                <a:ext uri="{FF2B5EF4-FFF2-40B4-BE49-F238E27FC236}">
                  <a16:creationId xmlns:a16="http://schemas.microsoft.com/office/drawing/2014/main" id="{634422E4-CFCF-4592-A278-BEEA16035ACD}"/>
                </a:ext>
              </a:extLst>
            </p:cNvPr>
            <p:cNvSpPr/>
            <p:nvPr/>
          </p:nvSpPr>
          <p:spPr>
            <a:xfrm>
              <a:off x="5948351" y="3057318"/>
              <a:ext cx="545127" cy="47637"/>
            </a:xfrm>
            <a:custGeom>
              <a:avLst/>
              <a:gdLst/>
              <a:ahLst/>
              <a:cxnLst/>
              <a:rect l="l" t="t" r="r" b="b"/>
              <a:pathLst>
                <a:path w="13204" h="1154" extrusionOk="0">
                  <a:moveTo>
                    <a:pt x="13095" y="898"/>
                  </a:moveTo>
                  <a:cubicBezTo>
                    <a:pt x="13161" y="913"/>
                    <a:pt x="13203" y="979"/>
                    <a:pt x="13187" y="1045"/>
                  </a:cubicBezTo>
                  <a:cubicBezTo>
                    <a:pt x="13173" y="1111"/>
                    <a:pt x="13107" y="1153"/>
                    <a:pt x="13040" y="1136"/>
                  </a:cubicBezTo>
                  <a:cubicBezTo>
                    <a:pt x="10846" y="637"/>
                    <a:pt x="8622" y="342"/>
                    <a:pt x="6405" y="292"/>
                  </a:cubicBezTo>
                  <a:cubicBezTo>
                    <a:pt x="4306" y="246"/>
                    <a:pt x="2212" y="421"/>
                    <a:pt x="159" y="852"/>
                  </a:cubicBezTo>
                  <a:cubicBezTo>
                    <a:pt x="93" y="867"/>
                    <a:pt x="28" y="823"/>
                    <a:pt x="13" y="757"/>
                  </a:cubicBezTo>
                  <a:cubicBezTo>
                    <a:pt x="0" y="691"/>
                    <a:pt x="43" y="625"/>
                    <a:pt x="109" y="612"/>
                  </a:cubicBezTo>
                  <a:cubicBezTo>
                    <a:pt x="2180" y="177"/>
                    <a:pt x="4291" y="1"/>
                    <a:pt x="6408" y="48"/>
                  </a:cubicBezTo>
                  <a:cubicBezTo>
                    <a:pt x="8645" y="96"/>
                    <a:pt x="10888" y="393"/>
                    <a:pt x="13095" y="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7;p72">
              <a:extLst>
                <a:ext uri="{FF2B5EF4-FFF2-40B4-BE49-F238E27FC236}">
                  <a16:creationId xmlns:a16="http://schemas.microsoft.com/office/drawing/2014/main" id="{4867E79E-AFE3-4D57-A523-DB50EEC8291C}"/>
                </a:ext>
              </a:extLst>
            </p:cNvPr>
            <p:cNvSpPr/>
            <p:nvPr/>
          </p:nvSpPr>
          <p:spPr>
            <a:xfrm>
              <a:off x="5803119" y="2006066"/>
              <a:ext cx="10239" cy="1069854"/>
            </a:xfrm>
            <a:custGeom>
              <a:avLst/>
              <a:gdLst/>
              <a:ahLst/>
              <a:cxnLst/>
              <a:rect l="l" t="t" r="r" b="b"/>
              <a:pathLst>
                <a:path w="248" h="25917" extrusionOk="0">
                  <a:moveTo>
                    <a:pt x="1" y="124"/>
                  </a:moveTo>
                  <a:cubicBezTo>
                    <a:pt x="1" y="56"/>
                    <a:pt x="56" y="0"/>
                    <a:pt x="124" y="0"/>
                  </a:cubicBezTo>
                  <a:cubicBezTo>
                    <a:pt x="192" y="0"/>
                    <a:pt x="247" y="56"/>
                    <a:pt x="247" y="124"/>
                  </a:cubicBezTo>
                  <a:lnTo>
                    <a:pt x="247" y="25793"/>
                  </a:lnTo>
                  <a:cubicBezTo>
                    <a:pt x="247" y="25861"/>
                    <a:pt x="192" y="25917"/>
                    <a:pt x="124" y="25917"/>
                  </a:cubicBezTo>
                  <a:cubicBezTo>
                    <a:pt x="56" y="25917"/>
                    <a:pt x="1" y="25861"/>
                    <a:pt x="1" y="25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8;p72">
              <a:extLst>
                <a:ext uri="{FF2B5EF4-FFF2-40B4-BE49-F238E27FC236}">
                  <a16:creationId xmlns:a16="http://schemas.microsoft.com/office/drawing/2014/main" id="{0D861AF9-DBC2-44CA-A5D3-B5BD28E2E488}"/>
                </a:ext>
              </a:extLst>
            </p:cNvPr>
            <p:cNvSpPr/>
            <p:nvPr/>
          </p:nvSpPr>
          <p:spPr>
            <a:xfrm>
              <a:off x="5284280" y="1967137"/>
              <a:ext cx="476718" cy="70548"/>
            </a:xfrm>
            <a:custGeom>
              <a:avLst/>
              <a:gdLst/>
              <a:ahLst/>
              <a:cxnLst/>
              <a:rect l="l" t="t" r="r" b="b"/>
              <a:pathLst>
                <a:path w="11547" h="1709" extrusionOk="0">
                  <a:moveTo>
                    <a:pt x="140" y="377"/>
                  </a:moveTo>
                  <a:cubicBezTo>
                    <a:pt x="73" y="383"/>
                    <a:pt x="14" y="333"/>
                    <a:pt x="5" y="267"/>
                  </a:cubicBezTo>
                  <a:cubicBezTo>
                    <a:pt x="1" y="199"/>
                    <a:pt x="49" y="140"/>
                    <a:pt x="115" y="133"/>
                  </a:cubicBezTo>
                  <a:cubicBezTo>
                    <a:pt x="471" y="99"/>
                    <a:pt x="823" y="73"/>
                    <a:pt x="1175" y="52"/>
                  </a:cubicBezTo>
                  <a:cubicBezTo>
                    <a:pt x="1525" y="32"/>
                    <a:pt x="1880" y="21"/>
                    <a:pt x="2237" y="17"/>
                  </a:cubicBezTo>
                  <a:cubicBezTo>
                    <a:pt x="3775" y="1"/>
                    <a:pt x="5312" y="151"/>
                    <a:pt x="6849" y="410"/>
                  </a:cubicBezTo>
                  <a:cubicBezTo>
                    <a:pt x="8380" y="669"/>
                    <a:pt x="9913" y="1036"/>
                    <a:pt x="11444" y="1454"/>
                  </a:cubicBezTo>
                  <a:cubicBezTo>
                    <a:pt x="11510" y="1472"/>
                    <a:pt x="11547" y="1538"/>
                    <a:pt x="11529" y="1604"/>
                  </a:cubicBezTo>
                  <a:cubicBezTo>
                    <a:pt x="11512" y="1670"/>
                    <a:pt x="11446" y="1708"/>
                    <a:pt x="11380" y="1691"/>
                  </a:cubicBezTo>
                  <a:cubicBezTo>
                    <a:pt x="9859" y="1275"/>
                    <a:pt x="8333" y="908"/>
                    <a:pt x="6808" y="651"/>
                  </a:cubicBezTo>
                  <a:cubicBezTo>
                    <a:pt x="5286" y="394"/>
                    <a:pt x="3762" y="245"/>
                    <a:pt x="2240" y="262"/>
                  </a:cubicBezTo>
                  <a:cubicBezTo>
                    <a:pt x="1892" y="267"/>
                    <a:pt x="1542" y="280"/>
                    <a:pt x="1190" y="297"/>
                  </a:cubicBezTo>
                  <a:cubicBezTo>
                    <a:pt x="839" y="318"/>
                    <a:pt x="488" y="344"/>
                    <a:pt x="140" y="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9;p72">
              <a:extLst>
                <a:ext uri="{FF2B5EF4-FFF2-40B4-BE49-F238E27FC236}">
                  <a16:creationId xmlns:a16="http://schemas.microsoft.com/office/drawing/2014/main" id="{A2CA0E40-4437-40E0-AE61-8E6E6FA9D087}"/>
                </a:ext>
              </a:extLst>
            </p:cNvPr>
            <p:cNvSpPr/>
            <p:nvPr/>
          </p:nvSpPr>
          <p:spPr>
            <a:xfrm>
              <a:off x="5292289" y="2042353"/>
              <a:ext cx="468832" cy="69804"/>
            </a:xfrm>
            <a:custGeom>
              <a:avLst/>
              <a:gdLst/>
              <a:ahLst/>
              <a:cxnLst/>
              <a:rect l="l" t="t" r="r" b="b"/>
              <a:pathLst>
                <a:path w="11356" h="1691" extrusionOk="0">
                  <a:moveTo>
                    <a:pt x="139" y="362"/>
                  </a:moveTo>
                  <a:cubicBezTo>
                    <a:pt x="71" y="368"/>
                    <a:pt x="13" y="318"/>
                    <a:pt x="7" y="250"/>
                  </a:cubicBezTo>
                  <a:cubicBezTo>
                    <a:pt x="1" y="183"/>
                    <a:pt x="51" y="124"/>
                    <a:pt x="118" y="118"/>
                  </a:cubicBezTo>
                  <a:cubicBezTo>
                    <a:pt x="449" y="89"/>
                    <a:pt x="777" y="65"/>
                    <a:pt x="1102" y="49"/>
                  </a:cubicBezTo>
                  <a:cubicBezTo>
                    <a:pt x="1428" y="32"/>
                    <a:pt x="1758" y="21"/>
                    <a:pt x="2088" y="17"/>
                  </a:cubicBezTo>
                  <a:cubicBezTo>
                    <a:pt x="3618" y="1"/>
                    <a:pt x="5149" y="149"/>
                    <a:pt x="6677" y="404"/>
                  </a:cubicBezTo>
                  <a:cubicBezTo>
                    <a:pt x="8204" y="661"/>
                    <a:pt x="9731" y="1022"/>
                    <a:pt x="11252" y="1436"/>
                  </a:cubicBezTo>
                  <a:cubicBezTo>
                    <a:pt x="11318" y="1454"/>
                    <a:pt x="11356" y="1520"/>
                    <a:pt x="11338" y="1586"/>
                  </a:cubicBezTo>
                  <a:cubicBezTo>
                    <a:pt x="11319" y="1652"/>
                    <a:pt x="11253" y="1690"/>
                    <a:pt x="11187" y="1673"/>
                  </a:cubicBezTo>
                  <a:cubicBezTo>
                    <a:pt x="9671" y="1262"/>
                    <a:pt x="8153" y="899"/>
                    <a:pt x="6636" y="645"/>
                  </a:cubicBezTo>
                  <a:cubicBezTo>
                    <a:pt x="5121" y="390"/>
                    <a:pt x="3603" y="243"/>
                    <a:pt x="2090" y="259"/>
                  </a:cubicBezTo>
                  <a:cubicBezTo>
                    <a:pt x="1767" y="263"/>
                    <a:pt x="1442" y="274"/>
                    <a:pt x="1114" y="290"/>
                  </a:cubicBezTo>
                  <a:cubicBezTo>
                    <a:pt x="785" y="310"/>
                    <a:pt x="460" y="332"/>
                    <a:pt x="139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0;p72">
              <a:extLst>
                <a:ext uri="{FF2B5EF4-FFF2-40B4-BE49-F238E27FC236}">
                  <a16:creationId xmlns:a16="http://schemas.microsoft.com/office/drawing/2014/main" id="{F6D40737-DF85-481E-B61D-8144F612C3C4}"/>
                </a:ext>
              </a:extLst>
            </p:cNvPr>
            <p:cNvSpPr/>
            <p:nvPr/>
          </p:nvSpPr>
          <p:spPr>
            <a:xfrm>
              <a:off x="5300174" y="2117528"/>
              <a:ext cx="460947" cy="69103"/>
            </a:xfrm>
            <a:custGeom>
              <a:avLst/>
              <a:gdLst/>
              <a:ahLst/>
              <a:cxnLst/>
              <a:rect l="l" t="t" r="r" b="b"/>
              <a:pathLst>
                <a:path w="11165" h="1674" extrusionOk="0">
                  <a:moveTo>
                    <a:pt x="139" y="349"/>
                  </a:moveTo>
                  <a:cubicBezTo>
                    <a:pt x="71" y="354"/>
                    <a:pt x="12" y="305"/>
                    <a:pt x="6" y="236"/>
                  </a:cubicBezTo>
                  <a:cubicBezTo>
                    <a:pt x="1" y="169"/>
                    <a:pt x="51" y="110"/>
                    <a:pt x="118" y="104"/>
                  </a:cubicBezTo>
                  <a:cubicBezTo>
                    <a:pt x="416" y="79"/>
                    <a:pt x="718" y="59"/>
                    <a:pt x="1028" y="44"/>
                  </a:cubicBezTo>
                  <a:cubicBezTo>
                    <a:pt x="1329" y="29"/>
                    <a:pt x="1635" y="21"/>
                    <a:pt x="1941" y="16"/>
                  </a:cubicBezTo>
                  <a:cubicBezTo>
                    <a:pt x="3464" y="0"/>
                    <a:pt x="4987" y="147"/>
                    <a:pt x="6508" y="399"/>
                  </a:cubicBezTo>
                  <a:cubicBezTo>
                    <a:pt x="8028" y="653"/>
                    <a:pt x="9547" y="1012"/>
                    <a:pt x="11061" y="1418"/>
                  </a:cubicBezTo>
                  <a:cubicBezTo>
                    <a:pt x="11127" y="1437"/>
                    <a:pt x="11165" y="1503"/>
                    <a:pt x="11147" y="1569"/>
                  </a:cubicBezTo>
                  <a:cubicBezTo>
                    <a:pt x="11128" y="1635"/>
                    <a:pt x="11062" y="1674"/>
                    <a:pt x="10996" y="1654"/>
                  </a:cubicBezTo>
                  <a:cubicBezTo>
                    <a:pt x="9487" y="1249"/>
                    <a:pt x="7976" y="894"/>
                    <a:pt x="6466" y="642"/>
                  </a:cubicBezTo>
                  <a:cubicBezTo>
                    <a:pt x="4958" y="391"/>
                    <a:pt x="3449" y="244"/>
                    <a:pt x="1941" y="260"/>
                  </a:cubicBezTo>
                  <a:cubicBezTo>
                    <a:pt x="1643" y="264"/>
                    <a:pt x="1342" y="273"/>
                    <a:pt x="1040" y="288"/>
                  </a:cubicBezTo>
                  <a:cubicBezTo>
                    <a:pt x="745" y="301"/>
                    <a:pt x="445" y="323"/>
                    <a:pt x="139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;p72">
              <a:extLst>
                <a:ext uri="{FF2B5EF4-FFF2-40B4-BE49-F238E27FC236}">
                  <a16:creationId xmlns:a16="http://schemas.microsoft.com/office/drawing/2014/main" id="{81EC72D1-BD0D-474B-9913-54DFC410DDD2}"/>
                </a:ext>
              </a:extLst>
            </p:cNvPr>
            <p:cNvSpPr/>
            <p:nvPr/>
          </p:nvSpPr>
          <p:spPr>
            <a:xfrm>
              <a:off x="5308183" y="2192662"/>
              <a:ext cx="452938" cy="68442"/>
            </a:xfrm>
            <a:custGeom>
              <a:avLst/>
              <a:gdLst/>
              <a:ahLst/>
              <a:cxnLst/>
              <a:rect l="l" t="t" r="r" b="b"/>
              <a:pathLst>
                <a:path w="10971" h="1658" extrusionOk="0">
                  <a:moveTo>
                    <a:pt x="137" y="337"/>
                  </a:moveTo>
                  <a:cubicBezTo>
                    <a:pt x="69" y="342"/>
                    <a:pt x="11" y="291"/>
                    <a:pt x="5" y="225"/>
                  </a:cubicBezTo>
                  <a:cubicBezTo>
                    <a:pt x="0" y="156"/>
                    <a:pt x="52" y="97"/>
                    <a:pt x="119" y="93"/>
                  </a:cubicBezTo>
                  <a:cubicBezTo>
                    <a:pt x="391" y="71"/>
                    <a:pt x="670" y="53"/>
                    <a:pt x="955" y="41"/>
                  </a:cubicBezTo>
                  <a:cubicBezTo>
                    <a:pt x="1229" y="28"/>
                    <a:pt x="1508" y="21"/>
                    <a:pt x="1788" y="17"/>
                  </a:cubicBezTo>
                  <a:cubicBezTo>
                    <a:pt x="3306" y="0"/>
                    <a:pt x="4823" y="146"/>
                    <a:pt x="6336" y="397"/>
                  </a:cubicBezTo>
                  <a:cubicBezTo>
                    <a:pt x="7848" y="646"/>
                    <a:pt x="9359" y="1000"/>
                    <a:pt x="10867" y="1402"/>
                  </a:cubicBezTo>
                  <a:cubicBezTo>
                    <a:pt x="10933" y="1418"/>
                    <a:pt x="10971" y="1487"/>
                    <a:pt x="10955" y="1552"/>
                  </a:cubicBezTo>
                  <a:cubicBezTo>
                    <a:pt x="10939" y="1620"/>
                    <a:pt x="10871" y="1658"/>
                    <a:pt x="10805" y="1640"/>
                  </a:cubicBezTo>
                  <a:cubicBezTo>
                    <a:pt x="9302" y="1241"/>
                    <a:pt x="7799" y="889"/>
                    <a:pt x="6298" y="640"/>
                  </a:cubicBezTo>
                  <a:cubicBezTo>
                    <a:pt x="4796" y="392"/>
                    <a:pt x="3293" y="248"/>
                    <a:pt x="1793" y="265"/>
                  </a:cubicBezTo>
                  <a:cubicBezTo>
                    <a:pt x="1520" y="268"/>
                    <a:pt x="1244" y="276"/>
                    <a:pt x="966" y="288"/>
                  </a:cubicBezTo>
                  <a:cubicBezTo>
                    <a:pt x="693" y="295"/>
                    <a:pt x="419" y="315"/>
                    <a:pt x="137" y="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2;p72">
              <a:extLst>
                <a:ext uri="{FF2B5EF4-FFF2-40B4-BE49-F238E27FC236}">
                  <a16:creationId xmlns:a16="http://schemas.microsoft.com/office/drawing/2014/main" id="{563F064D-1DD6-43B1-851A-95BD3CFE8C2E}"/>
                </a:ext>
              </a:extLst>
            </p:cNvPr>
            <p:cNvSpPr/>
            <p:nvPr/>
          </p:nvSpPr>
          <p:spPr>
            <a:xfrm>
              <a:off x="5009587" y="2267548"/>
              <a:ext cx="751552" cy="67823"/>
            </a:xfrm>
            <a:custGeom>
              <a:avLst/>
              <a:gdLst/>
              <a:ahLst/>
              <a:cxnLst/>
              <a:rect l="l" t="t" r="r" b="b"/>
              <a:pathLst>
                <a:path w="18204" h="1643" extrusionOk="0">
                  <a:moveTo>
                    <a:pt x="165" y="1624"/>
                  </a:moveTo>
                  <a:cubicBezTo>
                    <a:pt x="99" y="1642"/>
                    <a:pt x="33" y="1600"/>
                    <a:pt x="18" y="1533"/>
                  </a:cubicBezTo>
                  <a:cubicBezTo>
                    <a:pt x="0" y="1467"/>
                    <a:pt x="43" y="1401"/>
                    <a:pt x="109" y="1385"/>
                  </a:cubicBezTo>
                  <a:cubicBezTo>
                    <a:pt x="1590" y="1033"/>
                    <a:pt x="3074" y="700"/>
                    <a:pt x="4569" y="449"/>
                  </a:cubicBezTo>
                  <a:cubicBezTo>
                    <a:pt x="6062" y="199"/>
                    <a:pt x="7561" y="35"/>
                    <a:pt x="9068" y="17"/>
                  </a:cubicBezTo>
                  <a:cubicBezTo>
                    <a:pt x="10578" y="1"/>
                    <a:pt x="12085" y="146"/>
                    <a:pt x="13591" y="391"/>
                  </a:cubicBezTo>
                  <a:cubicBezTo>
                    <a:pt x="15096" y="639"/>
                    <a:pt x="16599" y="989"/>
                    <a:pt x="18100" y="1385"/>
                  </a:cubicBezTo>
                  <a:cubicBezTo>
                    <a:pt x="18166" y="1401"/>
                    <a:pt x="18204" y="1469"/>
                    <a:pt x="18188" y="1535"/>
                  </a:cubicBezTo>
                  <a:cubicBezTo>
                    <a:pt x="18172" y="1601"/>
                    <a:pt x="18104" y="1639"/>
                    <a:pt x="18038" y="1623"/>
                  </a:cubicBezTo>
                  <a:cubicBezTo>
                    <a:pt x="16544" y="1228"/>
                    <a:pt x="15046" y="882"/>
                    <a:pt x="13553" y="636"/>
                  </a:cubicBezTo>
                  <a:cubicBezTo>
                    <a:pt x="12059" y="390"/>
                    <a:pt x="10563" y="247"/>
                    <a:pt x="9071" y="264"/>
                  </a:cubicBezTo>
                  <a:cubicBezTo>
                    <a:pt x="7581" y="280"/>
                    <a:pt x="6096" y="443"/>
                    <a:pt x="4610" y="691"/>
                  </a:cubicBezTo>
                  <a:cubicBezTo>
                    <a:pt x="3124" y="940"/>
                    <a:pt x="1643" y="1275"/>
                    <a:pt x="165" y="1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3;p72">
              <a:extLst>
                <a:ext uri="{FF2B5EF4-FFF2-40B4-BE49-F238E27FC236}">
                  <a16:creationId xmlns:a16="http://schemas.microsoft.com/office/drawing/2014/main" id="{F0928CAA-EE99-4D7B-A3F7-2E9CFBA310C6}"/>
                </a:ext>
              </a:extLst>
            </p:cNvPr>
            <p:cNvSpPr/>
            <p:nvPr/>
          </p:nvSpPr>
          <p:spPr>
            <a:xfrm>
              <a:off x="5013178" y="2342970"/>
              <a:ext cx="747960" cy="66915"/>
            </a:xfrm>
            <a:custGeom>
              <a:avLst/>
              <a:gdLst/>
              <a:ahLst/>
              <a:cxnLst/>
              <a:rect l="l" t="t" r="r" b="b"/>
              <a:pathLst>
                <a:path w="18117" h="1621" extrusionOk="0">
                  <a:moveTo>
                    <a:pt x="162" y="1602"/>
                  </a:moveTo>
                  <a:cubicBezTo>
                    <a:pt x="95" y="1616"/>
                    <a:pt x="29" y="1577"/>
                    <a:pt x="15" y="1511"/>
                  </a:cubicBezTo>
                  <a:cubicBezTo>
                    <a:pt x="0" y="1445"/>
                    <a:pt x="40" y="1379"/>
                    <a:pt x="107" y="1364"/>
                  </a:cubicBezTo>
                  <a:cubicBezTo>
                    <a:pt x="1580" y="1017"/>
                    <a:pt x="3058" y="689"/>
                    <a:pt x="4545" y="442"/>
                  </a:cubicBezTo>
                  <a:cubicBezTo>
                    <a:pt x="6032" y="197"/>
                    <a:pt x="7524" y="34"/>
                    <a:pt x="9025" y="16"/>
                  </a:cubicBezTo>
                  <a:cubicBezTo>
                    <a:pt x="10526" y="0"/>
                    <a:pt x="12028" y="144"/>
                    <a:pt x="13526" y="388"/>
                  </a:cubicBezTo>
                  <a:cubicBezTo>
                    <a:pt x="15024" y="631"/>
                    <a:pt x="16520" y="976"/>
                    <a:pt x="18013" y="1367"/>
                  </a:cubicBezTo>
                  <a:cubicBezTo>
                    <a:pt x="18079" y="1383"/>
                    <a:pt x="18117" y="1452"/>
                    <a:pt x="18101" y="1517"/>
                  </a:cubicBezTo>
                  <a:cubicBezTo>
                    <a:pt x="18085" y="1583"/>
                    <a:pt x="18017" y="1621"/>
                    <a:pt x="17952" y="1605"/>
                  </a:cubicBezTo>
                  <a:cubicBezTo>
                    <a:pt x="16465" y="1216"/>
                    <a:pt x="14978" y="872"/>
                    <a:pt x="13488" y="630"/>
                  </a:cubicBezTo>
                  <a:cubicBezTo>
                    <a:pt x="12001" y="388"/>
                    <a:pt x="10513" y="247"/>
                    <a:pt x="9028" y="263"/>
                  </a:cubicBezTo>
                  <a:cubicBezTo>
                    <a:pt x="7544" y="279"/>
                    <a:pt x="6063" y="440"/>
                    <a:pt x="4588" y="684"/>
                  </a:cubicBezTo>
                  <a:cubicBezTo>
                    <a:pt x="3109" y="929"/>
                    <a:pt x="1633" y="1255"/>
                    <a:pt x="162" y="16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4;p72">
              <a:extLst>
                <a:ext uri="{FF2B5EF4-FFF2-40B4-BE49-F238E27FC236}">
                  <a16:creationId xmlns:a16="http://schemas.microsoft.com/office/drawing/2014/main" id="{76B3D754-E14F-4BA1-8445-5CAB90CCA0CB}"/>
                </a:ext>
              </a:extLst>
            </p:cNvPr>
            <p:cNvSpPr/>
            <p:nvPr/>
          </p:nvSpPr>
          <p:spPr>
            <a:xfrm>
              <a:off x="5016729" y="2418104"/>
              <a:ext cx="744369" cy="66254"/>
            </a:xfrm>
            <a:custGeom>
              <a:avLst/>
              <a:gdLst/>
              <a:ahLst/>
              <a:cxnLst/>
              <a:rect l="l" t="t" r="r" b="b"/>
              <a:pathLst>
                <a:path w="18030" h="1605" extrusionOk="0">
                  <a:moveTo>
                    <a:pt x="162" y="1584"/>
                  </a:moveTo>
                  <a:cubicBezTo>
                    <a:pt x="96" y="1599"/>
                    <a:pt x="30" y="1558"/>
                    <a:pt x="15" y="1492"/>
                  </a:cubicBezTo>
                  <a:cubicBezTo>
                    <a:pt x="1" y="1426"/>
                    <a:pt x="40" y="1360"/>
                    <a:pt x="106" y="1345"/>
                  </a:cubicBezTo>
                  <a:cubicBezTo>
                    <a:pt x="1574" y="1005"/>
                    <a:pt x="3045" y="679"/>
                    <a:pt x="4524" y="436"/>
                  </a:cubicBezTo>
                  <a:cubicBezTo>
                    <a:pt x="6003" y="196"/>
                    <a:pt x="7488" y="31"/>
                    <a:pt x="8979" y="17"/>
                  </a:cubicBezTo>
                  <a:cubicBezTo>
                    <a:pt x="10472" y="0"/>
                    <a:pt x="11967" y="141"/>
                    <a:pt x="13458" y="384"/>
                  </a:cubicBezTo>
                  <a:cubicBezTo>
                    <a:pt x="14948" y="624"/>
                    <a:pt x="16438" y="966"/>
                    <a:pt x="17925" y="1351"/>
                  </a:cubicBezTo>
                  <a:cubicBezTo>
                    <a:pt x="17991" y="1367"/>
                    <a:pt x="18029" y="1436"/>
                    <a:pt x="18013" y="1499"/>
                  </a:cubicBezTo>
                  <a:cubicBezTo>
                    <a:pt x="17997" y="1565"/>
                    <a:pt x="17928" y="1605"/>
                    <a:pt x="17865" y="1587"/>
                  </a:cubicBezTo>
                  <a:cubicBezTo>
                    <a:pt x="16385" y="1206"/>
                    <a:pt x="14903" y="867"/>
                    <a:pt x="13421" y="626"/>
                  </a:cubicBezTo>
                  <a:cubicBezTo>
                    <a:pt x="11940" y="388"/>
                    <a:pt x="10462" y="247"/>
                    <a:pt x="8982" y="263"/>
                  </a:cubicBezTo>
                  <a:cubicBezTo>
                    <a:pt x="7508" y="279"/>
                    <a:pt x="6034" y="439"/>
                    <a:pt x="4566" y="682"/>
                  </a:cubicBezTo>
                  <a:cubicBezTo>
                    <a:pt x="3092" y="919"/>
                    <a:pt x="1626" y="1242"/>
                    <a:pt x="162" y="1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85;p72">
              <a:extLst>
                <a:ext uri="{FF2B5EF4-FFF2-40B4-BE49-F238E27FC236}">
                  <a16:creationId xmlns:a16="http://schemas.microsoft.com/office/drawing/2014/main" id="{81BE25E1-8402-4155-8A5D-EE4470551837}"/>
                </a:ext>
              </a:extLst>
            </p:cNvPr>
            <p:cNvSpPr/>
            <p:nvPr/>
          </p:nvSpPr>
          <p:spPr>
            <a:xfrm>
              <a:off x="5020361" y="2493238"/>
              <a:ext cx="740653" cy="65511"/>
            </a:xfrm>
            <a:custGeom>
              <a:avLst/>
              <a:gdLst/>
              <a:ahLst/>
              <a:cxnLst/>
              <a:rect l="l" t="t" r="r" b="b"/>
              <a:pathLst>
                <a:path w="17940" h="1587" extrusionOk="0">
                  <a:moveTo>
                    <a:pt x="162" y="1569"/>
                  </a:moveTo>
                  <a:cubicBezTo>
                    <a:pt x="96" y="1583"/>
                    <a:pt x="30" y="1542"/>
                    <a:pt x="15" y="1476"/>
                  </a:cubicBezTo>
                  <a:cubicBezTo>
                    <a:pt x="1" y="1410"/>
                    <a:pt x="40" y="1344"/>
                    <a:pt x="106" y="1329"/>
                  </a:cubicBezTo>
                  <a:cubicBezTo>
                    <a:pt x="1567" y="992"/>
                    <a:pt x="3032" y="672"/>
                    <a:pt x="4502" y="432"/>
                  </a:cubicBezTo>
                  <a:cubicBezTo>
                    <a:pt x="5973" y="192"/>
                    <a:pt x="7451" y="34"/>
                    <a:pt x="8935" y="17"/>
                  </a:cubicBezTo>
                  <a:cubicBezTo>
                    <a:pt x="10422" y="1"/>
                    <a:pt x="11908" y="140"/>
                    <a:pt x="13392" y="378"/>
                  </a:cubicBezTo>
                  <a:cubicBezTo>
                    <a:pt x="14875" y="617"/>
                    <a:pt x="16356" y="953"/>
                    <a:pt x="17836" y="1332"/>
                  </a:cubicBezTo>
                  <a:cubicBezTo>
                    <a:pt x="17902" y="1350"/>
                    <a:pt x="17940" y="1416"/>
                    <a:pt x="17924" y="1482"/>
                  </a:cubicBezTo>
                  <a:cubicBezTo>
                    <a:pt x="17906" y="1548"/>
                    <a:pt x="17839" y="1586"/>
                    <a:pt x="17774" y="1570"/>
                  </a:cubicBezTo>
                  <a:cubicBezTo>
                    <a:pt x="16303" y="1191"/>
                    <a:pt x="14829" y="858"/>
                    <a:pt x="13354" y="622"/>
                  </a:cubicBezTo>
                  <a:cubicBezTo>
                    <a:pt x="11880" y="384"/>
                    <a:pt x="10409" y="247"/>
                    <a:pt x="8937" y="263"/>
                  </a:cubicBezTo>
                  <a:cubicBezTo>
                    <a:pt x="7469" y="280"/>
                    <a:pt x="6003" y="438"/>
                    <a:pt x="4543" y="676"/>
                  </a:cubicBezTo>
                  <a:cubicBezTo>
                    <a:pt x="3078" y="912"/>
                    <a:pt x="1617" y="1231"/>
                    <a:pt x="162" y="1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6;p72">
              <a:extLst>
                <a:ext uri="{FF2B5EF4-FFF2-40B4-BE49-F238E27FC236}">
                  <a16:creationId xmlns:a16="http://schemas.microsoft.com/office/drawing/2014/main" id="{E05F12AE-80E9-4FEC-BB15-1387FBB86950}"/>
                </a:ext>
              </a:extLst>
            </p:cNvPr>
            <p:cNvSpPr/>
            <p:nvPr/>
          </p:nvSpPr>
          <p:spPr>
            <a:xfrm>
              <a:off x="5023829" y="2568454"/>
              <a:ext cx="737185" cy="64768"/>
            </a:xfrm>
            <a:custGeom>
              <a:avLst/>
              <a:gdLst/>
              <a:ahLst/>
              <a:cxnLst/>
              <a:rect l="l" t="t" r="r" b="b"/>
              <a:pathLst>
                <a:path w="17856" h="1569" extrusionOk="0">
                  <a:moveTo>
                    <a:pt x="162" y="1548"/>
                  </a:moveTo>
                  <a:cubicBezTo>
                    <a:pt x="96" y="1562"/>
                    <a:pt x="30" y="1523"/>
                    <a:pt x="15" y="1455"/>
                  </a:cubicBezTo>
                  <a:cubicBezTo>
                    <a:pt x="0" y="1389"/>
                    <a:pt x="42" y="1325"/>
                    <a:pt x="108" y="1309"/>
                  </a:cubicBezTo>
                  <a:cubicBezTo>
                    <a:pt x="1561" y="978"/>
                    <a:pt x="3017" y="666"/>
                    <a:pt x="4482" y="428"/>
                  </a:cubicBezTo>
                  <a:cubicBezTo>
                    <a:pt x="5946" y="191"/>
                    <a:pt x="7418" y="34"/>
                    <a:pt x="8895" y="18"/>
                  </a:cubicBezTo>
                  <a:cubicBezTo>
                    <a:pt x="10375" y="1"/>
                    <a:pt x="11852" y="139"/>
                    <a:pt x="13329" y="373"/>
                  </a:cubicBezTo>
                  <a:cubicBezTo>
                    <a:pt x="14805" y="608"/>
                    <a:pt x="16279" y="940"/>
                    <a:pt x="17749" y="1313"/>
                  </a:cubicBezTo>
                  <a:cubicBezTo>
                    <a:pt x="17815" y="1329"/>
                    <a:pt x="17856" y="1395"/>
                    <a:pt x="17840" y="1461"/>
                  </a:cubicBezTo>
                  <a:cubicBezTo>
                    <a:pt x="17822" y="1527"/>
                    <a:pt x="17756" y="1568"/>
                    <a:pt x="17690" y="1551"/>
                  </a:cubicBezTo>
                  <a:cubicBezTo>
                    <a:pt x="16222" y="1179"/>
                    <a:pt x="14757" y="849"/>
                    <a:pt x="13292" y="617"/>
                  </a:cubicBezTo>
                  <a:cubicBezTo>
                    <a:pt x="11827" y="385"/>
                    <a:pt x="10362" y="249"/>
                    <a:pt x="8898" y="265"/>
                  </a:cubicBezTo>
                  <a:cubicBezTo>
                    <a:pt x="7436" y="281"/>
                    <a:pt x="5978" y="438"/>
                    <a:pt x="4522" y="673"/>
                  </a:cubicBezTo>
                  <a:cubicBezTo>
                    <a:pt x="3067" y="903"/>
                    <a:pt x="1612" y="1218"/>
                    <a:pt x="162" y="1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87;p72">
              <a:extLst>
                <a:ext uri="{FF2B5EF4-FFF2-40B4-BE49-F238E27FC236}">
                  <a16:creationId xmlns:a16="http://schemas.microsoft.com/office/drawing/2014/main" id="{2376CF74-3B9C-40A1-ACDA-250C94BC4634}"/>
                </a:ext>
              </a:extLst>
            </p:cNvPr>
            <p:cNvSpPr/>
            <p:nvPr/>
          </p:nvSpPr>
          <p:spPr>
            <a:xfrm>
              <a:off x="5027421" y="2643546"/>
              <a:ext cx="733593" cy="64025"/>
            </a:xfrm>
            <a:custGeom>
              <a:avLst/>
              <a:gdLst/>
              <a:ahLst/>
              <a:cxnLst/>
              <a:rect l="l" t="t" r="r" b="b"/>
              <a:pathLst>
                <a:path w="17769" h="1551" extrusionOk="0">
                  <a:moveTo>
                    <a:pt x="162" y="1533"/>
                  </a:moveTo>
                  <a:cubicBezTo>
                    <a:pt x="95" y="1548"/>
                    <a:pt x="29" y="1507"/>
                    <a:pt x="15" y="1439"/>
                  </a:cubicBezTo>
                  <a:cubicBezTo>
                    <a:pt x="0" y="1373"/>
                    <a:pt x="40" y="1307"/>
                    <a:pt x="107" y="1292"/>
                  </a:cubicBezTo>
                  <a:cubicBezTo>
                    <a:pt x="1553" y="965"/>
                    <a:pt x="3004" y="655"/>
                    <a:pt x="4460" y="423"/>
                  </a:cubicBezTo>
                  <a:cubicBezTo>
                    <a:pt x="5916" y="190"/>
                    <a:pt x="7380" y="34"/>
                    <a:pt x="8851" y="17"/>
                  </a:cubicBezTo>
                  <a:cubicBezTo>
                    <a:pt x="10322" y="0"/>
                    <a:pt x="11793" y="135"/>
                    <a:pt x="13262" y="369"/>
                  </a:cubicBezTo>
                  <a:cubicBezTo>
                    <a:pt x="14733" y="602"/>
                    <a:pt x="16200" y="928"/>
                    <a:pt x="17662" y="1295"/>
                  </a:cubicBezTo>
                  <a:cubicBezTo>
                    <a:pt x="17728" y="1313"/>
                    <a:pt x="17769" y="1379"/>
                    <a:pt x="17753" y="1445"/>
                  </a:cubicBezTo>
                  <a:cubicBezTo>
                    <a:pt x="17735" y="1511"/>
                    <a:pt x="17669" y="1551"/>
                    <a:pt x="17603" y="1534"/>
                  </a:cubicBezTo>
                  <a:cubicBezTo>
                    <a:pt x="16142" y="1167"/>
                    <a:pt x="14682" y="840"/>
                    <a:pt x="13225" y="611"/>
                  </a:cubicBezTo>
                  <a:cubicBezTo>
                    <a:pt x="11768" y="381"/>
                    <a:pt x="10308" y="246"/>
                    <a:pt x="8852" y="263"/>
                  </a:cubicBezTo>
                  <a:cubicBezTo>
                    <a:pt x="7397" y="279"/>
                    <a:pt x="5946" y="433"/>
                    <a:pt x="4498" y="664"/>
                  </a:cubicBezTo>
                  <a:cubicBezTo>
                    <a:pt x="3049" y="897"/>
                    <a:pt x="1605" y="1206"/>
                    <a:pt x="162" y="15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8;p72">
              <a:extLst>
                <a:ext uri="{FF2B5EF4-FFF2-40B4-BE49-F238E27FC236}">
                  <a16:creationId xmlns:a16="http://schemas.microsoft.com/office/drawing/2014/main" id="{51D45795-8A62-4824-A0DE-1ECA5AECA1A2}"/>
                </a:ext>
              </a:extLst>
            </p:cNvPr>
            <p:cNvSpPr/>
            <p:nvPr/>
          </p:nvSpPr>
          <p:spPr>
            <a:xfrm>
              <a:off x="5030971" y="2718638"/>
              <a:ext cx="730043" cy="63365"/>
            </a:xfrm>
            <a:custGeom>
              <a:avLst/>
              <a:gdLst/>
              <a:ahLst/>
              <a:cxnLst/>
              <a:rect l="l" t="t" r="r" b="b"/>
              <a:pathLst>
                <a:path w="17683" h="1535" extrusionOk="0">
                  <a:moveTo>
                    <a:pt x="162" y="1518"/>
                  </a:moveTo>
                  <a:cubicBezTo>
                    <a:pt x="96" y="1533"/>
                    <a:pt x="30" y="1490"/>
                    <a:pt x="15" y="1424"/>
                  </a:cubicBezTo>
                  <a:cubicBezTo>
                    <a:pt x="1" y="1358"/>
                    <a:pt x="43" y="1292"/>
                    <a:pt x="109" y="1277"/>
                  </a:cubicBezTo>
                  <a:cubicBezTo>
                    <a:pt x="1549" y="956"/>
                    <a:pt x="2994" y="649"/>
                    <a:pt x="4441" y="419"/>
                  </a:cubicBezTo>
                  <a:cubicBezTo>
                    <a:pt x="5893" y="187"/>
                    <a:pt x="7348" y="33"/>
                    <a:pt x="8809" y="16"/>
                  </a:cubicBezTo>
                  <a:cubicBezTo>
                    <a:pt x="10272" y="0"/>
                    <a:pt x="11736" y="135"/>
                    <a:pt x="13198" y="366"/>
                  </a:cubicBezTo>
                  <a:cubicBezTo>
                    <a:pt x="14660" y="595"/>
                    <a:pt x="16120" y="918"/>
                    <a:pt x="17576" y="1279"/>
                  </a:cubicBezTo>
                  <a:cubicBezTo>
                    <a:pt x="17642" y="1295"/>
                    <a:pt x="17683" y="1361"/>
                    <a:pt x="17667" y="1427"/>
                  </a:cubicBezTo>
                  <a:cubicBezTo>
                    <a:pt x="17649" y="1493"/>
                    <a:pt x="17583" y="1534"/>
                    <a:pt x="17517" y="1518"/>
                  </a:cubicBezTo>
                  <a:cubicBezTo>
                    <a:pt x="16064" y="1159"/>
                    <a:pt x="14610" y="836"/>
                    <a:pt x="13161" y="607"/>
                  </a:cubicBezTo>
                  <a:cubicBezTo>
                    <a:pt x="11711" y="380"/>
                    <a:pt x="10261" y="245"/>
                    <a:pt x="8810" y="262"/>
                  </a:cubicBezTo>
                  <a:cubicBezTo>
                    <a:pt x="7363" y="279"/>
                    <a:pt x="5918" y="430"/>
                    <a:pt x="4478" y="661"/>
                  </a:cubicBezTo>
                  <a:cubicBezTo>
                    <a:pt x="3037" y="891"/>
                    <a:pt x="1596" y="1197"/>
                    <a:pt x="162" y="1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9;p72">
              <a:extLst>
                <a:ext uri="{FF2B5EF4-FFF2-40B4-BE49-F238E27FC236}">
                  <a16:creationId xmlns:a16="http://schemas.microsoft.com/office/drawing/2014/main" id="{52838D4D-FC56-4439-BC4F-F56AFE88E9B6}"/>
                </a:ext>
              </a:extLst>
            </p:cNvPr>
            <p:cNvSpPr/>
            <p:nvPr/>
          </p:nvSpPr>
          <p:spPr>
            <a:xfrm>
              <a:off x="5034480" y="2794020"/>
              <a:ext cx="726616" cy="62580"/>
            </a:xfrm>
            <a:custGeom>
              <a:avLst/>
              <a:gdLst/>
              <a:ahLst/>
              <a:cxnLst/>
              <a:rect l="l" t="t" r="r" b="b"/>
              <a:pathLst>
                <a:path w="17600" h="1516" extrusionOk="0">
                  <a:moveTo>
                    <a:pt x="162" y="1493"/>
                  </a:moveTo>
                  <a:cubicBezTo>
                    <a:pt x="96" y="1508"/>
                    <a:pt x="32" y="1466"/>
                    <a:pt x="15" y="1399"/>
                  </a:cubicBezTo>
                  <a:cubicBezTo>
                    <a:pt x="1" y="1333"/>
                    <a:pt x="43" y="1267"/>
                    <a:pt x="109" y="1256"/>
                  </a:cubicBezTo>
                  <a:cubicBezTo>
                    <a:pt x="1539" y="941"/>
                    <a:pt x="2972" y="639"/>
                    <a:pt x="4420" y="412"/>
                  </a:cubicBezTo>
                  <a:cubicBezTo>
                    <a:pt x="5864" y="184"/>
                    <a:pt x="7313" y="31"/>
                    <a:pt x="8768" y="17"/>
                  </a:cubicBezTo>
                  <a:cubicBezTo>
                    <a:pt x="10224" y="0"/>
                    <a:pt x="11682" y="134"/>
                    <a:pt x="13137" y="360"/>
                  </a:cubicBezTo>
                  <a:cubicBezTo>
                    <a:pt x="14591" y="585"/>
                    <a:pt x="16043" y="905"/>
                    <a:pt x="17492" y="1260"/>
                  </a:cubicBezTo>
                  <a:cubicBezTo>
                    <a:pt x="17560" y="1278"/>
                    <a:pt x="17599" y="1344"/>
                    <a:pt x="17583" y="1410"/>
                  </a:cubicBezTo>
                  <a:cubicBezTo>
                    <a:pt x="17566" y="1476"/>
                    <a:pt x="17500" y="1515"/>
                    <a:pt x="17434" y="1499"/>
                  </a:cubicBezTo>
                  <a:cubicBezTo>
                    <a:pt x="15988" y="1143"/>
                    <a:pt x="14542" y="825"/>
                    <a:pt x="13100" y="602"/>
                  </a:cubicBezTo>
                  <a:cubicBezTo>
                    <a:pt x="11657" y="378"/>
                    <a:pt x="10214" y="246"/>
                    <a:pt x="8771" y="260"/>
                  </a:cubicBezTo>
                  <a:cubicBezTo>
                    <a:pt x="7331" y="275"/>
                    <a:pt x="5893" y="428"/>
                    <a:pt x="4461" y="654"/>
                  </a:cubicBezTo>
                  <a:cubicBezTo>
                    <a:pt x="3029" y="875"/>
                    <a:pt x="1597" y="1178"/>
                    <a:pt x="162" y="1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0;p72">
              <a:extLst>
                <a:ext uri="{FF2B5EF4-FFF2-40B4-BE49-F238E27FC236}">
                  <a16:creationId xmlns:a16="http://schemas.microsoft.com/office/drawing/2014/main" id="{F089BC1E-F214-47CA-8F60-F3792630F1C5}"/>
                </a:ext>
              </a:extLst>
            </p:cNvPr>
            <p:cNvSpPr/>
            <p:nvPr/>
          </p:nvSpPr>
          <p:spPr>
            <a:xfrm>
              <a:off x="5038072" y="2868906"/>
              <a:ext cx="722942" cy="61920"/>
            </a:xfrm>
            <a:custGeom>
              <a:avLst/>
              <a:gdLst/>
              <a:ahLst/>
              <a:cxnLst/>
              <a:rect l="l" t="t" r="r" b="b"/>
              <a:pathLst>
                <a:path w="17511" h="1500" extrusionOk="0">
                  <a:moveTo>
                    <a:pt x="162" y="1479"/>
                  </a:moveTo>
                  <a:cubicBezTo>
                    <a:pt x="96" y="1494"/>
                    <a:pt x="30" y="1453"/>
                    <a:pt x="15" y="1387"/>
                  </a:cubicBezTo>
                  <a:cubicBezTo>
                    <a:pt x="0" y="1321"/>
                    <a:pt x="43" y="1255"/>
                    <a:pt x="109" y="1240"/>
                  </a:cubicBezTo>
                  <a:cubicBezTo>
                    <a:pt x="1532" y="929"/>
                    <a:pt x="2958" y="634"/>
                    <a:pt x="4397" y="408"/>
                  </a:cubicBezTo>
                  <a:cubicBezTo>
                    <a:pt x="5834" y="184"/>
                    <a:pt x="7274" y="33"/>
                    <a:pt x="8720" y="17"/>
                  </a:cubicBezTo>
                  <a:cubicBezTo>
                    <a:pt x="10174" y="1"/>
                    <a:pt x="11624" y="133"/>
                    <a:pt x="13070" y="356"/>
                  </a:cubicBezTo>
                  <a:cubicBezTo>
                    <a:pt x="14512" y="579"/>
                    <a:pt x="15958" y="895"/>
                    <a:pt x="17404" y="1244"/>
                  </a:cubicBezTo>
                  <a:cubicBezTo>
                    <a:pt x="17470" y="1260"/>
                    <a:pt x="17511" y="1327"/>
                    <a:pt x="17495" y="1394"/>
                  </a:cubicBezTo>
                  <a:cubicBezTo>
                    <a:pt x="17477" y="1460"/>
                    <a:pt x="17411" y="1500"/>
                    <a:pt x="17345" y="1484"/>
                  </a:cubicBezTo>
                  <a:cubicBezTo>
                    <a:pt x="15911" y="1134"/>
                    <a:pt x="14474" y="823"/>
                    <a:pt x="13032" y="600"/>
                  </a:cubicBezTo>
                  <a:cubicBezTo>
                    <a:pt x="11595" y="378"/>
                    <a:pt x="10158" y="248"/>
                    <a:pt x="8722" y="262"/>
                  </a:cubicBezTo>
                  <a:cubicBezTo>
                    <a:pt x="7289" y="277"/>
                    <a:pt x="5859" y="428"/>
                    <a:pt x="4434" y="650"/>
                  </a:cubicBezTo>
                  <a:cubicBezTo>
                    <a:pt x="3014" y="873"/>
                    <a:pt x="1589" y="1169"/>
                    <a:pt x="162" y="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1;p72">
              <a:extLst>
                <a:ext uri="{FF2B5EF4-FFF2-40B4-BE49-F238E27FC236}">
                  <a16:creationId xmlns:a16="http://schemas.microsoft.com/office/drawing/2014/main" id="{DE5BE5E9-438F-41DE-9972-0E16ABE52AB3}"/>
                </a:ext>
              </a:extLst>
            </p:cNvPr>
            <p:cNvSpPr/>
            <p:nvPr/>
          </p:nvSpPr>
          <p:spPr>
            <a:xfrm>
              <a:off x="5041705" y="2944081"/>
              <a:ext cx="719267" cy="61177"/>
            </a:xfrm>
            <a:custGeom>
              <a:avLst/>
              <a:gdLst/>
              <a:ahLst/>
              <a:cxnLst/>
              <a:rect l="l" t="t" r="r" b="b"/>
              <a:pathLst>
                <a:path w="17422" h="1482" extrusionOk="0">
                  <a:moveTo>
                    <a:pt x="161" y="1461"/>
                  </a:moveTo>
                  <a:cubicBezTo>
                    <a:pt x="94" y="1476"/>
                    <a:pt x="28" y="1433"/>
                    <a:pt x="15" y="1366"/>
                  </a:cubicBezTo>
                  <a:cubicBezTo>
                    <a:pt x="1" y="1299"/>
                    <a:pt x="43" y="1233"/>
                    <a:pt x="109" y="1220"/>
                  </a:cubicBezTo>
                  <a:cubicBezTo>
                    <a:pt x="1526" y="916"/>
                    <a:pt x="2947" y="623"/>
                    <a:pt x="4375" y="403"/>
                  </a:cubicBezTo>
                  <a:cubicBezTo>
                    <a:pt x="5805" y="182"/>
                    <a:pt x="7241" y="33"/>
                    <a:pt x="8679" y="16"/>
                  </a:cubicBezTo>
                  <a:cubicBezTo>
                    <a:pt x="10122" y="0"/>
                    <a:pt x="11566" y="131"/>
                    <a:pt x="13004" y="353"/>
                  </a:cubicBezTo>
                  <a:cubicBezTo>
                    <a:pt x="14438" y="573"/>
                    <a:pt x="15877" y="883"/>
                    <a:pt x="17314" y="1228"/>
                  </a:cubicBezTo>
                  <a:cubicBezTo>
                    <a:pt x="17380" y="1244"/>
                    <a:pt x="17421" y="1310"/>
                    <a:pt x="17404" y="1374"/>
                  </a:cubicBezTo>
                  <a:cubicBezTo>
                    <a:pt x="17388" y="1440"/>
                    <a:pt x="17322" y="1481"/>
                    <a:pt x="17257" y="1464"/>
                  </a:cubicBezTo>
                  <a:cubicBezTo>
                    <a:pt x="15832" y="1123"/>
                    <a:pt x="14402" y="815"/>
                    <a:pt x="12968" y="595"/>
                  </a:cubicBezTo>
                  <a:cubicBezTo>
                    <a:pt x="11536" y="376"/>
                    <a:pt x="10106" y="245"/>
                    <a:pt x="8681" y="260"/>
                  </a:cubicBezTo>
                  <a:cubicBezTo>
                    <a:pt x="7254" y="275"/>
                    <a:pt x="5830" y="425"/>
                    <a:pt x="4412" y="642"/>
                  </a:cubicBezTo>
                  <a:cubicBezTo>
                    <a:pt x="2997" y="862"/>
                    <a:pt x="1579" y="1156"/>
                    <a:pt x="161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2;p72">
              <a:extLst>
                <a:ext uri="{FF2B5EF4-FFF2-40B4-BE49-F238E27FC236}">
                  <a16:creationId xmlns:a16="http://schemas.microsoft.com/office/drawing/2014/main" id="{ECFE30DF-2F49-4E4E-8448-2FFE866504B6}"/>
                </a:ext>
              </a:extLst>
            </p:cNvPr>
            <p:cNvSpPr/>
            <p:nvPr/>
          </p:nvSpPr>
          <p:spPr>
            <a:xfrm>
              <a:off x="5855052" y="1967137"/>
              <a:ext cx="765961" cy="70589"/>
            </a:xfrm>
            <a:custGeom>
              <a:avLst/>
              <a:gdLst/>
              <a:ahLst/>
              <a:cxnLst/>
              <a:rect l="l" t="t" r="r" b="b"/>
              <a:pathLst>
                <a:path w="18553" h="1710" extrusionOk="0">
                  <a:moveTo>
                    <a:pt x="18445" y="1454"/>
                  </a:moveTo>
                  <a:cubicBezTo>
                    <a:pt x="18511" y="1470"/>
                    <a:pt x="18552" y="1536"/>
                    <a:pt x="18535" y="1603"/>
                  </a:cubicBezTo>
                  <a:cubicBezTo>
                    <a:pt x="18518" y="1669"/>
                    <a:pt x="18452" y="1710"/>
                    <a:pt x="18386" y="1692"/>
                  </a:cubicBezTo>
                  <a:cubicBezTo>
                    <a:pt x="16882" y="1321"/>
                    <a:pt x="15374" y="971"/>
                    <a:pt x="13857" y="711"/>
                  </a:cubicBezTo>
                  <a:cubicBezTo>
                    <a:pt x="12345" y="450"/>
                    <a:pt x="10830" y="280"/>
                    <a:pt x="9311" y="264"/>
                  </a:cubicBezTo>
                  <a:cubicBezTo>
                    <a:pt x="7789" y="246"/>
                    <a:pt x="6266" y="396"/>
                    <a:pt x="4741" y="653"/>
                  </a:cubicBezTo>
                  <a:cubicBezTo>
                    <a:pt x="3214" y="910"/>
                    <a:pt x="1692" y="1277"/>
                    <a:pt x="170" y="1691"/>
                  </a:cubicBezTo>
                  <a:cubicBezTo>
                    <a:pt x="106" y="1710"/>
                    <a:pt x="37" y="1670"/>
                    <a:pt x="20" y="1604"/>
                  </a:cubicBezTo>
                  <a:cubicBezTo>
                    <a:pt x="1" y="1538"/>
                    <a:pt x="40" y="1472"/>
                    <a:pt x="106" y="1454"/>
                  </a:cubicBezTo>
                  <a:cubicBezTo>
                    <a:pt x="1636" y="1036"/>
                    <a:pt x="3169" y="669"/>
                    <a:pt x="4701" y="410"/>
                  </a:cubicBezTo>
                  <a:cubicBezTo>
                    <a:pt x="6237" y="151"/>
                    <a:pt x="7772" y="1"/>
                    <a:pt x="9312" y="17"/>
                  </a:cubicBezTo>
                  <a:cubicBezTo>
                    <a:pt x="10848" y="33"/>
                    <a:pt x="12376" y="206"/>
                    <a:pt x="13899" y="469"/>
                  </a:cubicBezTo>
                  <a:cubicBezTo>
                    <a:pt x="15419" y="729"/>
                    <a:pt x="16936" y="1080"/>
                    <a:pt x="18445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3;p72">
              <a:extLst>
                <a:ext uri="{FF2B5EF4-FFF2-40B4-BE49-F238E27FC236}">
                  <a16:creationId xmlns:a16="http://schemas.microsoft.com/office/drawing/2014/main" id="{4E13F56F-A0C7-45E8-8C0D-EBA45C4F43BD}"/>
                </a:ext>
              </a:extLst>
            </p:cNvPr>
            <p:cNvSpPr/>
            <p:nvPr/>
          </p:nvSpPr>
          <p:spPr>
            <a:xfrm>
              <a:off x="5855052" y="2042436"/>
              <a:ext cx="762369" cy="69887"/>
            </a:xfrm>
            <a:custGeom>
              <a:avLst/>
              <a:gdLst/>
              <a:ahLst/>
              <a:cxnLst/>
              <a:rect l="l" t="t" r="r" b="b"/>
              <a:pathLst>
                <a:path w="18466" h="1693" extrusionOk="0">
                  <a:moveTo>
                    <a:pt x="18360" y="1434"/>
                  </a:moveTo>
                  <a:cubicBezTo>
                    <a:pt x="18426" y="1451"/>
                    <a:pt x="18466" y="1517"/>
                    <a:pt x="18449" y="1583"/>
                  </a:cubicBezTo>
                  <a:cubicBezTo>
                    <a:pt x="18433" y="1649"/>
                    <a:pt x="18367" y="1688"/>
                    <a:pt x="18300" y="1672"/>
                  </a:cubicBezTo>
                  <a:cubicBezTo>
                    <a:pt x="16802" y="1305"/>
                    <a:pt x="15302" y="960"/>
                    <a:pt x="13793" y="703"/>
                  </a:cubicBezTo>
                  <a:cubicBezTo>
                    <a:pt x="12288" y="446"/>
                    <a:pt x="10780" y="278"/>
                    <a:pt x="9268" y="261"/>
                  </a:cubicBezTo>
                  <a:cubicBezTo>
                    <a:pt x="7755" y="245"/>
                    <a:pt x="6238" y="392"/>
                    <a:pt x="4720" y="646"/>
                  </a:cubicBezTo>
                  <a:cubicBezTo>
                    <a:pt x="3204" y="902"/>
                    <a:pt x="1686" y="1263"/>
                    <a:pt x="168" y="1674"/>
                  </a:cubicBezTo>
                  <a:cubicBezTo>
                    <a:pt x="102" y="1693"/>
                    <a:pt x="36" y="1652"/>
                    <a:pt x="18" y="1589"/>
                  </a:cubicBezTo>
                  <a:cubicBezTo>
                    <a:pt x="1" y="1521"/>
                    <a:pt x="40" y="1456"/>
                    <a:pt x="104" y="1437"/>
                  </a:cubicBezTo>
                  <a:cubicBezTo>
                    <a:pt x="1627" y="1025"/>
                    <a:pt x="3153" y="661"/>
                    <a:pt x="4679" y="407"/>
                  </a:cubicBezTo>
                  <a:cubicBezTo>
                    <a:pt x="6208" y="150"/>
                    <a:pt x="7736" y="0"/>
                    <a:pt x="9268" y="19"/>
                  </a:cubicBezTo>
                  <a:cubicBezTo>
                    <a:pt x="10797" y="35"/>
                    <a:pt x="12317" y="206"/>
                    <a:pt x="13832" y="466"/>
                  </a:cubicBezTo>
                  <a:cubicBezTo>
                    <a:pt x="15347" y="718"/>
                    <a:pt x="16857" y="1064"/>
                    <a:pt x="1836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4;p72">
              <a:extLst>
                <a:ext uri="{FF2B5EF4-FFF2-40B4-BE49-F238E27FC236}">
                  <a16:creationId xmlns:a16="http://schemas.microsoft.com/office/drawing/2014/main" id="{6C5602AE-2CA6-4702-B091-D994228AD423}"/>
                </a:ext>
              </a:extLst>
            </p:cNvPr>
            <p:cNvSpPr/>
            <p:nvPr/>
          </p:nvSpPr>
          <p:spPr>
            <a:xfrm>
              <a:off x="5855135" y="2117528"/>
              <a:ext cx="758694" cy="69103"/>
            </a:xfrm>
            <a:custGeom>
              <a:avLst/>
              <a:gdLst/>
              <a:ahLst/>
              <a:cxnLst/>
              <a:rect l="l" t="t" r="r" b="b"/>
              <a:pathLst>
                <a:path w="18377" h="1674" extrusionOk="0">
                  <a:moveTo>
                    <a:pt x="18271" y="1417"/>
                  </a:moveTo>
                  <a:cubicBezTo>
                    <a:pt x="18337" y="1433"/>
                    <a:pt x="18377" y="1499"/>
                    <a:pt x="18361" y="1565"/>
                  </a:cubicBezTo>
                  <a:cubicBezTo>
                    <a:pt x="18345" y="1631"/>
                    <a:pt x="18279" y="1672"/>
                    <a:pt x="18213" y="1656"/>
                  </a:cubicBezTo>
                  <a:cubicBezTo>
                    <a:pt x="16722" y="1293"/>
                    <a:pt x="15227" y="954"/>
                    <a:pt x="13728" y="699"/>
                  </a:cubicBezTo>
                  <a:cubicBezTo>
                    <a:pt x="12230" y="446"/>
                    <a:pt x="10729" y="278"/>
                    <a:pt x="9222" y="261"/>
                  </a:cubicBezTo>
                  <a:cubicBezTo>
                    <a:pt x="7716" y="244"/>
                    <a:pt x="6207" y="391"/>
                    <a:pt x="4696" y="643"/>
                  </a:cubicBezTo>
                  <a:cubicBezTo>
                    <a:pt x="3187" y="894"/>
                    <a:pt x="1677" y="1252"/>
                    <a:pt x="166" y="1656"/>
                  </a:cubicBezTo>
                  <a:cubicBezTo>
                    <a:pt x="100" y="1674"/>
                    <a:pt x="34" y="1634"/>
                    <a:pt x="16" y="1569"/>
                  </a:cubicBezTo>
                  <a:cubicBezTo>
                    <a:pt x="0" y="1503"/>
                    <a:pt x="38" y="1437"/>
                    <a:pt x="103" y="1418"/>
                  </a:cubicBezTo>
                  <a:cubicBezTo>
                    <a:pt x="1618" y="1013"/>
                    <a:pt x="3136" y="653"/>
                    <a:pt x="4655" y="401"/>
                  </a:cubicBezTo>
                  <a:cubicBezTo>
                    <a:pt x="6176" y="147"/>
                    <a:pt x="7697" y="0"/>
                    <a:pt x="9222" y="16"/>
                  </a:cubicBezTo>
                  <a:cubicBezTo>
                    <a:pt x="10746" y="34"/>
                    <a:pt x="12260" y="203"/>
                    <a:pt x="13766" y="460"/>
                  </a:cubicBezTo>
                  <a:cubicBezTo>
                    <a:pt x="15275" y="712"/>
                    <a:pt x="16774" y="1054"/>
                    <a:pt x="18271" y="1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95;p72">
              <a:extLst>
                <a:ext uri="{FF2B5EF4-FFF2-40B4-BE49-F238E27FC236}">
                  <a16:creationId xmlns:a16="http://schemas.microsoft.com/office/drawing/2014/main" id="{746398F0-7DE8-47F6-9626-08623943B9E6}"/>
                </a:ext>
              </a:extLst>
            </p:cNvPr>
            <p:cNvSpPr/>
            <p:nvPr/>
          </p:nvSpPr>
          <p:spPr>
            <a:xfrm>
              <a:off x="5855259" y="2192414"/>
              <a:ext cx="755061" cy="68442"/>
            </a:xfrm>
            <a:custGeom>
              <a:avLst/>
              <a:gdLst/>
              <a:ahLst/>
              <a:cxnLst/>
              <a:rect l="l" t="t" r="r" b="b"/>
              <a:pathLst>
                <a:path w="18289" h="1658" extrusionOk="0">
                  <a:moveTo>
                    <a:pt x="18182" y="1402"/>
                  </a:moveTo>
                  <a:cubicBezTo>
                    <a:pt x="18248" y="1417"/>
                    <a:pt x="18289" y="1483"/>
                    <a:pt x="18271" y="1549"/>
                  </a:cubicBezTo>
                  <a:cubicBezTo>
                    <a:pt x="18255" y="1615"/>
                    <a:pt x="18190" y="1656"/>
                    <a:pt x="18124" y="1640"/>
                  </a:cubicBezTo>
                  <a:cubicBezTo>
                    <a:pt x="16642" y="1284"/>
                    <a:pt x="15155" y="947"/>
                    <a:pt x="13660" y="696"/>
                  </a:cubicBezTo>
                  <a:cubicBezTo>
                    <a:pt x="12170" y="445"/>
                    <a:pt x="10674" y="279"/>
                    <a:pt x="9180" y="265"/>
                  </a:cubicBezTo>
                  <a:cubicBezTo>
                    <a:pt x="7678" y="249"/>
                    <a:pt x="6175" y="394"/>
                    <a:pt x="4674" y="642"/>
                  </a:cubicBezTo>
                  <a:cubicBezTo>
                    <a:pt x="3171" y="889"/>
                    <a:pt x="1668" y="1241"/>
                    <a:pt x="168" y="1642"/>
                  </a:cubicBezTo>
                  <a:cubicBezTo>
                    <a:pt x="101" y="1658"/>
                    <a:pt x="35" y="1620"/>
                    <a:pt x="16" y="1554"/>
                  </a:cubicBezTo>
                  <a:cubicBezTo>
                    <a:pt x="0" y="1488"/>
                    <a:pt x="38" y="1422"/>
                    <a:pt x="104" y="1402"/>
                  </a:cubicBezTo>
                  <a:cubicBezTo>
                    <a:pt x="1614" y="1002"/>
                    <a:pt x="3124" y="646"/>
                    <a:pt x="4636" y="397"/>
                  </a:cubicBezTo>
                  <a:cubicBezTo>
                    <a:pt x="6150" y="147"/>
                    <a:pt x="7665" y="1"/>
                    <a:pt x="9183" y="18"/>
                  </a:cubicBezTo>
                  <a:cubicBezTo>
                    <a:pt x="10696" y="34"/>
                    <a:pt x="12201" y="202"/>
                    <a:pt x="13703" y="453"/>
                  </a:cubicBezTo>
                  <a:cubicBezTo>
                    <a:pt x="15196" y="708"/>
                    <a:pt x="16692" y="1046"/>
                    <a:pt x="18182" y="1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96;p72">
              <a:extLst>
                <a:ext uri="{FF2B5EF4-FFF2-40B4-BE49-F238E27FC236}">
                  <a16:creationId xmlns:a16="http://schemas.microsoft.com/office/drawing/2014/main" id="{3A1BF043-C6C4-4AA9-BC36-5FC795208AB8}"/>
                </a:ext>
              </a:extLst>
            </p:cNvPr>
            <p:cNvSpPr/>
            <p:nvPr/>
          </p:nvSpPr>
          <p:spPr>
            <a:xfrm>
              <a:off x="5855259" y="2267754"/>
              <a:ext cx="751428" cy="67658"/>
            </a:xfrm>
            <a:custGeom>
              <a:avLst/>
              <a:gdLst/>
              <a:ahLst/>
              <a:cxnLst/>
              <a:rect l="l" t="t" r="r" b="b"/>
              <a:pathLst>
                <a:path w="18201" h="1639" extrusionOk="0">
                  <a:moveTo>
                    <a:pt x="18094" y="1382"/>
                  </a:moveTo>
                  <a:cubicBezTo>
                    <a:pt x="18160" y="1398"/>
                    <a:pt x="18201" y="1464"/>
                    <a:pt x="18186" y="1530"/>
                  </a:cubicBezTo>
                  <a:cubicBezTo>
                    <a:pt x="18168" y="1596"/>
                    <a:pt x="18102" y="1637"/>
                    <a:pt x="18036" y="1622"/>
                  </a:cubicBezTo>
                  <a:cubicBezTo>
                    <a:pt x="16558" y="1270"/>
                    <a:pt x="15075" y="938"/>
                    <a:pt x="13594" y="690"/>
                  </a:cubicBezTo>
                  <a:cubicBezTo>
                    <a:pt x="12111" y="442"/>
                    <a:pt x="10623" y="278"/>
                    <a:pt x="9133" y="262"/>
                  </a:cubicBezTo>
                  <a:cubicBezTo>
                    <a:pt x="7640" y="245"/>
                    <a:pt x="6145" y="389"/>
                    <a:pt x="4652" y="634"/>
                  </a:cubicBezTo>
                  <a:cubicBezTo>
                    <a:pt x="3156" y="881"/>
                    <a:pt x="1661" y="1229"/>
                    <a:pt x="168" y="1622"/>
                  </a:cubicBezTo>
                  <a:cubicBezTo>
                    <a:pt x="101" y="1639"/>
                    <a:pt x="35" y="1600"/>
                    <a:pt x="16" y="1534"/>
                  </a:cubicBezTo>
                  <a:cubicBezTo>
                    <a:pt x="0" y="1468"/>
                    <a:pt x="38" y="1402"/>
                    <a:pt x="104" y="1383"/>
                  </a:cubicBezTo>
                  <a:cubicBezTo>
                    <a:pt x="1606" y="990"/>
                    <a:pt x="3109" y="639"/>
                    <a:pt x="4614" y="391"/>
                  </a:cubicBezTo>
                  <a:cubicBezTo>
                    <a:pt x="6120" y="143"/>
                    <a:pt x="7627" y="0"/>
                    <a:pt x="9137" y="16"/>
                  </a:cubicBezTo>
                  <a:cubicBezTo>
                    <a:pt x="10643" y="33"/>
                    <a:pt x="12142" y="198"/>
                    <a:pt x="13637" y="448"/>
                  </a:cubicBezTo>
                  <a:cubicBezTo>
                    <a:pt x="15128" y="698"/>
                    <a:pt x="16615" y="1029"/>
                    <a:pt x="18094" y="1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97;p72">
              <a:extLst>
                <a:ext uri="{FF2B5EF4-FFF2-40B4-BE49-F238E27FC236}">
                  <a16:creationId xmlns:a16="http://schemas.microsoft.com/office/drawing/2014/main" id="{6DEC9EC9-2780-42A0-95A1-06BBD4752373}"/>
                </a:ext>
              </a:extLst>
            </p:cNvPr>
            <p:cNvSpPr/>
            <p:nvPr/>
          </p:nvSpPr>
          <p:spPr>
            <a:xfrm>
              <a:off x="5855259" y="2342888"/>
              <a:ext cx="747878" cy="66874"/>
            </a:xfrm>
            <a:custGeom>
              <a:avLst/>
              <a:gdLst/>
              <a:ahLst/>
              <a:cxnLst/>
              <a:rect l="l" t="t" r="r" b="b"/>
              <a:pathLst>
                <a:path w="18115" h="1620" extrusionOk="0">
                  <a:moveTo>
                    <a:pt x="18007" y="1366"/>
                  </a:moveTo>
                  <a:cubicBezTo>
                    <a:pt x="18073" y="1381"/>
                    <a:pt x="18114" y="1447"/>
                    <a:pt x="18099" y="1513"/>
                  </a:cubicBezTo>
                  <a:cubicBezTo>
                    <a:pt x="18085" y="1579"/>
                    <a:pt x="18019" y="1618"/>
                    <a:pt x="17953" y="1604"/>
                  </a:cubicBezTo>
                  <a:cubicBezTo>
                    <a:pt x="16480" y="1257"/>
                    <a:pt x="15005" y="931"/>
                    <a:pt x="13529" y="685"/>
                  </a:cubicBezTo>
                  <a:cubicBezTo>
                    <a:pt x="12053" y="441"/>
                    <a:pt x="10574" y="280"/>
                    <a:pt x="9089" y="262"/>
                  </a:cubicBezTo>
                  <a:cubicBezTo>
                    <a:pt x="7605" y="246"/>
                    <a:pt x="6116" y="387"/>
                    <a:pt x="4630" y="629"/>
                  </a:cubicBezTo>
                  <a:cubicBezTo>
                    <a:pt x="3140" y="871"/>
                    <a:pt x="1652" y="1216"/>
                    <a:pt x="166" y="1604"/>
                  </a:cubicBezTo>
                  <a:cubicBezTo>
                    <a:pt x="100" y="1620"/>
                    <a:pt x="34" y="1582"/>
                    <a:pt x="16" y="1516"/>
                  </a:cubicBezTo>
                  <a:cubicBezTo>
                    <a:pt x="0" y="1450"/>
                    <a:pt x="38" y="1383"/>
                    <a:pt x="104" y="1367"/>
                  </a:cubicBezTo>
                  <a:cubicBezTo>
                    <a:pt x="1599" y="977"/>
                    <a:pt x="3095" y="632"/>
                    <a:pt x="4592" y="387"/>
                  </a:cubicBezTo>
                  <a:cubicBezTo>
                    <a:pt x="6091" y="143"/>
                    <a:pt x="7591" y="1"/>
                    <a:pt x="9093" y="17"/>
                  </a:cubicBezTo>
                  <a:cubicBezTo>
                    <a:pt x="10592" y="33"/>
                    <a:pt x="12086" y="197"/>
                    <a:pt x="13572" y="442"/>
                  </a:cubicBezTo>
                  <a:cubicBezTo>
                    <a:pt x="15056" y="691"/>
                    <a:pt x="16536" y="1019"/>
                    <a:pt x="18007" y="1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8;p72">
              <a:extLst>
                <a:ext uri="{FF2B5EF4-FFF2-40B4-BE49-F238E27FC236}">
                  <a16:creationId xmlns:a16="http://schemas.microsoft.com/office/drawing/2014/main" id="{D2592E4D-35E4-4777-A0CB-68E70A7CC8E0}"/>
                </a:ext>
              </a:extLst>
            </p:cNvPr>
            <p:cNvSpPr/>
            <p:nvPr/>
          </p:nvSpPr>
          <p:spPr>
            <a:xfrm>
              <a:off x="5855259" y="2418104"/>
              <a:ext cx="744286" cy="66131"/>
            </a:xfrm>
            <a:custGeom>
              <a:avLst/>
              <a:gdLst/>
              <a:ahLst/>
              <a:cxnLst/>
              <a:rect l="l" t="t" r="r" b="b"/>
              <a:pathLst>
                <a:path w="18028" h="1602" extrusionOk="0">
                  <a:moveTo>
                    <a:pt x="17922" y="1345"/>
                  </a:moveTo>
                  <a:cubicBezTo>
                    <a:pt x="17988" y="1360"/>
                    <a:pt x="18027" y="1426"/>
                    <a:pt x="18013" y="1492"/>
                  </a:cubicBezTo>
                  <a:cubicBezTo>
                    <a:pt x="17998" y="1558"/>
                    <a:pt x="17932" y="1599"/>
                    <a:pt x="17866" y="1584"/>
                  </a:cubicBezTo>
                  <a:cubicBezTo>
                    <a:pt x="16402" y="1242"/>
                    <a:pt x="14934" y="919"/>
                    <a:pt x="13463" y="679"/>
                  </a:cubicBezTo>
                  <a:cubicBezTo>
                    <a:pt x="11994" y="436"/>
                    <a:pt x="10523" y="278"/>
                    <a:pt x="9048" y="260"/>
                  </a:cubicBezTo>
                  <a:cubicBezTo>
                    <a:pt x="7568" y="244"/>
                    <a:pt x="6087" y="385"/>
                    <a:pt x="4608" y="624"/>
                  </a:cubicBezTo>
                  <a:cubicBezTo>
                    <a:pt x="3127" y="865"/>
                    <a:pt x="1646" y="1204"/>
                    <a:pt x="166" y="1586"/>
                  </a:cubicBezTo>
                  <a:cubicBezTo>
                    <a:pt x="100" y="1602"/>
                    <a:pt x="34" y="1564"/>
                    <a:pt x="16" y="1498"/>
                  </a:cubicBezTo>
                  <a:cubicBezTo>
                    <a:pt x="0" y="1432"/>
                    <a:pt x="38" y="1366"/>
                    <a:pt x="104" y="1349"/>
                  </a:cubicBezTo>
                  <a:cubicBezTo>
                    <a:pt x="1592" y="965"/>
                    <a:pt x="3080" y="624"/>
                    <a:pt x="4570" y="382"/>
                  </a:cubicBezTo>
                  <a:cubicBezTo>
                    <a:pt x="6062" y="140"/>
                    <a:pt x="7555" y="0"/>
                    <a:pt x="9049" y="15"/>
                  </a:cubicBezTo>
                  <a:cubicBezTo>
                    <a:pt x="10541" y="31"/>
                    <a:pt x="12025" y="193"/>
                    <a:pt x="13505" y="435"/>
                  </a:cubicBezTo>
                  <a:cubicBezTo>
                    <a:pt x="14983" y="680"/>
                    <a:pt x="16455" y="1005"/>
                    <a:pt x="17922" y="1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99;p72">
              <a:extLst>
                <a:ext uri="{FF2B5EF4-FFF2-40B4-BE49-F238E27FC236}">
                  <a16:creationId xmlns:a16="http://schemas.microsoft.com/office/drawing/2014/main" id="{A9083198-A6CE-43DD-91BF-40E825004046}"/>
                </a:ext>
              </a:extLst>
            </p:cNvPr>
            <p:cNvSpPr/>
            <p:nvPr/>
          </p:nvSpPr>
          <p:spPr>
            <a:xfrm>
              <a:off x="5855300" y="2493196"/>
              <a:ext cx="740653" cy="65470"/>
            </a:xfrm>
            <a:custGeom>
              <a:avLst/>
              <a:gdLst/>
              <a:ahLst/>
              <a:cxnLst/>
              <a:rect l="l" t="t" r="r" b="b"/>
              <a:pathLst>
                <a:path w="17940" h="1586" extrusionOk="0">
                  <a:moveTo>
                    <a:pt x="17834" y="1330"/>
                  </a:moveTo>
                  <a:cubicBezTo>
                    <a:pt x="17900" y="1345"/>
                    <a:pt x="17940" y="1411"/>
                    <a:pt x="17925" y="1477"/>
                  </a:cubicBezTo>
                  <a:cubicBezTo>
                    <a:pt x="17911" y="1543"/>
                    <a:pt x="17844" y="1584"/>
                    <a:pt x="17778" y="1570"/>
                  </a:cubicBezTo>
                  <a:cubicBezTo>
                    <a:pt x="16322" y="1232"/>
                    <a:pt x="14861" y="913"/>
                    <a:pt x="13399" y="676"/>
                  </a:cubicBezTo>
                  <a:cubicBezTo>
                    <a:pt x="11936" y="436"/>
                    <a:pt x="10472" y="279"/>
                    <a:pt x="9004" y="263"/>
                  </a:cubicBezTo>
                  <a:cubicBezTo>
                    <a:pt x="7532" y="245"/>
                    <a:pt x="6059" y="383"/>
                    <a:pt x="4587" y="620"/>
                  </a:cubicBezTo>
                  <a:cubicBezTo>
                    <a:pt x="3111" y="856"/>
                    <a:pt x="1638" y="1192"/>
                    <a:pt x="167" y="1570"/>
                  </a:cubicBezTo>
                  <a:cubicBezTo>
                    <a:pt x="100" y="1586"/>
                    <a:pt x="34" y="1548"/>
                    <a:pt x="18" y="1480"/>
                  </a:cubicBezTo>
                  <a:cubicBezTo>
                    <a:pt x="1" y="1414"/>
                    <a:pt x="40" y="1349"/>
                    <a:pt x="106" y="1332"/>
                  </a:cubicBezTo>
                  <a:cubicBezTo>
                    <a:pt x="1585" y="952"/>
                    <a:pt x="3067" y="617"/>
                    <a:pt x="4549" y="378"/>
                  </a:cubicBezTo>
                  <a:cubicBezTo>
                    <a:pt x="6033" y="140"/>
                    <a:pt x="7520" y="0"/>
                    <a:pt x="9005" y="16"/>
                  </a:cubicBezTo>
                  <a:cubicBezTo>
                    <a:pt x="10490" y="33"/>
                    <a:pt x="11968" y="193"/>
                    <a:pt x="13439" y="432"/>
                  </a:cubicBezTo>
                  <a:cubicBezTo>
                    <a:pt x="14908" y="673"/>
                    <a:pt x="16373" y="993"/>
                    <a:pt x="17834" y="13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0;p72">
              <a:extLst>
                <a:ext uri="{FF2B5EF4-FFF2-40B4-BE49-F238E27FC236}">
                  <a16:creationId xmlns:a16="http://schemas.microsoft.com/office/drawing/2014/main" id="{B82C510A-900C-4132-843E-1955CBC08D3B}"/>
                </a:ext>
              </a:extLst>
            </p:cNvPr>
            <p:cNvSpPr/>
            <p:nvPr/>
          </p:nvSpPr>
          <p:spPr>
            <a:xfrm>
              <a:off x="5855135" y="2568330"/>
              <a:ext cx="737309" cy="64686"/>
            </a:xfrm>
            <a:custGeom>
              <a:avLst/>
              <a:gdLst/>
              <a:ahLst/>
              <a:cxnLst/>
              <a:rect l="l" t="t" r="r" b="b"/>
              <a:pathLst>
                <a:path w="17859" h="1567" extrusionOk="0">
                  <a:moveTo>
                    <a:pt x="17750" y="1310"/>
                  </a:moveTo>
                  <a:cubicBezTo>
                    <a:pt x="17816" y="1325"/>
                    <a:pt x="17859" y="1391"/>
                    <a:pt x="17841" y="1457"/>
                  </a:cubicBezTo>
                  <a:cubicBezTo>
                    <a:pt x="17826" y="1523"/>
                    <a:pt x="17760" y="1565"/>
                    <a:pt x="17694" y="1549"/>
                  </a:cubicBezTo>
                  <a:cubicBezTo>
                    <a:pt x="16245" y="1221"/>
                    <a:pt x="14792" y="906"/>
                    <a:pt x="13334" y="671"/>
                  </a:cubicBezTo>
                  <a:cubicBezTo>
                    <a:pt x="11879" y="437"/>
                    <a:pt x="10420" y="280"/>
                    <a:pt x="8958" y="265"/>
                  </a:cubicBezTo>
                  <a:cubicBezTo>
                    <a:pt x="7495" y="249"/>
                    <a:pt x="6029" y="384"/>
                    <a:pt x="4563" y="617"/>
                  </a:cubicBezTo>
                  <a:cubicBezTo>
                    <a:pt x="3099" y="851"/>
                    <a:pt x="1631" y="1181"/>
                    <a:pt x="165" y="1551"/>
                  </a:cubicBezTo>
                  <a:cubicBezTo>
                    <a:pt x="99" y="1567"/>
                    <a:pt x="33" y="1527"/>
                    <a:pt x="16" y="1461"/>
                  </a:cubicBezTo>
                  <a:cubicBezTo>
                    <a:pt x="0" y="1395"/>
                    <a:pt x="40" y="1329"/>
                    <a:pt x="106" y="1312"/>
                  </a:cubicBezTo>
                  <a:cubicBezTo>
                    <a:pt x="1575" y="940"/>
                    <a:pt x="3049" y="608"/>
                    <a:pt x="4526" y="373"/>
                  </a:cubicBezTo>
                  <a:cubicBezTo>
                    <a:pt x="6003" y="137"/>
                    <a:pt x="7483" y="1"/>
                    <a:pt x="8960" y="17"/>
                  </a:cubicBezTo>
                  <a:cubicBezTo>
                    <a:pt x="10438" y="33"/>
                    <a:pt x="11907" y="191"/>
                    <a:pt x="13374" y="428"/>
                  </a:cubicBezTo>
                  <a:cubicBezTo>
                    <a:pt x="14839" y="667"/>
                    <a:pt x="16297" y="980"/>
                    <a:pt x="17750" y="1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1;p72">
              <a:extLst>
                <a:ext uri="{FF2B5EF4-FFF2-40B4-BE49-F238E27FC236}">
                  <a16:creationId xmlns:a16="http://schemas.microsoft.com/office/drawing/2014/main" id="{97D07E65-09AD-41AE-80C1-427338479546}"/>
                </a:ext>
              </a:extLst>
            </p:cNvPr>
            <p:cNvSpPr/>
            <p:nvPr/>
          </p:nvSpPr>
          <p:spPr>
            <a:xfrm>
              <a:off x="5855259" y="2643546"/>
              <a:ext cx="483984" cy="64025"/>
            </a:xfrm>
            <a:custGeom>
              <a:avLst/>
              <a:gdLst/>
              <a:ahLst/>
              <a:cxnLst/>
              <a:rect l="l" t="t" r="r" b="b"/>
              <a:pathLst>
                <a:path w="11723" h="1551" extrusionOk="0">
                  <a:moveTo>
                    <a:pt x="11606" y="190"/>
                  </a:moveTo>
                  <a:cubicBezTo>
                    <a:pt x="11675" y="197"/>
                    <a:pt x="11722" y="257"/>
                    <a:pt x="11715" y="325"/>
                  </a:cubicBezTo>
                  <a:cubicBezTo>
                    <a:pt x="11708" y="392"/>
                    <a:pt x="11647" y="441"/>
                    <a:pt x="11580" y="433"/>
                  </a:cubicBezTo>
                  <a:cubicBezTo>
                    <a:pt x="11135" y="384"/>
                    <a:pt x="10692" y="344"/>
                    <a:pt x="10248" y="315"/>
                  </a:cubicBezTo>
                  <a:cubicBezTo>
                    <a:pt x="9801" y="285"/>
                    <a:pt x="9357" y="266"/>
                    <a:pt x="8917" y="263"/>
                  </a:cubicBezTo>
                  <a:cubicBezTo>
                    <a:pt x="7459" y="246"/>
                    <a:pt x="6003" y="382"/>
                    <a:pt x="4544" y="611"/>
                  </a:cubicBezTo>
                  <a:cubicBezTo>
                    <a:pt x="3087" y="840"/>
                    <a:pt x="1627" y="1167"/>
                    <a:pt x="165" y="1534"/>
                  </a:cubicBezTo>
                  <a:cubicBezTo>
                    <a:pt x="99" y="1551"/>
                    <a:pt x="32" y="1511"/>
                    <a:pt x="16" y="1445"/>
                  </a:cubicBezTo>
                  <a:cubicBezTo>
                    <a:pt x="0" y="1379"/>
                    <a:pt x="40" y="1313"/>
                    <a:pt x="106" y="1295"/>
                  </a:cubicBezTo>
                  <a:cubicBezTo>
                    <a:pt x="1570" y="928"/>
                    <a:pt x="3035" y="601"/>
                    <a:pt x="4507" y="369"/>
                  </a:cubicBezTo>
                  <a:cubicBezTo>
                    <a:pt x="5977" y="135"/>
                    <a:pt x="7449" y="0"/>
                    <a:pt x="8918" y="17"/>
                  </a:cubicBezTo>
                  <a:cubicBezTo>
                    <a:pt x="9372" y="22"/>
                    <a:pt x="9820" y="40"/>
                    <a:pt x="10265" y="68"/>
                  </a:cubicBezTo>
                  <a:cubicBezTo>
                    <a:pt x="10714" y="100"/>
                    <a:pt x="11162" y="140"/>
                    <a:pt x="11606" y="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2;p72">
              <a:extLst>
                <a:ext uri="{FF2B5EF4-FFF2-40B4-BE49-F238E27FC236}">
                  <a16:creationId xmlns:a16="http://schemas.microsoft.com/office/drawing/2014/main" id="{6D0310B4-E620-4C25-9E0B-93B148DC2452}"/>
                </a:ext>
              </a:extLst>
            </p:cNvPr>
            <p:cNvSpPr/>
            <p:nvPr/>
          </p:nvSpPr>
          <p:spPr>
            <a:xfrm>
              <a:off x="5855176" y="2718638"/>
              <a:ext cx="476140" cy="63365"/>
            </a:xfrm>
            <a:custGeom>
              <a:avLst/>
              <a:gdLst/>
              <a:ahLst/>
              <a:cxnLst/>
              <a:rect l="l" t="t" r="r" b="b"/>
              <a:pathLst>
                <a:path w="11533" h="1535" extrusionOk="0">
                  <a:moveTo>
                    <a:pt x="11416" y="175"/>
                  </a:moveTo>
                  <a:cubicBezTo>
                    <a:pt x="11484" y="182"/>
                    <a:pt x="11532" y="242"/>
                    <a:pt x="11525" y="310"/>
                  </a:cubicBezTo>
                  <a:cubicBezTo>
                    <a:pt x="11517" y="378"/>
                    <a:pt x="11457" y="426"/>
                    <a:pt x="11388" y="419"/>
                  </a:cubicBezTo>
                  <a:cubicBezTo>
                    <a:pt x="10970" y="375"/>
                    <a:pt x="10550" y="338"/>
                    <a:pt x="10132" y="310"/>
                  </a:cubicBezTo>
                  <a:cubicBezTo>
                    <a:pt x="9710" y="285"/>
                    <a:pt x="9289" y="267"/>
                    <a:pt x="8873" y="262"/>
                  </a:cubicBezTo>
                  <a:cubicBezTo>
                    <a:pt x="7423" y="245"/>
                    <a:pt x="5974" y="379"/>
                    <a:pt x="4522" y="607"/>
                  </a:cubicBezTo>
                  <a:cubicBezTo>
                    <a:pt x="3072" y="834"/>
                    <a:pt x="1618" y="1159"/>
                    <a:pt x="165" y="1518"/>
                  </a:cubicBezTo>
                  <a:cubicBezTo>
                    <a:pt x="99" y="1534"/>
                    <a:pt x="33" y="1493"/>
                    <a:pt x="17" y="1427"/>
                  </a:cubicBezTo>
                  <a:cubicBezTo>
                    <a:pt x="1" y="1361"/>
                    <a:pt x="40" y="1295"/>
                    <a:pt x="106" y="1279"/>
                  </a:cubicBezTo>
                  <a:cubicBezTo>
                    <a:pt x="1564" y="918"/>
                    <a:pt x="3022" y="595"/>
                    <a:pt x="4486" y="366"/>
                  </a:cubicBezTo>
                  <a:cubicBezTo>
                    <a:pt x="5948" y="135"/>
                    <a:pt x="7411" y="0"/>
                    <a:pt x="8876" y="16"/>
                  </a:cubicBezTo>
                  <a:cubicBezTo>
                    <a:pt x="9304" y="22"/>
                    <a:pt x="9728" y="37"/>
                    <a:pt x="10148" y="65"/>
                  </a:cubicBezTo>
                  <a:cubicBezTo>
                    <a:pt x="10572" y="91"/>
                    <a:pt x="10995" y="128"/>
                    <a:pt x="11416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3;p72">
              <a:extLst>
                <a:ext uri="{FF2B5EF4-FFF2-40B4-BE49-F238E27FC236}">
                  <a16:creationId xmlns:a16="http://schemas.microsoft.com/office/drawing/2014/main" id="{D5B5C096-E7C3-4A24-80C2-E7EF7648BD27}"/>
                </a:ext>
              </a:extLst>
            </p:cNvPr>
            <p:cNvSpPr/>
            <p:nvPr/>
          </p:nvSpPr>
          <p:spPr>
            <a:xfrm>
              <a:off x="5855259" y="2793896"/>
              <a:ext cx="468172" cy="62622"/>
            </a:xfrm>
            <a:custGeom>
              <a:avLst/>
              <a:gdLst/>
              <a:ahLst/>
              <a:cxnLst/>
              <a:rect l="l" t="t" r="r" b="b"/>
              <a:pathLst>
                <a:path w="11340" h="1517" extrusionOk="0">
                  <a:moveTo>
                    <a:pt x="11222" y="155"/>
                  </a:moveTo>
                  <a:cubicBezTo>
                    <a:pt x="11289" y="162"/>
                    <a:pt x="11339" y="221"/>
                    <a:pt x="11332" y="290"/>
                  </a:cubicBezTo>
                  <a:cubicBezTo>
                    <a:pt x="11326" y="357"/>
                    <a:pt x="11266" y="407"/>
                    <a:pt x="11198" y="400"/>
                  </a:cubicBezTo>
                  <a:cubicBezTo>
                    <a:pt x="10805" y="359"/>
                    <a:pt x="10410" y="328"/>
                    <a:pt x="10014" y="304"/>
                  </a:cubicBezTo>
                  <a:cubicBezTo>
                    <a:pt x="9616" y="279"/>
                    <a:pt x="9221" y="265"/>
                    <a:pt x="8829" y="262"/>
                  </a:cubicBezTo>
                  <a:cubicBezTo>
                    <a:pt x="7386" y="247"/>
                    <a:pt x="5941" y="378"/>
                    <a:pt x="4500" y="602"/>
                  </a:cubicBezTo>
                  <a:cubicBezTo>
                    <a:pt x="3058" y="827"/>
                    <a:pt x="1612" y="1144"/>
                    <a:pt x="166" y="1501"/>
                  </a:cubicBezTo>
                  <a:cubicBezTo>
                    <a:pt x="100" y="1517"/>
                    <a:pt x="34" y="1476"/>
                    <a:pt x="16" y="1410"/>
                  </a:cubicBezTo>
                  <a:cubicBezTo>
                    <a:pt x="0" y="1344"/>
                    <a:pt x="41" y="1278"/>
                    <a:pt x="106" y="1262"/>
                  </a:cubicBezTo>
                  <a:cubicBezTo>
                    <a:pt x="1556" y="906"/>
                    <a:pt x="3008" y="586"/>
                    <a:pt x="4463" y="360"/>
                  </a:cubicBezTo>
                  <a:cubicBezTo>
                    <a:pt x="5918" y="136"/>
                    <a:pt x="7376" y="1"/>
                    <a:pt x="8832" y="18"/>
                  </a:cubicBezTo>
                  <a:cubicBezTo>
                    <a:pt x="9234" y="21"/>
                    <a:pt x="9633" y="36"/>
                    <a:pt x="10031" y="59"/>
                  </a:cubicBezTo>
                  <a:cubicBezTo>
                    <a:pt x="10425" y="81"/>
                    <a:pt x="10824" y="115"/>
                    <a:pt x="11222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4;p72">
              <a:extLst>
                <a:ext uri="{FF2B5EF4-FFF2-40B4-BE49-F238E27FC236}">
                  <a16:creationId xmlns:a16="http://schemas.microsoft.com/office/drawing/2014/main" id="{CC97483F-5C68-476C-9B36-9961A1553AAE}"/>
                </a:ext>
              </a:extLst>
            </p:cNvPr>
            <p:cNvSpPr/>
            <p:nvPr/>
          </p:nvSpPr>
          <p:spPr>
            <a:xfrm>
              <a:off x="5855176" y="2868988"/>
              <a:ext cx="460163" cy="61837"/>
            </a:xfrm>
            <a:custGeom>
              <a:avLst/>
              <a:gdLst/>
              <a:ahLst/>
              <a:cxnLst/>
              <a:rect l="l" t="t" r="r" b="b"/>
              <a:pathLst>
                <a:path w="11146" h="1498" extrusionOk="0">
                  <a:moveTo>
                    <a:pt x="11031" y="140"/>
                  </a:moveTo>
                  <a:cubicBezTo>
                    <a:pt x="11099" y="147"/>
                    <a:pt x="11146" y="206"/>
                    <a:pt x="11142" y="273"/>
                  </a:cubicBezTo>
                  <a:cubicBezTo>
                    <a:pt x="11136" y="342"/>
                    <a:pt x="11075" y="391"/>
                    <a:pt x="11006" y="384"/>
                  </a:cubicBezTo>
                  <a:cubicBezTo>
                    <a:pt x="10639" y="350"/>
                    <a:pt x="10270" y="320"/>
                    <a:pt x="9897" y="300"/>
                  </a:cubicBezTo>
                  <a:cubicBezTo>
                    <a:pt x="9524" y="279"/>
                    <a:pt x="9154" y="265"/>
                    <a:pt x="8787" y="260"/>
                  </a:cubicBezTo>
                  <a:cubicBezTo>
                    <a:pt x="7351" y="246"/>
                    <a:pt x="5915" y="376"/>
                    <a:pt x="4478" y="598"/>
                  </a:cubicBezTo>
                  <a:cubicBezTo>
                    <a:pt x="3035" y="821"/>
                    <a:pt x="1599" y="1134"/>
                    <a:pt x="165" y="1482"/>
                  </a:cubicBezTo>
                  <a:cubicBezTo>
                    <a:pt x="99" y="1498"/>
                    <a:pt x="33" y="1457"/>
                    <a:pt x="17" y="1392"/>
                  </a:cubicBezTo>
                  <a:cubicBezTo>
                    <a:pt x="1" y="1325"/>
                    <a:pt x="40" y="1260"/>
                    <a:pt x="106" y="1242"/>
                  </a:cubicBezTo>
                  <a:cubicBezTo>
                    <a:pt x="1552" y="891"/>
                    <a:pt x="2998" y="576"/>
                    <a:pt x="4441" y="354"/>
                  </a:cubicBezTo>
                  <a:cubicBezTo>
                    <a:pt x="5887" y="131"/>
                    <a:pt x="7336" y="0"/>
                    <a:pt x="8790" y="15"/>
                  </a:cubicBezTo>
                  <a:cubicBezTo>
                    <a:pt x="9169" y="18"/>
                    <a:pt x="9540" y="31"/>
                    <a:pt x="9911" y="53"/>
                  </a:cubicBezTo>
                  <a:cubicBezTo>
                    <a:pt x="10284" y="75"/>
                    <a:pt x="10657" y="105"/>
                    <a:pt x="11031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5;p72">
              <a:extLst>
                <a:ext uri="{FF2B5EF4-FFF2-40B4-BE49-F238E27FC236}">
                  <a16:creationId xmlns:a16="http://schemas.microsoft.com/office/drawing/2014/main" id="{ADB6D9EF-DC6A-41BE-A461-782A802481E7}"/>
                </a:ext>
              </a:extLst>
            </p:cNvPr>
            <p:cNvSpPr/>
            <p:nvPr/>
          </p:nvSpPr>
          <p:spPr>
            <a:xfrm>
              <a:off x="5855259" y="2944204"/>
              <a:ext cx="460452" cy="61094"/>
            </a:xfrm>
            <a:custGeom>
              <a:avLst/>
              <a:gdLst/>
              <a:ahLst/>
              <a:cxnLst/>
              <a:rect l="l" t="t" r="r" b="b"/>
              <a:pathLst>
                <a:path w="11153" h="1480" extrusionOk="0">
                  <a:moveTo>
                    <a:pt x="11037" y="143"/>
                  </a:moveTo>
                  <a:cubicBezTo>
                    <a:pt x="11104" y="147"/>
                    <a:pt x="11153" y="209"/>
                    <a:pt x="11147" y="276"/>
                  </a:cubicBezTo>
                  <a:cubicBezTo>
                    <a:pt x="11141" y="344"/>
                    <a:pt x="11079" y="394"/>
                    <a:pt x="11012" y="386"/>
                  </a:cubicBezTo>
                  <a:cubicBezTo>
                    <a:pt x="10636" y="350"/>
                    <a:pt x="10256" y="320"/>
                    <a:pt x="9877" y="298"/>
                  </a:cubicBezTo>
                  <a:cubicBezTo>
                    <a:pt x="9495" y="276"/>
                    <a:pt x="9115" y="263"/>
                    <a:pt x="8739" y="260"/>
                  </a:cubicBezTo>
                  <a:cubicBezTo>
                    <a:pt x="7312" y="245"/>
                    <a:pt x="5881" y="373"/>
                    <a:pt x="4453" y="593"/>
                  </a:cubicBezTo>
                  <a:cubicBezTo>
                    <a:pt x="3017" y="813"/>
                    <a:pt x="1587" y="1122"/>
                    <a:pt x="162" y="1462"/>
                  </a:cubicBezTo>
                  <a:cubicBezTo>
                    <a:pt x="96" y="1480"/>
                    <a:pt x="30" y="1437"/>
                    <a:pt x="15" y="1373"/>
                  </a:cubicBezTo>
                  <a:cubicBezTo>
                    <a:pt x="0" y="1307"/>
                    <a:pt x="40" y="1241"/>
                    <a:pt x="104" y="1226"/>
                  </a:cubicBezTo>
                  <a:cubicBezTo>
                    <a:pt x="1543" y="881"/>
                    <a:pt x="2980" y="571"/>
                    <a:pt x="4415" y="351"/>
                  </a:cubicBezTo>
                  <a:cubicBezTo>
                    <a:pt x="5853" y="131"/>
                    <a:pt x="7296" y="0"/>
                    <a:pt x="8741" y="15"/>
                  </a:cubicBezTo>
                  <a:cubicBezTo>
                    <a:pt x="9125" y="19"/>
                    <a:pt x="9509" y="34"/>
                    <a:pt x="9889" y="55"/>
                  </a:cubicBezTo>
                  <a:cubicBezTo>
                    <a:pt x="10273" y="74"/>
                    <a:pt x="10655" y="106"/>
                    <a:pt x="11037" y="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6;p72">
              <a:extLst>
                <a:ext uri="{FF2B5EF4-FFF2-40B4-BE49-F238E27FC236}">
                  <a16:creationId xmlns:a16="http://schemas.microsoft.com/office/drawing/2014/main" id="{3E197BCA-8A8B-44E6-B0D4-698C02AA9C48}"/>
                </a:ext>
              </a:extLst>
            </p:cNvPr>
            <p:cNvSpPr/>
            <p:nvPr/>
          </p:nvSpPr>
          <p:spPr>
            <a:xfrm>
              <a:off x="5034356" y="2004167"/>
              <a:ext cx="223517" cy="266916"/>
            </a:xfrm>
            <a:custGeom>
              <a:avLst/>
              <a:gdLst/>
              <a:ahLst/>
              <a:cxnLst/>
              <a:rect l="l" t="t" r="r" b="b"/>
              <a:pathLst>
                <a:path w="5414" h="6466" extrusionOk="0">
                  <a:moveTo>
                    <a:pt x="1906" y="868"/>
                  </a:moveTo>
                  <a:lnTo>
                    <a:pt x="3454" y="3675"/>
                  </a:lnTo>
                  <a:lnTo>
                    <a:pt x="1282" y="4010"/>
                  </a:lnTo>
                  <a:lnTo>
                    <a:pt x="1906" y="868"/>
                  </a:lnTo>
                  <a:close/>
                  <a:moveTo>
                    <a:pt x="2238" y="1"/>
                  </a:moveTo>
                  <a:lnTo>
                    <a:pt x="1332" y="142"/>
                  </a:lnTo>
                  <a:lnTo>
                    <a:pt x="1" y="6466"/>
                  </a:lnTo>
                  <a:lnTo>
                    <a:pt x="844" y="6337"/>
                  </a:lnTo>
                  <a:lnTo>
                    <a:pt x="1144" y="4721"/>
                  </a:lnTo>
                  <a:lnTo>
                    <a:pt x="3807" y="4309"/>
                  </a:lnTo>
                  <a:lnTo>
                    <a:pt x="4583" y="5758"/>
                  </a:lnTo>
                  <a:lnTo>
                    <a:pt x="5413" y="5631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7;p72">
              <a:extLst>
                <a:ext uri="{FF2B5EF4-FFF2-40B4-BE49-F238E27FC236}">
                  <a16:creationId xmlns:a16="http://schemas.microsoft.com/office/drawing/2014/main" id="{E5DA4815-B0F9-4D19-AEBB-34E7A3FA499D}"/>
                </a:ext>
              </a:extLst>
            </p:cNvPr>
            <p:cNvSpPr/>
            <p:nvPr/>
          </p:nvSpPr>
          <p:spPr>
            <a:xfrm>
              <a:off x="6372735" y="2704809"/>
              <a:ext cx="228223" cy="272613"/>
            </a:xfrm>
            <a:custGeom>
              <a:avLst/>
              <a:gdLst/>
              <a:ahLst/>
              <a:cxnLst/>
              <a:rect l="l" t="t" r="r" b="b"/>
              <a:pathLst>
                <a:path w="5528" h="6604" extrusionOk="0">
                  <a:moveTo>
                    <a:pt x="852" y="1"/>
                  </a:moveTo>
                  <a:lnTo>
                    <a:pt x="765" y="683"/>
                  </a:lnTo>
                  <a:lnTo>
                    <a:pt x="4437" y="1149"/>
                  </a:lnTo>
                  <a:lnTo>
                    <a:pt x="78" y="5369"/>
                  </a:lnTo>
                  <a:lnTo>
                    <a:pt x="1" y="5989"/>
                  </a:lnTo>
                  <a:lnTo>
                    <a:pt x="4860" y="6604"/>
                  </a:lnTo>
                  <a:lnTo>
                    <a:pt x="4946" y="5921"/>
                  </a:lnTo>
                  <a:lnTo>
                    <a:pt x="1091" y="5432"/>
                  </a:lnTo>
                  <a:lnTo>
                    <a:pt x="5450" y="1212"/>
                  </a:lnTo>
                  <a:lnTo>
                    <a:pt x="5528" y="5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76;p22">
            <a:extLst>
              <a:ext uri="{FF2B5EF4-FFF2-40B4-BE49-F238E27FC236}">
                <a16:creationId xmlns:a16="http://schemas.microsoft.com/office/drawing/2014/main" id="{806E81C7-ADAE-4876-B7FD-88D202C8A30B}"/>
              </a:ext>
            </a:extLst>
          </p:cNvPr>
          <p:cNvSpPr txBox="1">
            <a:spLocks/>
          </p:cNvSpPr>
          <p:nvPr/>
        </p:nvSpPr>
        <p:spPr>
          <a:xfrm>
            <a:off x="1393591" y="519240"/>
            <a:ext cx="7992702" cy="328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NLP Analysis Pipeline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Writing System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Thesis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Theory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Calculation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Output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 Tag Sets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Work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60A05496-555B-4650-9E23-D2EFF4A28D70}"/>
              </a:ext>
            </a:extLst>
          </p:cNvPr>
          <p:cNvSpPr txBox="1"/>
          <p:nvPr/>
        </p:nvSpPr>
        <p:spPr>
          <a:xfrm>
            <a:off x="1085348" y="1164265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111A7-A17D-4C62-9246-05B05D055BF3}"/>
              </a:ext>
            </a:extLst>
          </p:cNvPr>
          <p:cNvSpPr txBox="1"/>
          <p:nvPr/>
        </p:nvSpPr>
        <p:spPr>
          <a:xfrm>
            <a:off x="1640374" y="366607"/>
            <a:ext cx="5863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Algorithm(Bidirectional)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72C0F-0B25-4298-8501-C30EF06286E5}"/>
              </a:ext>
            </a:extLst>
          </p:cNvPr>
          <p:cNvSpPr txBox="1"/>
          <p:nvPr/>
        </p:nvSpPr>
        <p:spPr>
          <a:xfrm>
            <a:off x="780678" y="1268684"/>
            <a:ext cx="7525121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split sentence by space obtaining word and phrases before applying this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CD0E6-61D0-406E-81D5-AD73A3E251C6}"/>
              </a:ext>
            </a:extLst>
          </p:cNvPr>
          <p:cNvSpPr/>
          <p:nvPr/>
        </p:nvSpPr>
        <p:spPr>
          <a:xfrm>
            <a:off x="6466114" y="2408899"/>
            <a:ext cx="1353787" cy="17548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E918-D56C-42E9-903B-16091CC7C517}"/>
              </a:ext>
            </a:extLst>
          </p:cNvPr>
          <p:cNvSpPr txBox="1"/>
          <p:nvPr/>
        </p:nvSpPr>
        <p:spPr>
          <a:xfrm>
            <a:off x="788307" y="2324261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CCBC9-A9AE-4E50-A0B5-C46CB833BD3A}"/>
              </a:ext>
            </a:extLst>
          </p:cNvPr>
          <p:cNvSpPr txBox="1"/>
          <p:nvPr/>
        </p:nvSpPr>
        <p:spPr>
          <a:xfrm>
            <a:off x="6414531" y="1947607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378A3-D292-4809-9BC3-1146757F5682}"/>
              </a:ext>
            </a:extLst>
          </p:cNvPr>
          <p:cNvSpPr txBox="1"/>
          <p:nvPr/>
        </p:nvSpPr>
        <p:spPr>
          <a:xfrm>
            <a:off x="2336799" y="3104348"/>
            <a:ext cx="296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96893-4E4E-41DB-A658-143FF09C389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305424" y="3273625"/>
            <a:ext cx="116069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A214C9-6E23-442E-BD26-00119947DE1B}"/>
              </a:ext>
            </a:extLst>
          </p:cNvPr>
          <p:cNvSpPr txBox="1"/>
          <p:nvPr/>
        </p:nvSpPr>
        <p:spPr>
          <a:xfrm>
            <a:off x="2324100" y="391184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79302-AF18-4D0E-85A3-1585E42DD225}"/>
              </a:ext>
            </a:extLst>
          </p:cNvPr>
          <p:cNvSpPr txBox="1"/>
          <p:nvPr/>
        </p:nvSpPr>
        <p:spPr>
          <a:xfrm>
            <a:off x="788307" y="3127522"/>
            <a:ext cx="273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with space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6A6D2-533A-4CA2-AF45-70382AEE03F6}"/>
              </a:ext>
            </a:extLst>
          </p:cNvPr>
          <p:cNvSpPr txBox="1"/>
          <p:nvPr/>
        </p:nvSpPr>
        <p:spPr>
          <a:xfrm>
            <a:off x="788307" y="3937266"/>
            <a:ext cx="18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2F845-EFD2-49B8-BCC3-BCA814B0D0CB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7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CAEE4-C0D8-438C-9C82-FBE13EED1652}"/>
              </a:ext>
            </a:extLst>
          </p:cNvPr>
          <p:cNvSpPr txBox="1"/>
          <p:nvPr/>
        </p:nvSpPr>
        <p:spPr>
          <a:xfrm>
            <a:off x="1969118" y="328576"/>
            <a:ext cx="5205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8F37D-1B26-4504-824C-2E5D879EA82D}"/>
              </a:ext>
            </a:extLst>
          </p:cNvPr>
          <p:cNvSpPr txBox="1"/>
          <p:nvPr/>
        </p:nvSpPr>
        <p:spPr>
          <a:xfrm>
            <a:off x="1021277" y="950026"/>
            <a:ext cx="7121237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split sentence by space obtaining word and phrases before applying this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phrases are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Maximum Matching Algorithm.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12C2D-89C1-467B-A09C-DDC72A595DAC}"/>
              </a:ext>
            </a:extLst>
          </p:cNvPr>
          <p:cNvSpPr/>
          <p:nvPr/>
        </p:nvSpPr>
        <p:spPr>
          <a:xfrm>
            <a:off x="6466114" y="2279649"/>
            <a:ext cx="1353787" cy="175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848F7-97FA-426D-94EC-A9AC40A9402C}"/>
              </a:ext>
            </a:extLst>
          </p:cNvPr>
          <p:cNvSpPr txBox="1"/>
          <p:nvPr/>
        </p:nvSpPr>
        <p:spPr>
          <a:xfrm>
            <a:off x="1409699" y="2402473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youplaybaseball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7E06-C6CA-4BD0-81E8-5A106E5A50C3}"/>
              </a:ext>
            </a:extLst>
          </p:cNvPr>
          <p:cNvSpPr txBox="1"/>
          <p:nvPr/>
        </p:nvSpPr>
        <p:spPr>
          <a:xfrm>
            <a:off x="6466114" y="1854947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55E7D-D63B-4B53-A09B-EB0F15812E24}"/>
              </a:ext>
            </a:extLst>
          </p:cNvPr>
          <p:cNvSpPr txBox="1"/>
          <p:nvPr/>
        </p:nvSpPr>
        <p:spPr>
          <a:xfrm>
            <a:off x="2597563" y="3028100"/>
            <a:ext cx="21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you, play, base, ball ]</a:t>
            </a:r>
          </a:p>
        </p:txBody>
      </p:sp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9579C4AB-0060-436C-B6DA-440AF237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99" y="3028100"/>
            <a:ext cx="270000" cy="33855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5BE9DF1C-3161-41E5-899C-479977D30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8433" y="3497150"/>
            <a:ext cx="250866" cy="33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98788-71A6-4FCD-8F40-6F81CDF365FE}"/>
              </a:ext>
            </a:extLst>
          </p:cNvPr>
          <p:cNvSpPr txBox="1"/>
          <p:nvPr/>
        </p:nvSpPr>
        <p:spPr>
          <a:xfrm>
            <a:off x="2627252" y="3471694"/>
            <a:ext cx="21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you, play, baseball 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5A08C-3D9E-4B94-937B-685B5CA81F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43374" y="2571750"/>
            <a:ext cx="229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4E9E62-AB95-4A09-8B57-57A708851EAF}"/>
              </a:ext>
            </a:extLst>
          </p:cNvPr>
          <p:cNvSpPr txBox="1"/>
          <p:nvPr/>
        </p:nvSpPr>
        <p:spPr>
          <a:xfrm>
            <a:off x="2324100" y="4115048"/>
            <a:ext cx="539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I, play, tennis,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you, play, baseball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02A02-87E1-410B-BE5E-3B62CC606C50}"/>
              </a:ext>
            </a:extLst>
          </p:cNvPr>
          <p:cNvSpPr txBox="1"/>
          <p:nvPr/>
        </p:nvSpPr>
        <p:spPr>
          <a:xfrm>
            <a:off x="1409700" y="4117274"/>
            <a:ext cx="18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7580E-2ED1-4311-AAB5-493FA6261DAE}"/>
              </a:ext>
            </a:extLst>
          </p:cNvPr>
          <p:cNvSpPr txBox="1"/>
          <p:nvPr/>
        </p:nvSpPr>
        <p:spPr>
          <a:xfrm>
            <a:off x="4257304" y="2270351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85B48-4D37-473D-A914-E1FADF246FD9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8;p25">
            <a:extLst>
              <a:ext uri="{FF2B5EF4-FFF2-40B4-BE49-F238E27FC236}">
                <a16:creationId xmlns:a16="http://schemas.microsoft.com/office/drawing/2014/main" id="{EE8604F7-4C2D-4AAB-9B16-F26D2F773339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Calculation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350C6-9E0D-49DC-A414-62702169E12D}"/>
              </a:ext>
            </a:extLst>
          </p:cNvPr>
          <p:cNvSpPr txBox="1"/>
          <p:nvPr/>
        </p:nvSpPr>
        <p:spPr>
          <a:xfrm>
            <a:off x="1041400" y="1562100"/>
            <a:ext cx="675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harase =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dètánø̀ng </a:t>
            </a:r>
            <a:r>
              <a:rPr lang="raw-Latn-MM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(dè tá nø̀ng)</a:t>
            </a:r>
          </a:p>
          <a:p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orward    = dè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ø̀ng</a:t>
            </a:r>
          </a:p>
          <a:p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= dè tá </a:t>
            </a:r>
            <a:r>
              <a:rPr lang="raw-Latn-MM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nø̀ng</a:t>
            </a:r>
          </a:p>
          <a:p>
            <a:endParaRPr lang="raw-Latn-MM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length of forward and backward (Bidirectional)</a:t>
            </a:r>
            <a:r>
              <a:rPr lang="my-MM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endParaRPr lang="raw-Latn-MM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 tá nø̀ng </a:t>
            </a:r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(Backward)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94C9-9639-4CAB-917D-7B0B0AEEF3FA}"/>
              </a:ext>
            </a:extLst>
          </p:cNvPr>
          <p:cNvSpPr/>
          <p:nvPr/>
        </p:nvSpPr>
        <p:spPr>
          <a:xfrm>
            <a:off x="6515459" y="1727200"/>
            <a:ext cx="1353787" cy="1454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</a:t>
            </a:r>
          </a:p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</a:t>
            </a:r>
          </a:p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nø̀ng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aw-Latn-MM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ø̀ng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07E9D-629A-4577-9B83-8B0B814CB71D}"/>
              </a:ext>
            </a:extLst>
          </p:cNvPr>
          <p:cNvSpPr txBox="1"/>
          <p:nvPr/>
        </p:nvSpPr>
        <p:spPr>
          <a:xfrm>
            <a:off x="6553199" y="1384594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39DC16-7869-4E0C-B22A-6A4C5D405783}"/>
              </a:ext>
            </a:extLst>
          </p:cNvPr>
          <p:cNvCxnSpPr>
            <a:cxnSpLocks/>
          </p:cNvCxnSpPr>
          <p:nvPr/>
        </p:nvCxnSpPr>
        <p:spPr>
          <a:xfrm flipV="1">
            <a:off x="3073400" y="2716262"/>
            <a:ext cx="35433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85344-5618-42FB-BA9E-2EA7D27544ED}"/>
              </a:ext>
            </a:extLst>
          </p:cNvPr>
          <p:cNvCxnSpPr>
            <a:cxnSpLocks/>
          </p:cNvCxnSpPr>
          <p:nvPr/>
        </p:nvCxnSpPr>
        <p:spPr>
          <a:xfrm>
            <a:off x="2527300" y="2460624"/>
            <a:ext cx="408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98B1B7-A663-4822-B4FD-E79736AFBA3D}"/>
              </a:ext>
            </a:extLst>
          </p:cNvPr>
          <p:cNvCxnSpPr>
            <a:cxnSpLocks/>
          </p:cNvCxnSpPr>
          <p:nvPr/>
        </p:nvCxnSpPr>
        <p:spPr>
          <a:xfrm>
            <a:off x="2527300" y="2298700"/>
            <a:ext cx="0" cy="161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4C843D75-638D-4553-8109-600C0508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400" y="3531870"/>
            <a:ext cx="250866" cy="3385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09542-C2F2-425D-8A01-DBC80D2DFC97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3;p41">
            <a:extLst>
              <a:ext uri="{FF2B5EF4-FFF2-40B4-BE49-F238E27FC236}">
                <a16:creationId xmlns:a16="http://schemas.microsoft.com/office/drawing/2014/main" id="{38B0F08A-317A-4778-99C2-48286B7F8C90}"/>
              </a:ext>
            </a:extLst>
          </p:cNvPr>
          <p:cNvSpPr txBox="1">
            <a:spLocks/>
          </p:cNvSpPr>
          <p:nvPr/>
        </p:nvSpPr>
        <p:spPr>
          <a:xfrm>
            <a:off x="3842534" y="21634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542915-0559-40CA-99E2-586F80069952}"/>
              </a:ext>
            </a:extLst>
          </p:cNvPr>
          <p:cNvSpPr/>
          <p:nvPr/>
        </p:nvSpPr>
        <p:spPr>
          <a:xfrm>
            <a:off x="2528126" y="416915"/>
            <a:ext cx="899648" cy="26168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62F0C89-2EEB-4FD7-A1DA-441E4D492FD1}"/>
              </a:ext>
            </a:extLst>
          </p:cNvPr>
          <p:cNvSpPr/>
          <p:nvPr/>
        </p:nvSpPr>
        <p:spPr>
          <a:xfrm>
            <a:off x="2291632" y="934913"/>
            <a:ext cx="1389627" cy="37085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36749-01E2-4746-9750-4B0BFBAAAE5F}"/>
              </a:ext>
            </a:extLst>
          </p:cNvPr>
          <p:cNvSpPr/>
          <p:nvPr/>
        </p:nvSpPr>
        <p:spPr>
          <a:xfrm>
            <a:off x="2291632" y="1684441"/>
            <a:ext cx="1389626" cy="3572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3FC9D-CDBB-490B-9E0E-EDA9A0DB831E}"/>
              </a:ext>
            </a:extLst>
          </p:cNvPr>
          <p:cNvSpPr/>
          <p:nvPr/>
        </p:nvSpPr>
        <p:spPr>
          <a:xfrm>
            <a:off x="2300697" y="3156357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666075B-7CE9-455E-8D13-511A800F2886}"/>
              </a:ext>
            </a:extLst>
          </p:cNvPr>
          <p:cNvSpPr/>
          <p:nvPr/>
        </p:nvSpPr>
        <p:spPr>
          <a:xfrm>
            <a:off x="2294836" y="3898483"/>
            <a:ext cx="1401349" cy="44980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words with tags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A6A1AF-0C87-4D0E-B42D-09FC78827E2F}"/>
              </a:ext>
            </a:extLst>
          </p:cNvPr>
          <p:cNvSpPr/>
          <p:nvPr/>
        </p:nvSpPr>
        <p:spPr>
          <a:xfrm>
            <a:off x="2545687" y="4667015"/>
            <a:ext cx="899648" cy="30056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10844D6-F959-43E2-A436-35C189083E3F}"/>
              </a:ext>
            </a:extLst>
          </p:cNvPr>
          <p:cNvSpPr/>
          <p:nvPr/>
        </p:nvSpPr>
        <p:spPr>
          <a:xfrm>
            <a:off x="4388401" y="3130583"/>
            <a:ext cx="1173270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aw-Latn-MM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3D92698-C946-4B17-89DC-6D4DA76BFB4B}"/>
              </a:ext>
            </a:extLst>
          </p:cNvPr>
          <p:cNvSpPr/>
          <p:nvPr/>
        </p:nvSpPr>
        <p:spPr>
          <a:xfrm>
            <a:off x="6657163" y="312665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99FDD-2C76-462E-8AB1-44C98BCB6D1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77950" y="678597"/>
            <a:ext cx="8496" cy="25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A7890-1008-4548-8FFB-6FAA309863E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986445" y="1305771"/>
            <a:ext cx="1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BE241D-D730-478F-B8C1-C31994341BB0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986445" y="2041729"/>
            <a:ext cx="0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79E6AE-8AA1-4209-93B7-A5C6D20EE6E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5510" y="3548597"/>
            <a:ext cx="1" cy="34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44A79A-2517-4351-A3CE-6172C08CBD7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995511" y="4348291"/>
            <a:ext cx="0" cy="31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3A28F0-A6E5-4C57-BD1D-BB9E3D0FF682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>
            <a:off x="5561671" y="3343008"/>
            <a:ext cx="1095492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85E9B1-56DD-4DEE-85BD-5F9E852FA0B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690323" y="3352477"/>
            <a:ext cx="698078" cy="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465BFA-5282-40C5-AA2B-3F39A5F48428}"/>
              </a:ext>
            </a:extLst>
          </p:cNvPr>
          <p:cNvSpPr/>
          <p:nvPr/>
        </p:nvSpPr>
        <p:spPr>
          <a:xfrm>
            <a:off x="2291632" y="2420399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BA7D91F-62E7-44E7-851A-B6077E21EC5C}"/>
              </a:ext>
            </a:extLst>
          </p:cNvPr>
          <p:cNvSpPr/>
          <p:nvPr/>
        </p:nvSpPr>
        <p:spPr>
          <a:xfrm>
            <a:off x="4388400" y="2358890"/>
            <a:ext cx="1769149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DEA935-D3C9-4173-856B-A24290CDA643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681258" y="2591552"/>
            <a:ext cx="707142" cy="2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9122B52-CCEB-4554-B7AD-53D015DA64CE}"/>
              </a:ext>
            </a:extLst>
          </p:cNvPr>
          <p:cNvSpPr/>
          <p:nvPr/>
        </p:nvSpPr>
        <p:spPr>
          <a:xfrm>
            <a:off x="6657163" y="235889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B20ED3-CF3C-4E71-87BA-380D772E5FC2}"/>
              </a:ext>
            </a:extLst>
          </p:cNvPr>
          <p:cNvCxnSpPr>
            <a:cxnSpLocks/>
            <a:stCxn id="23" idx="2"/>
            <a:endCxn id="21" idx="3"/>
          </p:cNvCxnSpPr>
          <p:nvPr/>
        </p:nvCxnSpPr>
        <p:spPr>
          <a:xfrm flipH="1">
            <a:off x="6157549" y="2575248"/>
            <a:ext cx="499614" cy="1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0BDC6-BC8D-4831-B59A-AB28A6A010D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2986445" y="2812639"/>
            <a:ext cx="9065" cy="3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F57907-8CC3-456D-A5FA-46F2E71B3364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1EF8ACD3-E753-496B-8B0F-A3E9B0A88D2E}"/>
              </a:ext>
            </a:extLst>
          </p:cNvPr>
          <p:cNvSpPr txBox="1"/>
          <p:nvPr/>
        </p:nvSpPr>
        <p:spPr>
          <a:xfrm>
            <a:off x="1153082" y="1164265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766E-1190-4A82-B3F4-3711F01B18DE}"/>
              </a:ext>
            </a:extLst>
          </p:cNvPr>
          <p:cNvSpPr txBox="1"/>
          <p:nvPr/>
        </p:nvSpPr>
        <p:spPr>
          <a:xfrm>
            <a:off x="2260523" y="400142"/>
            <a:ext cx="462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aw-Latn-MM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F2E6BB-8899-4AB6-8EEF-1C23D393BDBB}"/>
              </a:ext>
            </a:extLst>
          </p:cNvPr>
          <p:cNvSpPr/>
          <p:nvPr/>
        </p:nvSpPr>
        <p:spPr>
          <a:xfrm>
            <a:off x="314542" y="1173334"/>
            <a:ext cx="1319715" cy="1032340"/>
          </a:xfrm>
          <a:prstGeom prst="ellipse">
            <a:avLst/>
          </a:prstGeom>
          <a:solidFill>
            <a:srgbClr val="0B0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aw-Latn-MM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26BC13-6806-4833-952A-6BEDECEF1BD1}"/>
              </a:ext>
            </a:extLst>
          </p:cNvPr>
          <p:cNvSpPr/>
          <p:nvPr/>
        </p:nvSpPr>
        <p:spPr>
          <a:xfrm>
            <a:off x="1087726" y="2219575"/>
            <a:ext cx="966749" cy="789825"/>
          </a:xfrm>
          <a:custGeom>
            <a:avLst/>
            <a:gdLst>
              <a:gd name="connsiteX0" fmla="*/ 203659 w 1415417"/>
              <a:gd name="connsiteY0" fmla="*/ 0 h 1204533"/>
              <a:gd name="connsiteX1" fmla="*/ 203658 w 1415417"/>
              <a:gd name="connsiteY1" fmla="*/ 812967 h 1204533"/>
              <a:gd name="connsiteX2" fmla="*/ 251632 w 1415417"/>
              <a:gd name="connsiteY2" fmla="*/ 860941 h 1204533"/>
              <a:gd name="connsiteX3" fmla="*/ 1116511 w 1415417"/>
              <a:gd name="connsiteY3" fmla="*/ 860941 h 1204533"/>
              <a:gd name="connsiteX4" fmla="*/ 1116511 w 1415417"/>
              <a:gd name="connsiteY4" fmla="*/ 721007 h 1204533"/>
              <a:gd name="connsiteX5" fmla="*/ 1415417 w 1415417"/>
              <a:gd name="connsiteY5" fmla="*/ 962770 h 1204533"/>
              <a:gd name="connsiteX6" fmla="*/ 1116511 w 1415417"/>
              <a:gd name="connsiteY6" fmla="*/ 1204533 h 1204533"/>
              <a:gd name="connsiteX7" fmla="*/ 1116511 w 1415417"/>
              <a:gd name="connsiteY7" fmla="*/ 1064599 h 1204533"/>
              <a:gd name="connsiteX8" fmla="*/ 251632 w 1415417"/>
              <a:gd name="connsiteY8" fmla="*/ 1064599 h 1204533"/>
              <a:gd name="connsiteX9" fmla="*/ 0 w 1415417"/>
              <a:gd name="connsiteY9" fmla="*/ 812967 h 1204533"/>
              <a:gd name="connsiteX10" fmla="*/ 0 w 1415417"/>
              <a:gd name="connsiteY10" fmla="*/ 47170 h 1204533"/>
              <a:gd name="connsiteX11" fmla="*/ 41548 w 1415417"/>
              <a:gd name="connsiteY11" fmla="*/ 41263 h 1204533"/>
              <a:gd name="connsiteX12" fmla="*/ 179658 w 1415417"/>
              <a:gd name="connsiteY12" fmla="*/ 8183 h 1204533"/>
              <a:gd name="connsiteX13" fmla="*/ 203659 w 1415417"/>
              <a:gd name="connsiteY13" fmla="*/ 0 h 12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5417" h="1204533">
                <a:moveTo>
                  <a:pt x="203659" y="0"/>
                </a:moveTo>
                <a:lnTo>
                  <a:pt x="203658" y="812967"/>
                </a:lnTo>
                <a:cubicBezTo>
                  <a:pt x="203658" y="839462"/>
                  <a:pt x="225137" y="860941"/>
                  <a:pt x="251632" y="860941"/>
                </a:cubicBezTo>
                <a:lnTo>
                  <a:pt x="1116511" y="860941"/>
                </a:lnTo>
                <a:lnTo>
                  <a:pt x="1116511" y="721007"/>
                </a:lnTo>
                <a:lnTo>
                  <a:pt x="1415417" y="962770"/>
                </a:lnTo>
                <a:lnTo>
                  <a:pt x="1116511" y="1204533"/>
                </a:lnTo>
                <a:lnTo>
                  <a:pt x="1116511" y="1064599"/>
                </a:lnTo>
                <a:lnTo>
                  <a:pt x="251632" y="1064599"/>
                </a:lnTo>
                <a:cubicBezTo>
                  <a:pt x="112659" y="1064599"/>
                  <a:pt x="0" y="951940"/>
                  <a:pt x="0" y="812967"/>
                </a:cubicBezTo>
                <a:lnTo>
                  <a:pt x="0" y="47170"/>
                </a:lnTo>
                <a:lnTo>
                  <a:pt x="41548" y="41263"/>
                </a:lnTo>
                <a:cubicBezTo>
                  <a:pt x="88455" y="32322"/>
                  <a:pt x="134532" y="21258"/>
                  <a:pt x="179658" y="8183"/>
                </a:cubicBezTo>
                <a:lnTo>
                  <a:pt x="203659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CA6C46-BC82-4172-AE67-343AAEE17A7F}"/>
              </a:ext>
            </a:extLst>
          </p:cNvPr>
          <p:cNvSpPr/>
          <p:nvPr/>
        </p:nvSpPr>
        <p:spPr>
          <a:xfrm>
            <a:off x="666933" y="2196964"/>
            <a:ext cx="1399899" cy="1370087"/>
          </a:xfrm>
          <a:custGeom>
            <a:avLst/>
            <a:gdLst>
              <a:gd name="connsiteX0" fmla="*/ 0 w 2049593"/>
              <a:gd name="connsiteY0" fmla="*/ 0 h 2392598"/>
              <a:gd name="connsiteX1" fmla="*/ 94847 w 2049593"/>
              <a:gd name="connsiteY1" fmla="*/ 22718 h 2392598"/>
              <a:gd name="connsiteX2" fmla="*/ 210104 w 2049593"/>
              <a:gd name="connsiteY2" fmla="*/ 39104 h 2392598"/>
              <a:gd name="connsiteX3" fmla="*/ 210104 w 2049593"/>
              <a:gd name="connsiteY3" fmla="*/ 2025834 h 2392598"/>
              <a:gd name="connsiteX4" fmla="*/ 249743 w 2049593"/>
              <a:gd name="connsiteY4" fmla="*/ 2065473 h 2392598"/>
              <a:gd name="connsiteX5" fmla="*/ 1740801 w 2049593"/>
              <a:gd name="connsiteY5" fmla="*/ 2065473 h 2392598"/>
              <a:gd name="connsiteX6" fmla="*/ 1740801 w 2049593"/>
              <a:gd name="connsiteY6" fmla="*/ 1948451 h 2392598"/>
              <a:gd name="connsiteX7" fmla="*/ 2049593 w 2049593"/>
              <a:gd name="connsiteY7" fmla="*/ 2170525 h 2392598"/>
              <a:gd name="connsiteX8" fmla="*/ 1740801 w 2049593"/>
              <a:gd name="connsiteY8" fmla="*/ 2392598 h 2392598"/>
              <a:gd name="connsiteX9" fmla="*/ 1740801 w 2049593"/>
              <a:gd name="connsiteY9" fmla="*/ 2275576 h 2392598"/>
              <a:gd name="connsiteX10" fmla="*/ 249743 w 2049593"/>
              <a:gd name="connsiteY10" fmla="*/ 2275577 h 2392598"/>
              <a:gd name="connsiteX11" fmla="*/ 0 w 2049593"/>
              <a:gd name="connsiteY11" fmla="*/ 2025834 h 2392598"/>
              <a:gd name="connsiteX12" fmla="*/ 0 w 2049593"/>
              <a:gd name="connsiteY12" fmla="*/ 0 h 239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9593" h="2392598">
                <a:moveTo>
                  <a:pt x="0" y="0"/>
                </a:moveTo>
                <a:lnTo>
                  <a:pt x="94847" y="22718"/>
                </a:lnTo>
                <a:lnTo>
                  <a:pt x="210104" y="39104"/>
                </a:lnTo>
                <a:lnTo>
                  <a:pt x="210104" y="2025834"/>
                </a:lnTo>
                <a:cubicBezTo>
                  <a:pt x="210104" y="2047726"/>
                  <a:pt x="227851" y="2065473"/>
                  <a:pt x="249743" y="2065473"/>
                </a:cubicBezTo>
                <a:lnTo>
                  <a:pt x="1740801" y="2065473"/>
                </a:lnTo>
                <a:lnTo>
                  <a:pt x="1740801" y="1948451"/>
                </a:lnTo>
                <a:lnTo>
                  <a:pt x="2049593" y="2170525"/>
                </a:lnTo>
                <a:lnTo>
                  <a:pt x="1740801" y="2392598"/>
                </a:lnTo>
                <a:lnTo>
                  <a:pt x="1740801" y="2275576"/>
                </a:lnTo>
                <a:lnTo>
                  <a:pt x="249743" y="2275577"/>
                </a:lnTo>
                <a:cubicBezTo>
                  <a:pt x="111814" y="2275577"/>
                  <a:pt x="0" y="2163763"/>
                  <a:pt x="0" y="202583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8000">
                <a:srgbClr val="08A867"/>
              </a:gs>
              <a:gs pos="69220">
                <a:srgbClr val="FF0066"/>
              </a:gs>
              <a:gs pos="45000">
                <a:srgbClr val="FFFF00"/>
              </a:gs>
              <a:gs pos="100000">
                <a:srgbClr val="0B053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86B9E-54D5-481F-8302-1BEE7F000AF3}"/>
              </a:ext>
            </a:extLst>
          </p:cNvPr>
          <p:cNvSpPr txBox="1"/>
          <p:nvPr/>
        </p:nvSpPr>
        <p:spPr>
          <a:xfrm>
            <a:off x="2054475" y="2699436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    shøq     yanga     dang     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     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17A51-E644-4599-BD5C-EDCD04F6D42C}"/>
              </a:ext>
            </a:extLst>
          </p:cNvPr>
          <p:cNvSpPr txBox="1"/>
          <p:nvPr/>
        </p:nvSpPr>
        <p:spPr>
          <a:xfrm>
            <a:off x="2054476" y="3286521"/>
            <a:ext cx="8121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Tags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     verb 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        noun 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adp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F1DD1-C783-4C55-BD44-CC0FFDF53C99}"/>
              </a:ext>
            </a:extLst>
          </p:cNvPr>
          <p:cNvSpPr txBox="1"/>
          <p:nvPr/>
        </p:nvSpPr>
        <p:spPr>
          <a:xfrm>
            <a:off x="2105844" y="1969319"/>
            <a:ext cx="7707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      :  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ristu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shøqyanga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nø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aw-Latn-MM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íe</a:t>
            </a:r>
            <a:r>
              <a:rPr lang="raw-Latn-MM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aw-Latn-MM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4D4AE-9830-4C46-A0F2-25A029A44E2D}"/>
              </a:ext>
            </a:extLst>
          </p:cNvPr>
          <p:cNvSpPr txBox="1"/>
          <p:nvPr/>
        </p:nvSpPr>
        <p:spPr>
          <a:xfrm>
            <a:off x="4377075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C22A200E-F967-448F-A364-B7B7AD3E08D0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 Sets</a:t>
            </a:r>
            <a:endParaRPr lang="en-US" sz="2800" dirty="0"/>
          </a:p>
        </p:txBody>
      </p:sp>
      <p:sp>
        <p:nvSpPr>
          <p:cNvPr id="5" name="Google Shape;239;p25">
            <a:extLst>
              <a:ext uri="{FF2B5EF4-FFF2-40B4-BE49-F238E27FC236}">
                <a16:creationId xmlns:a16="http://schemas.microsoft.com/office/drawing/2014/main" id="{7DD651D1-466D-49D3-8FD3-FE1B84388EAB}"/>
              </a:ext>
            </a:extLst>
          </p:cNvPr>
          <p:cNvSpPr txBox="1"/>
          <p:nvPr/>
        </p:nvSpPr>
        <p:spPr>
          <a:xfrm>
            <a:off x="1650393" y="1056492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(N)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Nouns (NN)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(PN)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(V)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 (PREP)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 (ADJ)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 (ADV)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(CONJ)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Word (FW)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716F3-D75B-4D31-AB9F-280A1C1396E2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39;p25">
            <a:extLst>
              <a:ext uri="{FF2B5EF4-FFF2-40B4-BE49-F238E27FC236}">
                <a16:creationId xmlns:a16="http://schemas.microsoft.com/office/drawing/2014/main" id="{FAAA1E59-35EC-4F12-87BD-2FC024F09CA9}"/>
              </a:ext>
            </a:extLst>
          </p:cNvPr>
          <p:cNvSpPr txBox="1"/>
          <p:nvPr/>
        </p:nvSpPr>
        <p:spPr>
          <a:xfrm>
            <a:off x="5094519" y="1046003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(SB)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(PRT)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Interrogative (IR)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(NUM)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Text (NT)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Verb (CV)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Case(C)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Demonstrator (DM)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Locative (LOC)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9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C22A200E-F967-448F-A364-B7B7AD3E08D0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/>
          </a:p>
        </p:txBody>
      </p:sp>
      <p:sp>
        <p:nvSpPr>
          <p:cNvPr id="5" name="Google Shape;239;p25">
            <a:extLst>
              <a:ext uri="{FF2B5EF4-FFF2-40B4-BE49-F238E27FC236}">
                <a16:creationId xmlns:a16="http://schemas.microsoft.com/office/drawing/2014/main" id="{7DD651D1-466D-49D3-8FD3-FE1B84388EAB}"/>
              </a:ext>
            </a:extLst>
          </p:cNvPr>
          <p:cNvSpPr txBox="1"/>
          <p:nvPr/>
        </p:nvSpPr>
        <p:spPr>
          <a:xfrm>
            <a:off x="965200" y="1285093"/>
            <a:ext cx="74676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a crucial step before POS tagging because POS tagging relies on the individual tokens to assign the correct grammatical category.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commonly performed after word segmentation or tokenization.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foundational analysis in NLP enhances advanced tasks such as machine translation, summarization, information extraction, and more.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716F3-D75B-4D31-AB9F-280A1C1396E2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573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C22A200E-F967-448F-A364-B7B7AD3E08D0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DF55-F8CF-4DAF-BADE-CBC844B9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2900" y="2222500"/>
            <a:ext cx="1345416" cy="1801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452EF-38E2-4099-8098-A39CA9633C4F}"/>
              </a:ext>
            </a:extLst>
          </p:cNvPr>
          <p:cNvSpPr txBox="1"/>
          <p:nvPr/>
        </p:nvSpPr>
        <p:spPr>
          <a:xfrm>
            <a:off x="-3480943" y="1026406"/>
            <a:ext cx="38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Google Shape;239;p25">
            <a:extLst>
              <a:ext uri="{FF2B5EF4-FFF2-40B4-BE49-F238E27FC236}">
                <a16:creationId xmlns:a16="http://schemas.microsoft.com/office/drawing/2014/main" id="{7DD651D1-466D-49D3-8FD3-FE1B84388EAB}"/>
              </a:ext>
            </a:extLst>
          </p:cNvPr>
          <p:cNvSpPr txBox="1"/>
          <p:nvPr/>
        </p:nvSpPr>
        <p:spPr>
          <a:xfrm>
            <a:off x="1257300" y="1285093"/>
            <a:ext cx="74676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Corpus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Word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labeled corpus with CRF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Word Segmentation and Part-of-Speech Tagging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Graphical User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716F3-D75B-4D31-AB9F-280A1C1396E2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214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2D588-22E6-469F-9D39-DACB3248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3056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B2EEE-C50B-413F-AE6D-9F07367CA0C6}"/>
              </a:ext>
            </a:extLst>
          </p:cNvPr>
          <p:cNvSpPr txBox="1"/>
          <p:nvPr/>
        </p:nvSpPr>
        <p:spPr>
          <a:xfrm>
            <a:off x="4800600" y="1181100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425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2">
            <a:extLst>
              <a:ext uri="{FF2B5EF4-FFF2-40B4-BE49-F238E27FC236}">
                <a16:creationId xmlns:a16="http://schemas.microsoft.com/office/drawing/2014/main" id="{04EC8031-DBBE-4177-9C2F-3911E69F1880}"/>
              </a:ext>
            </a:extLst>
          </p:cNvPr>
          <p:cNvSpPr txBox="1">
            <a:spLocks/>
          </p:cNvSpPr>
          <p:nvPr/>
        </p:nvSpPr>
        <p:spPr>
          <a:xfrm>
            <a:off x="0" y="116541"/>
            <a:ext cx="91440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dirty="0"/>
          </a:p>
        </p:txBody>
      </p:sp>
      <p:sp>
        <p:nvSpPr>
          <p:cNvPr id="8" name="Google Shape;176;p22">
            <a:extLst>
              <a:ext uri="{FF2B5EF4-FFF2-40B4-BE49-F238E27FC236}">
                <a16:creationId xmlns:a16="http://schemas.microsoft.com/office/drawing/2014/main" id="{651F155F-06CE-459C-99A5-26A22BCF04A2}"/>
              </a:ext>
            </a:extLst>
          </p:cNvPr>
          <p:cNvSpPr txBox="1">
            <a:spLocks/>
          </p:cNvSpPr>
          <p:nvPr/>
        </p:nvSpPr>
        <p:spPr>
          <a:xfrm>
            <a:off x="568091" y="608140"/>
            <a:ext cx="7992702" cy="328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Language Processing, or NLP, is a field that teaches computers to understand human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achieve powerful tasks such as machine translation, text summarization, and information retrieval and so on.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accuracy in these areas, foundational NLP processes are essential.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targets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segmentation and Part-Of-Speech (POS) tagging, representing foundational processes in NLP.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is achieved using the Maximum Matching Algorithm using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corpus.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implemented through Conditional Random Fields 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metrics, refining as needed.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oogle Shape;1466;p72">
            <a:extLst>
              <a:ext uri="{FF2B5EF4-FFF2-40B4-BE49-F238E27FC236}">
                <a16:creationId xmlns:a16="http://schemas.microsoft.com/office/drawing/2014/main" id="{B201B0E6-3129-4135-8A53-E8D84F1CD356}"/>
              </a:ext>
            </a:extLst>
          </p:cNvPr>
          <p:cNvGrpSpPr/>
          <p:nvPr/>
        </p:nvGrpSpPr>
        <p:grpSpPr>
          <a:xfrm rot="899960">
            <a:off x="278356" y="96331"/>
            <a:ext cx="831035" cy="657943"/>
            <a:chOff x="4840824" y="1896256"/>
            <a:chExt cx="1935028" cy="1288499"/>
          </a:xfrm>
        </p:grpSpPr>
        <p:sp>
          <p:nvSpPr>
            <p:cNvPr id="10" name="Google Shape;1467;p72">
              <a:extLst>
                <a:ext uri="{FF2B5EF4-FFF2-40B4-BE49-F238E27FC236}">
                  <a16:creationId xmlns:a16="http://schemas.microsoft.com/office/drawing/2014/main" id="{230FECBD-D48D-4CB5-8712-AD900EE57893}"/>
                </a:ext>
              </a:extLst>
            </p:cNvPr>
            <p:cNvSpPr/>
            <p:nvPr/>
          </p:nvSpPr>
          <p:spPr>
            <a:xfrm>
              <a:off x="4840824" y="2011020"/>
              <a:ext cx="1935028" cy="1168719"/>
            </a:xfrm>
            <a:custGeom>
              <a:avLst/>
              <a:gdLst/>
              <a:ahLst/>
              <a:cxnLst/>
              <a:rect l="l" t="t" r="r" b="b"/>
              <a:pathLst>
                <a:path w="46870" h="28312" extrusionOk="0">
                  <a:moveTo>
                    <a:pt x="23434" y="1"/>
                  </a:moveTo>
                  <a:lnTo>
                    <a:pt x="46869" y="80"/>
                  </a:lnTo>
                  <a:lnTo>
                    <a:pt x="45447" y="28311"/>
                  </a:lnTo>
                  <a:cubicBezTo>
                    <a:pt x="38110" y="28096"/>
                    <a:pt x="30773" y="27883"/>
                    <a:pt x="23435" y="27668"/>
                  </a:cubicBezTo>
                  <a:cubicBezTo>
                    <a:pt x="16100" y="27883"/>
                    <a:pt x="8761" y="28099"/>
                    <a:pt x="1424" y="28311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8;p72">
              <a:extLst>
                <a:ext uri="{FF2B5EF4-FFF2-40B4-BE49-F238E27FC236}">
                  <a16:creationId xmlns:a16="http://schemas.microsoft.com/office/drawing/2014/main" id="{C85C4D50-E214-4E88-952A-AB1D6597FC83}"/>
                </a:ext>
              </a:extLst>
            </p:cNvPr>
            <p:cNvSpPr/>
            <p:nvPr/>
          </p:nvSpPr>
          <p:spPr>
            <a:xfrm>
              <a:off x="4898496" y="3155652"/>
              <a:ext cx="1819347" cy="29102"/>
            </a:xfrm>
            <a:custGeom>
              <a:avLst/>
              <a:gdLst/>
              <a:ahLst/>
              <a:cxnLst/>
              <a:rect l="l" t="t" r="r" b="b"/>
              <a:pathLst>
                <a:path w="44068" h="705" extrusionOk="0">
                  <a:moveTo>
                    <a:pt x="43947" y="457"/>
                  </a:moveTo>
                  <a:cubicBezTo>
                    <a:pt x="44015" y="460"/>
                    <a:pt x="44068" y="515"/>
                    <a:pt x="44066" y="584"/>
                  </a:cubicBezTo>
                  <a:cubicBezTo>
                    <a:pt x="44065" y="652"/>
                    <a:pt x="44007" y="705"/>
                    <a:pt x="43941" y="703"/>
                  </a:cubicBezTo>
                  <a:lnTo>
                    <a:pt x="22038" y="63"/>
                  </a:lnTo>
                  <a:lnTo>
                    <a:pt x="128" y="703"/>
                  </a:lnTo>
                  <a:cubicBezTo>
                    <a:pt x="61" y="705"/>
                    <a:pt x="4" y="652"/>
                    <a:pt x="2" y="584"/>
                  </a:cubicBezTo>
                  <a:cubicBezTo>
                    <a:pt x="1" y="515"/>
                    <a:pt x="53" y="460"/>
                    <a:pt x="121" y="457"/>
                  </a:cubicBezTo>
                  <a:cubicBezTo>
                    <a:pt x="15783" y="0"/>
                    <a:pt x="28285" y="0"/>
                    <a:pt x="43947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9;p72">
              <a:extLst>
                <a:ext uri="{FF2B5EF4-FFF2-40B4-BE49-F238E27FC236}">
                  <a16:creationId xmlns:a16="http://schemas.microsoft.com/office/drawing/2014/main" id="{A724E8D8-0CB8-47FE-B268-641AC9A04A21}"/>
                </a:ext>
              </a:extLst>
            </p:cNvPr>
            <p:cNvSpPr/>
            <p:nvPr/>
          </p:nvSpPr>
          <p:spPr>
            <a:xfrm>
              <a:off x="4913770" y="1948023"/>
              <a:ext cx="1789044" cy="1168761"/>
            </a:xfrm>
            <a:custGeom>
              <a:avLst/>
              <a:gdLst/>
              <a:ahLst/>
              <a:cxnLst/>
              <a:rect l="l" t="t" r="r" b="b"/>
              <a:pathLst>
                <a:path w="43334" h="28313" extrusionOk="0">
                  <a:moveTo>
                    <a:pt x="43334" y="2350"/>
                  </a:moveTo>
                  <a:cubicBezTo>
                    <a:pt x="35601" y="0"/>
                    <a:pt x="28333" y="37"/>
                    <a:pt x="21667" y="2350"/>
                  </a:cubicBezTo>
                  <a:cubicBezTo>
                    <a:pt x="15002" y="37"/>
                    <a:pt x="7731" y="0"/>
                    <a:pt x="1" y="2350"/>
                  </a:cubicBezTo>
                  <a:lnTo>
                    <a:pt x="1300" y="28312"/>
                  </a:lnTo>
                  <a:lnTo>
                    <a:pt x="21666" y="28312"/>
                  </a:lnTo>
                  <a:lnTo>
                    <a:pt x="42030" y="283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0;p72">
              <a:extLst>
                <a:ext uri="{FF2B5EF4-FFF2-40B4-BE49-F238E27FC236}">
                  <a16:creationId xmlns:a16="http://schemas.microsoft.com/office/drawing/2014/main" id="{75135F7E-121F-4C20-B847-B18944ED9F47}"/>
                </a:ext>
              </a:extLst>
            </p:cNvPr>
            <p:cNvSpPr/>
            <p:nvPr/>
          </p:nvSpPr>
          <p:spPr>
            <a:xfrm>
              <a:off x="4946136" y="1896256"/>
              <a:ext cx="862196" cy="1174581"/>
            </a:xfrm>
            <a:custGeom>
              <a:avLst/>
              <a:gdLst/>
              <a:ahLst/>
              <a:cxnLst/>
              <a:rect l="l" t="t" r="r" b="b"/>
              <a:pathLst>
                <a:path w="20884" h="28454" extrusionOk="0">
                  <a:moveTo>
                    <a:pt x="0" y="2351"/>
                  </a:moveTo>
                  <a:cubicBezTo>
                    <a:pt x="7451" y="0"/>
                    <a:pt x="14457" y="37"/>
                    <a:pt x="20883" y="2351"/>
                  </a:cubicBezTo>
                  <a:lnTo>
                    <a:pt x="20883" y="28453"/>
                  </a:lnTo>
                  <a:cubicBezTo>
                    <a:pt x="14339" y="26322"/>
                    <a:pt x="7797" y="26131"/>
                    <a:pt x="1254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1;p72">
              <a:extLst>
                <a:ext uri="{FF2B5EF4-FFF2-40B4-BE49-F238E27FC236}">
                  <a16:creationId xmlns:a16="http://schemas.microsoft.com/office/drawing/2014/main" id="{1152142F-EA00-40BB-80DA-A4A441977BEF}"/>
                </a:ext>
              </a:extLst>
            </p:cNvPr>
            <p:cNvSpPr/>
            <p:nvPr/>
          </p:nvSpPr>
          <p:spPr>
            <a:xfrm>
              <a:off x="5808238" y="1896256"/>
              <a:ext cx="862155" cy="1174581"/>
            </a:xfrm>
            <a:custGeom>
              <a:avLst/>
              <a:gdLst/>
              <a:ahLst/>
              <a:cxnLst/>
              <a:rect l="l" t="t" r="r" b="b"/>
              <a:pathLst>
                <a:path w="20883" h="28454" extrusionOk="0">
                  <a:moveTo>
                    <a:pt x="20883" y="2351"/>
                  </a:moveTo>
                  <a:cubicBezTo>
                    <a:pt x="13432" y="0"/>
                    <a:pt x="6424" y="37"/>
                    <a:pt x="0" y="2351"/>
                  </a:cubicBezTo>
                  <a:lnTo>
                    <a:pt x="0" y="28453"/>
                  </a:lnTo>
                  <a:cubicBezTo>
                    <a:pt x="6543" y="26322"/>
                    <a:pt x="13086" y="26131"/>
                    <a:pt x="19629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2;p72">
              <a:extLst>
                <a:ext uri="{FF2B5EF4-FFF2-40B4-BE49-F238E27FC236}">
                  <a16:creationId xmlns:a16="http://schemas.microsoft.com/office/drawing/2014/main" id="{E4376F56-0725-45EE-BD62-E9C388EF31E3}"/>
                </a:ext>
              </a:extLst>
            </p:cNvPr>
            <p:cNvSpPr/>
            <p:nvPr/>
          </p:nvSpPr>
          <p:spPr>
            <a:xfrm>
              <a:off x="5725921" y="3066895"/>
              <a:ext cx="164603" cy="52302"/>
            </a:xfrm>
            <a:custGeom>
              <a:avLst/>
              <a:gdLst/>
              <a:ahLst/>
              <a:cxnLst/>
              <a:rect l="l" t="t" r="r" b="b"/>
              <a:pathLst>
                <a:path w="3987" h="1267" extrusionOk="0">
                  <a:moveTo>
                    <a:pt x="254" y="1171"/>
                  </a:moveTo>
                  <a:cubicBezTo>
                    <a:pt x="231" y="1234"/>
                    <a:pt x="159" y="1266"/>
                    <a:pt x="96" y="1241"/>
                  </a:cubicBezTo>
                  <a:cubicBezTo>
                    <a:pt x="34" y="1218"/>
                    <a:pt x="0" y="1146"/>
                    <a:pt x="25" y="1084"/>
                  </a:cubicBezTo>
                  <a:cubicBezTo>
                    <a:pt x="147" y="764"/>
                    <a:pt x="414" y="488"/>
                    <a:pt x="770" y="295"/>
                  </a:cubicBezTo>
                  <a:cubicBezTo>
                    <a:pt x="1112" y="111"/>
                    <a:pt x="1535" y="1"/>
                    <a:pt x="1994" y="1"/>
                  </a:cubicBezTo>
                  <a:cubicBezTo>
                    <a:pt x="2452" y="1"/>
                    <a:pt x="2878" y="111"/>
                    <a:pt x="3218" y="295"/>
                  </a:cubicBezTo>
                  <a:cubicBezTo>
                    <a:pt x="3574" y="488"/>
                    <a:pt x="3842" y="763"/>
                    <a:pt x="3963" y="1084"/>
                  </a:cubicBezTo>
                  <a:cubicBezTo>
                    <a:pt x="3986" y="1149"/>
                    <a:pt x="3955" y="1218"/>
                    <a:pt x="3891" y="1241"/>
                  </a:cubicBezTo>
                  <a:cubicBezTo>
                    <a:pt x="3828" y="1266"/>
                    <a:pt x="3757" y="1234"/>
                    <a:pt x="3734" y="1171"/>
                  </a:cubicBezTo>
                  <a:cubicBezTo>
                    <a:pt x="3632" y="907"/>
                    <a:pt x="3406" y="675"/>
                    <a:pt x="3101" y="510"/>
                  </a:cubicBezTo>
                  <a:cubicBezTo>
                    <a:pt x="2794" y="344"/>
                    <a:pt x="2411" y="246"/>
                    <a:pt x="1993" y="246"/>
                  </a:cubicBezTo>
                  <a:cubicBezTo>
                    <a:pt x="1574" y="246"/>
                    <a:pt x="1190" y="344"/>
                    <a:pt x="884" y="510"/>
                  </a:cubicBezTo>
                  <a:cubicBezTo>
                    <a:pt x="580" y="675"/>
                    <a:pt x="356" y="907"/>
                    <a:pt x="254" y="1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3;p72">
              <a:extLst>
                <a:ext uri="{FF2B5EF4-FFF2-40B4-BE49-F238E27FC236}">
                  <a16:creationId xmlns:a16="http://schemas.microsoft.com/office/drawing/2014/main" id="{C27DBFA0-6FB7-413C-B24D-9485DD656FB6}"/>
                </a:ext>
              </a:extLst>
            </p:cNvPr>
            <p:cNvSpPr/>
            <p:nvPr/>
          </p:nvSpPr>
          <p:spPr>
            <a:xfrm>
              <a:off x="4996376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72" y="1914"/>
                  </a:moveTo>
                  <a:cubicBezTo>
                    <a:pt x="108" y="1933"/>
                    <a:pt x="39" y="1897"/>
                    <a:pt x="20" y="1834"/>
                  </a:cubicBezTo>
                  <a:cubicBezTo>
                    <a:pt x="0" y="1769"/>
                    <a:pt x="37" y="1699"/>
                    <a:pt x="100" y="1681"/>
                  </a:cubicBezTo>
                  <a:cubicBezTo>
                    <a:pt x="3223" y="714"/>
                    <a:pt x="6446" y="132"/>
                    <a:pt x="9654" y="65"/>
                  </a:cubicBezTo>
                  <a:cubicBezTo>
                    <a:pt x="12627" y="0"/>
                    <a:pt x="15586" y="376"/>
                    <a:pt x="18442" y="1291"/>
                  </a:cubicBezTo>
                  <a:cubicBezTo>
                    <a:pt x="18506" y="1310"/>
                    <a:pt x="18542" y="1380"/>
                    <a:pt x="18521" y="1445"/>
                  </a:cubicBezTo>
                  <a:cubicBezTo>
                    <a:pt x="18500" y="1508"/>
                    <a:pt x="18431" y="1543"/>
                    <a:pt x="18367" y="1522"/>
                  </a:cubicBezTo>
                  <a:cubicBezTo>
                    <a:pt x="15539" y="618"/>
                    <a:pt x="12606" y="245"/>
                    <a:pt x="9660" y="308"/>
                  </a:cubicBezTo>
                  <a:cubicBezTo>
                    <a:pt x="6476" y="376"/>
                    <a:pt x="3276" y="953"/>
                    <a:pt x="172" y="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4;p72">
              <a:extLst>
                <a:ext uri="{FF2B5EF4-FFF2-40B4-BE49-F238E27FC236}">
                  <a16:creationId xmlns:a16="http://schemas.microsoft.com/office/drawing/2014/main" id="{83F4E546-77C8-420C-BA4B-0AF10989F869}"/>
                </a:ext>
              </a:extLst>
            </p:cNvPr>
            <p:cNvSpPr/>
            <p:nvPr/>
          </p:nvSpPr>
          <p:spPr>
            <a:xfrm>
              <a:off x="5124724" y="3057318"/>
              <a:ext cx="545045" cy="47513"/>
            </a:xfrm>
            <a:custGeom>
              <a:avLst/>
              <a:gdLst/>
              <a:ahLst/>
              <a:cxnLst/>
              <a:rect l="l" t="t" r="r" b="b"/>
              <a:pathLst>
                <a:path w="13202" h="1151" extrusionOk="0">
                  <a:moveTo>
                    <a:pt x="162" y="1136"/>
                  </a:moveTo>
                  <a:cubicBezTo>
                    <a:pt x="96" y="1150"/>
                    <a:pt x="30" y="1111"/>
                    <a:pt x="15" y="1045"/>
                  </a:cubicBezTo>
                  <a:cubicBezTo>
                    <a:pt x="1" y="979"/>
                    <a:pt x="43" y="913"/>
                    <a:pt x="108" y="898"/>
                  </a:cubicBezTo>
                  <a:cubicBezTo>
                    <a:pt x="2317" y="394"/>
                    <a:pt x="4557" y="98"/>
                    <a:pt x="6793" y="48"/>
                  </a:cubicBezTo>
                  <a:cubicBezTo>
                    <a:pt x="8910" y="1"/>
                    <a:pt x="11023" y="177"/>
                    <a:pt x="13092" y="612"/>
                  </a:cubicBezTo>
                  <a:cubicBezTo>
                    <a:pt x="13159" y="625"/>
                    <a:pt x="13201" y="691"/>
                    <a:pt x="13188" y="757"/>
                  </a:cubicBezTo>
                  <a:cubicBezTo>
                    <a:pt x="13175" y="823"/>
                    <a:pt x="13109" y="864"/>
                    <a:pt x="13043" y="851"/>
                  </a:cubicBezTo>
                  <a:cubicBezTo>
                    <a:pt x="10989" y="421"/>
                    <a:pt x="8897" y="246"/>
                    <a:pt x="6796" y="292"/>
                  </a:cubicBezTo>
                  <a:cubicBezTo>
                    <a:pt x="4581" y="340"/>
                    <a:pt x="2357" y="635"/>
                    <a:pt x="162" y="1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5;p72">
              <a:extLst>
                <a:ext uri="{FF2B5EF4-FFF2-40B4-BE49-F238E27FC236}">
                  <a16:creationId xmlns:a16="http://schemas.microsoft.com/office/drawing/2014/main" id="{9CC24018-E506-4BBB-9D63-C6D90D5D87A1}"/>
                </a:ext>
              </a:extLst>
            </p:cNvPr>
            <p:cNvSpPr/>
            <p:nvPr/>
          </p:nvSpPr>
          <p:spPr>
            <a:xfrm>
              <a:off x="5856415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8440" y="1681"/>
                  </a:moveTo>
                  <a:cubicBezTo>
                    <a:pt x="18504" y="1702"/>
                    <a:pt x="18541" y="1769"/>
                    <a:pt x="18521" y="1834"/>
                  </a:cubicBezTo>
                  <a:cubicBezTo>
                    <a:pt x="18500" y="1897"/>
                    <a:pt x="18433" y="1933"/>
                    <a:pt x="18366" y="1914"/>
                  </a:cubicBezTo>
                  <a:cubicBezTo>
                    <a:pt x="15266" y="953"/>
                    <a:pt x="12066" y="376"/>
                    <a:pt x="8882" y="308"/>
                  </a:cubicBezTo>
                  <a:cubicBezTo>
                    <a:pt x="5934" y="245"/>
                    <a:pt x="3002" y="618"/>
                    <a:pt x="175" y="1522"/>
                  </a:cubicBezTo>
                  <a:cubicBezTo>
                    <a:pt x="110" y="1543"/>
                    <a:pt x="40" y="1508"/>
                    <a:pt x="21" y="1443"/>
                  </a:cubicBezTo>
                  <a:cubicBezTo>
                    <a:pt x="0" y="1380"/>
                    <a:pt x="35" y="1310"/>
                    <a:pt x="98" y="1291"/>
                  </a:cubicBezTo>
                  <a:cubicBezTo>
                    <a:pt x="2952" y="376"/>
                    <a:pt x="5912" y="0"/>
                    <a:pt x="8887" y="63"/>
                  </a:cubicBezTo>
                  <a:cubicBezTo>
                    <a:pt x="12095" y="132"/>
                    <a:pt x="15319" y="712"/>
                    <a:pt x="18440" y="16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72">
              <a:extLst>
                <a:ext uri="{FF2B5EF4-FFF2-40B4-BE49-F238E27FC236}">
                  <a16:creationId xmlns:a16="http://schemas.microsoft.com/office/drawing/2014/main" id="{634422E4-CFCF-4592-A278-BEEA16035ACD}"/>
                </a:ext>
              </a:extLst>
            </p:cNvPr>
            <p:cNvSpPr/>
            <p:nvPr/>
          </p:nvSpPr>
          <p:spPr>
            <a:xfrm>
              <a:off x="5948351" y="3057318"/>
              <a:ext cx="545127" cy="47637"/>
            </a:xfrm>
            <a:custGeom>
              <a:avLst/>
              <a:gdLst/>
              <a:ahLst/>
              <a:cxnLst/>
              <a:rect l="l" t="t" r="r" b="b"/>
              <a:pathLst>
                <a:path w="13204" h="1154" extrusionOk="0">
                  <a:moveTo>
                    <a:pt x="13095" y="898"/>
                  </a:moveTo>
                  <a:cubicBezTo>
                    <a:pt x="13161" y="913"/>
                    <a:pt x="13203" y="979"/>
                    <a:pt x="13187" y="1045"/>
                  </a:cubicBezTo>
                  <a:cubicBezTo>
                    <a:pt x="13173" y="1111"/>
                    <a:pt x="13107" y="1153"/>
                    <a:pt x="13040" y="1136"/>
                  </a:cubicBezTo>
                  <a:cubicBezTo>
                    <a:pt x="10846" y="637"/>
                    <a:pt x="8622" y="342"/>
                    <a:pt x="6405" y="292"/>
                  </a:cubicBezTo>
                  <a:cubicBezTo>
                    <a:pt x="4306" y="246"/>
                    <a:pt x="2212" y="421"/>
                    <a:pt x="159" y="852"/>
                  </a:cubicBezTo>
                  <a:cubicBezTo>
                    <a:pt x="93" y="867"/>
                    <a:pt x="28" y="823"/>
                    <a:pt x="13" y="757"/>
                  </a:cubicBezTo>
                  <a:cubicBezTo>
                    <a:pt x="0" y="691"/>
                    <a:pt x="43" y="625"/>
                    <a:pt x="109" y="612"/>
                  </a:cubicBezTo>
                  <a:cubicBezTo>
                    <a:pt x="2180" y="177"/>
                    <a:pt x="4291" y="1"/>
                    <a:pt x="6408" y="48"/>
                  </a:cubicBezTo>
                  <a:cubicBezTo>
                    <a:pt x="8645" y="96"/>
                    <a:pt x="10888" y="393"/>
                    <a:pt x="13095" y="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7;p72">
              <a:extLst>
                <a:ext uri="{FF2B5EF4-FFF2-40B4-BE49-F238E27FC236}">
                  <a16:creationId xmlns:a16="http://schemas.microsoft.com/office/drawing/2014/main" id="{4867E79E-AFE3-4D57-A523-DB50EEC8291C}"/>
                </a:ext>
              </a:extLst>
            </p:cNvPr>
            <p:cNvSpPr/>
            <p:nvPr/>
          </p:nvSpPr>
          <p:spPr>
            <a:xfrm>
              <a:off x="5803119" y="2006066"/>
              <a:ext cx="10239" cy="1069854"/>
            </a:xfrm>
            <a:custGeom>
              <a:avLst/>
              <a:gdLst/>
              <a:ahLst/>
              <a:cxnLst/>
              <a:rect l="l" t="t" r="r" b="b"/>
              <a:pathLst>
                <a:path w="248" h="25917" extrusionOk="0">
                  <a:moveTo>
                    <a:pt x="1" y="124"/>
                  </a:moveTo>
                  <a:cubicBezTo>
                    <a:pt x="1" y="56"/>
                    <a:pt x="56" y="0"/>
                    <a:pt x="124" y="0"/>
                  </a:cubicBezTo>
                  <a:cubicBezTo>
                    <a:pt x="192" y="0"/>
                    <a:pt x="247" y="56"/>
                    <a:pt x="247" y="124"/>
                  </a:cubicBezTo>
                  <a:lnTo>
                    <a:pt x="247" y="25793"/>
                  </a:lnTo>
                  <a:cubicBezTo>
                    <a:pt x="247" y="25861"/>
                    <a:pt x="192" y="25917"/>
                    <a:pt x="124" y="25917"/>
                  </a:cubicBezTo>
                  <a:cubicBezTo>
                    <a:pt x="56" y="25917"/>
                    <a:pt x="1" y="25861"/>
                    <a:pt x="1" y="25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8;p72">
              <a:extLst>
                <a:ext uri="{FF2B5EF4-FFF2-40B4-BE49-F238E27FC236}">
                  <a16:creationId xmlns:a16="http://schemas.microsoft.com/office/drawing/2014/main" id="{0D861AF9-DBC2-44CA-A5D3-B5BD28E2E488}"/>
                </a:ext>
              </a:extLst>
            </p:cNvPr>
            <p:cNvSpPr/>
            <p:nvPr/>
          </p:nvSpPr>
          <p:spPr>
            <a:xfrm>
              <a:off x="5284280" y="1967137"/>
              <a:ext cx="476718" cy="70548"/>
            </a:xfrm>
            <a:custGeom>
              <a:avLst/>
              <a:gdLst/>
              <a:ahLst/>
              <a:cxnLst/>
              <a:rect l="l" t="t" r="r" b="b"/>
              <a:pathLst>
                <a:path w="11547" h="1709" extrusionOk="0">
                  <a:moveTo>
                    <a:pt x="140" y="377"/>
                  </a:moveTo>
                  <a:cubicBezTo>
                    <a:pt x="73" y="383"/>
                    <a:pt x="14" y="333"/>
                    <a:pt x="5" y="267"/>
                  </a:cubicBezTo>
                  <a:cubicBezTo>
                    <a:pt x="1" y="199"/>
                    <a:pt x="49" y="140"/>
                    <a:pt x="115" y="133"/>
                  </a:cubicBezTo>
                  <a:cubicBezTo>
                    <a:pt x="471" y="99"/>
                    <a:pt x="823" y="73"/>
                    <a:pt x="1175" y="52"/>
                  </a:cubicBezTo>
                  <a:cubicBezTo>
                    <a:pt x="1525" y="32"/>
                    <a:pt x="1880" y="21"/>
                    <a:pt x="2237" y="17"/>
                  </a:cubicBezTo>
                  <a:cubicBezTo>
                    <a:pt x="3775" y="1"/>
                    <a:pt x="5312" y="151"/>
                    <a:pt x="6849" y="410"/>
                  </a:cubicBezTo>
                  <a:cubicBezTo>
                    <a:pt x="8380" y="669"/>
                    <a:pt x="9913" y="1036"/>
                    <a:pt x="11444" y="1454"/>
                  </a:cubicBezTo>
                  <a:cubicBezTo>
                    <a:pt x="11510" y="1472"/>
                    <a:pt x="11547" y="1538"/>
                    <a:pt x="11529" y="1604"/>
                  </a:cubicBezTo>
                  <a:cubicBezTo>
                    <a:pt x="11512" y="1670"/>
                    <a:pt x="11446" y="1708"/>
                    <a:pt x="11380" y="1691"/>
                  </a:cubicBezTo>
                  <a:cubicBezTo>
                    <a:pt x="9859" y="1275"/>
                    <a:pt x="8333" y="908"/>
                    <a:pt x="6808" y="651"/>
                  </a:cubicBezTo>
                  <a:cubicBezTo>
                    <a:pt x="5286" y="394"/>
                    <a:pt x="3762" y="245"/>
                    <a:pt x="2240" y="262"/>
                  </a:cubicBezTo>
                  <a:cubicBezTo>
                    <a:pt x="1892" y="267"/>
                    <a:pt x="1542" y="280"/>
                    <a:pt x="1190" y="297"/>
                  </a:cubicBezTo>
                  <a:cubicBezTo>
                    <a:pt x="839" y="318"/>
                    <a:pt x="488" y="344"/>
                    <a:pt x="140" y="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9;p72">
              <a:extLst>
                <a:ext uri="{FF2B5EF4-FFF2-40B4-BE49-F238E27FC236}">
                  <a16:creationId xmlns:a16="http://schemas.microsoft.com/office/drawing/2014/main" id="{A2CA0E40-4437-40E0-AE61-8E6E6FA9D087}"/>
                </a:ext>
              </a:extLst>
            </p:cNvPr>
            <p:cNvSpPr/>
            <p:nvPr/>
          </p:nvSpPr>
          <p:spPr>
            <a:xfrm>
              <a:off x="5292289" y="2042353"/>
              <a:ext cx="468832" cy="69804"/>
            </a:xfrm>
            <a:custGeom>
              <a:avLst/>
              <a:gdLst/>
              <a:ahLst/>
              <a:cxnLst/>
              <a:rect l="l" t="t" r="r" b="b"/>
              <a:pathLst>
                <a:path w="11356" h="1691" extrusionOk="0">
                  <a:moveTo>
                    <a:pt x="139" y="362"/>
                  </a:moveTo>
                  <a:cubicBezTo>
                    <a:pt x="71" y="368"/>
                    <a:pt x="13" y="318"/>
                    <a:pt x="7" y="250"/>
                  </a:cubicBezTo>
                  <a:cubicBezTo>
                    <a:pt x="1" y="183"/>
                    <a:pt x="51" y="124"/>
                    <a:pt x="118" y="118"/>
                  </a:cubicBezTo>
                  <a:cubicBezTo>
                    <a:pt x="449" y="89"/>
                    <a:pt x="777" y="65"/>
                    <a:pt x="1102" y="49"/>
                  </a:cubicBezTo>
                  <a:cubicBezTo>
                    <a:pt x="1428" y="32"/>
                    <a:pt x="1758" y="21"/>
                    <a:pt x="2088" y="17"/>
                  </a:cubicBezTo>
                  <a:cubicBezTo>
                    <a:pt x="3618" y="1"/>
                    <a:pt x="5149" y="149"/>
                    <a:pt x="6677" y="404"/>
                  </a:cubicBezTo>
                  <a:cubicBezTo>
                    <a:pt x="8204" y="661"/>
                    <a:pt x="9731" y="1022"/>
                    <a:pt x="11252" y="1436"/>
                  </a:cubicBezTo>
                  <a:cubicBezTo>
                    <a:pt x="11318" y="1454"/>
                    <a:pt x="11356" y="1520"/>
                    <a:pt x="11338" y="1586"/>
                  </a:cubicBezTo>
                  <a:cubicBezTo>
                    <a:pt x="11319" y="1652"/>
                    <a:pt x="11253" y="1690"/>
                    <a:pt x="11187" y="1673"/>
                  </a:cubicBezTo>
                  <a:cubicBezTo>
                    <a:pt x="9671" y="1262"/>
                    <a:pt x="8153" y="899"/>
                    <a:pt x="6636" y="645"/>
                  </a:cubicBezTo>
                  <a:cubicBezTo>
                    <a:pt x="5121" y="390"/>
                    <a:pt x="3603" y="243"/>
                    <a:pt x="2090" y="259"/>
                  </a:cubicBezTo>
                  <a:cubicBezTo>
                    <a:pt x="1767" y="263"/>
                    <a:pt x="1442" y="274"/>
                    <a:pt x="1114" y="290"/>
                  </a:cubicBezTo>
                  <a:cubicBezTo>
                    <a:pt x="785" y="310"/>
                    <a:pt x="460" y="332"/>
                    <a:pt x="139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0;p72">
              <a:extLst>
                <a:ext uri="{FF2B5EF4-FFF2-40B4-BE49-F238E27FC236}">
                  <a16:creationId xmlns:a16="http://schemas.microsoft.com/office/drawing/2014/main" id="{F6D40737-DF85-481E-B61D-8144F612C3C4}"/>
                </a:ext>
              </a:extLst>
            </p:cNvPr>
            <p:cNvSpPr/>
            <p:nvPr/>
          </p:nvSpPr>
          <p:spPr>
            <a:xfrm>
              <a:off x="5300174" y="2117528"/>
              <a:ext cx="460947" cy="69103"/>
            </a:xfrm>
            <a:custGeom>
              <a:avLst/>
              <a:gdLst/>
              <a:ahLst/>
              <a:cxnLst/>
              <a:rect l="l" t="t" r="r" b="b"/>
              <a:pathLst>
                <a:path w="11165" h="1674" extrusionOk="0">
                  <a:moveTo>
                    <a:pt x="139" y="349"/>
                  </a:moveTo>
                  <a:cubicBezTo>
                    <a:pt x="71" y="354"/>
                    <a:pt x="12" y="305"/>
                    <a:pt x="6" y="236"/>
                  </a:cubicBezTo>
                  <a:cubicBezTo>
                    <a:pt x="1" y="169"/>
                    <a:pt x="51" y="110"/>
                    <a:pt x="118" y="104"/>
                  </a:cubicBezTo>
                  <a:cubicBezTo>
                    <a:pt x="416" y="79"/>
                    <a:pt x="718" y="59"/>
                    <a:pt x="1028" y="44"/>
                  </a:cubicBezTo>
                  <a:cubicBezTo>
                    <a:pt x="1329" y="29"/>
                    <a:pt x="1635" y="21"/>
                    <a:pt x="1941" y="16"/>
                  </a:cubicBezTo>
                  <a:cubicBezTo>
                    <a:pt x="3464" y="0"/>
                    <a:pt x="4987" y="147"/>
                    <a:pt x="6508" y="399"/>
                  </a:cubicBezTo>
                  <a:cubicBezTo>
                    <a:pt x="8028" y="653"/>
                    <a:pt x="9547" y="1012"/>
                    <a:pt x="11061" y="1418"/>
                  </a:cubicBezTo>
                  <a:cubicBezTo>
                    <a:pt x="11127" y="1437"/>
                    <a:pt x="11165" y="1503"/>
                    <a:pt x="11147" y="1569"/>
                  </a:cubicBezTo>
                  <a:cubicBezTo>
                    <a:pt x="11128" y="1635"/>
                    <a:pt x="11062" y="1674"/>
                    <a:pt x="10996" y="1654"/>
                  </a:cubicBezTo>
                  <a:cubicBezTo>
                    <a:pt x="9487" y="1249"/>
                    <a:pt x="7976" y="894"/>
                    <a:pt x="6466" y="642"/>
                  </a:cubicBezTo>
                  <a:cubicBezTo>
                    <a:pt x="4958" y="391"/>
                    <a:pt x="3449" y="244"/>
                    <a:pt x="1941" y="260"/>
                  </a:cubicBezTo>
                  <a:cubicBezTo>
                    <a:pt x="1643" y="264"/>
                    <a:pt x="1342" y="273"/>
                    <a:pt x="1040" y="288"/>
                  </a:cubicBezTo>
                  <a:cubicBezTo>
                    <a:pt x="745" y="301"/>
                    <a:pt x="445" y="323"/>
                    <a:pt x="139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;p72">
              <a:extLst>
                <a:ext uri="{FF2B5EF4-FFF2-40B4-BE49-F238E27FC236}">
                  <a16:creationId xmlns:a16="http://schemas.microsoft.com/office/drawing/2014/main" id="{81EC72D1-BD0D-474B-9913-54DFC410DDD2}"/>
                </a:ext>
              </a:extLst>
            </p:cNvPr>
            <p:cNvSpPr/>
            <p:nvPr/>
          </p:nvSpPr>
          <p:spPr>
            <a:xfrm>
              <a:off x="5308183" y="2192662"/>
              <a:ext cx="452938" cy="68442"/>
            </a:xfrm>
            <a:custGeom>
              <a:avLst/>
              <a:gdLst/>
              <a:ahLst/>
              <a:cxnLst/>
              <a:rect l="l" t="t" r="r" b="b"/>
              <a:pathLst>
                <a:path w="10971" h="1658" extrusionOk="0">
                  <a:moveTo>
                    <a:pt x="137" y="337"/>
                  </a:moveTo>
                  <a:cubicBezTo>
                    <a:pt x="69" y="342"/>
                    <a:pt x="11" y="291"/>
                    <a:pt x="5" y="225"/>
                  </a:cubicBezTo>
                  <a:cubicBezTo>
                    <a:pt x="0" y="156"/>
                    <a:pt x="52" y="97"/>
                    <a:pt x="119" y="93"/>
                  </a:cubicBezTo>
                  <a:cubicBezTo>
                    <a:pt x="391" y="71"/>
                    <a:pt x="670" y="53"/>
                    <a:pt x="955" y="41"/>
                  </a:cubicBezTo>
                  <a:cubicBezTo>
                    <a:pt x="1229" y="28"/>
                    <a:pt x="1508" y="21"/>
                    <a:pt x="1788" y="17"/>
                  </a:cubicBezTo>
                  <a:cubicBezTo>
                    <a:pt x="3306" y="0"/>
                    <a:pt x="4823" y="146"/>
                    <a:pt x="6336" y="397"/>
                  </a:cubicBezTo>
                  <a:cubicBezTo>
                    <a:pt x="7848" y="646"/>
                    <a:pt x="9359" y="1000"/>
                    <a:pt x="10867" y="1402"/>
                  </a:cubicBezTo>
                  <a:cubicBezTo>
                    <a:pt x="10933" y="1418"/>
                    <a:pt x="10971" y="1487"/>
                    <a:pt x="10955" y="1552"/>
                  </a:cubicBezTo>
                  <a:cubicBezTo>
                    <a:pt x="10939" y="1620"/>
                    <a:pt x="10871" y="1658"/>
                    <a:pt x="10805" y="1640"/>
                  </a:cubicBezTo>
                  <a:cubicBezTo>
                    <a:pt x="9302" y="1241"/>
                    <a:pt x="7799" y="889"/>
                    <a:pt x="6298" y="640"/>
                  </a:cubicBezTo>
                  <a:cubicBezTo>
                    <a:pt x="4796" y="392"/>
                    <a:pt x="3293" y="248"/>
                    <a:pt x="1793" y="265"/>
                  </a:cubicBezTo>
                  <a:cubicBezTo>
                    <a:pt x="1520" y="268"/>
                    <a:pt x="1244" y="276"/>
                    <a:pt x="966" y="288"/>
                  </a:cubicBezTo>
                  <a:cubicBezTo>
                    <a:pt x="693" y="295"/>
                    <a:pt x="419" y="315"/>
                    <a:pt x="137" y="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2;p72">
              <a:extLst>
                <a:ext uri="{FF2B5EF4-FFF2-40B4-BE49-F238E27FC236}">
                  <a16:creationId xmlns:a16="http://schemas.microsoft.com/office/drawing/2014/main" id="{563F064D-1DD6-43B1-851A-95BD3CFE8C2E}"/>
                </a:ext>
              </a:extLst>
            </p:cNvPr>
            <p:cNvSpPr/>
            <p:nvPr/>
          </p:nvSpPr>
          <p:spPr>
            <a:xfrm>
              <a:off x="5009587" y="2267548"/>
              <a:ext cx="751552" cy="67823"/>
            </a:xfrm>
            <a:custGeom>
              <a:avLst/>
              <a:gdLst/>
              <a:ahLst/>
              <a:cxnLst/>
              <a:rect l="l" t="t" r="r" b="b"/>
              <a:pathLst>
                <a:path w="18204" h="1643" extrusionOk="0">
                  <a:moveTo>
                    <a:pt x="165" y="1624"/>
                  </a:moveTo>
                  <a:cubicBezTo>
                    <a:pt x="99" y="1642"/>
                    <a:pt x="33" y="1600"/>
                    <a:pt x="18" y="1533"/>
                  </a:cubicBezTo>
                  <a:cubicBezTo>
                    <a:pt x="0" y="1467"/>
                    <a:pt x="43" y="1401"/>
                    <a:pt x="109" y="1385"/>
                  </a:cubicBezTo>
                  <a:cubicBezTo>
                    <a:pt x="1590" y="1033"/>
                    <a:pt x="3074" y="700"/>
                    <a:pt x="4569" y="449"/>
                  </a:cubicBezTo>
                  <a:cubicBezTo>
                    <a:pt x="6062" y="199"/>
                    <a:pt x="7561" y="35"/>
                    <a:pt x="9068" y="17"/>
                  </a:cubicBezTo>
                  <a:cubicBezTo>
                    <a:pt x="10578" y="1"/>
                    <a:pt x="12085" y="146"/>
                    <a:pt x="13591" y="391"/>
                  </a:cubicBezTo>
                  <a:cubicBezTo>
                    <a:pt x="15096" y="639"/>
                    <a:pt x="16599" y="989"/>
                    <a:pt x="18100" y="1385"/>
                  </a:cubicBezTo>
                  <a:cubicBezTo>
                    <a:pt x="18166" y="1401"/>
                    <a:pt x="18204" y="1469"/>
                    <a:pt x="18188" y="1535"/>
                  </a:cubicBezTo>
                  <a:cubicBezTo>
                    <a:pt x="18172" y="1601"/>
                    <a:pt x="18104" y="1639"/>
                    <a:pt x="18038" y="1623"/>
                  </a:cubicBezTo>
                  <a:cubicBezTo>
                    <a:pt x="16544" y="1228"/>
                    <a:pt x="15046" y="882"/>
                    <a:pt x="13553" y="636"/>
                  </a:cubicBezTo>
                  <a:cubicBezTo>
                    <a:pt x="12059" y="390"/>
                    <a:pt x="10563" y="247"/>
                    <a:pt x="9071" y="264"/>
                  </a:cubicBezTo>
                  <a:cubicBezTo>
                    <a:pt x="7581" y="280"/>
                    <a:pt x="6096" y="443"/>
                    <a:pt x="4610" y="691"/>
                  </a:cubicBezTo>
                  <a:cubicBezTo>
                    <a:pt x="3124" y="940"/>
                    <a:pt x="1643" y="1275"/>
                    <a:pt x="165" y="1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3;p72">
              <a:extLst>
                <a:ext uri="{FF2B5EF4-FFF2-40B4-BE49-F238E27FC236}">
                  <a16:creationId xmlns:a16="http://schemas.microsoft.com/office/drawing/2014/main" id="{F0928CAA-EE99-4D7B-A3F7-2E9CFBA310C6}"/>
                </a:ext>
              </a:extLst>
            </p:cNvPr>
            <p:cNvSpPr/>
            <p:nvPr/>
          </p:nvSpPr>
          <p:spPr>
            <a:xfrm>
              <a:off x="5013178" y="2342970"/>
              <a:ext cx="747960" cy="66915"/>
            </a:xfrm>
            <a:custGeom>
              <a:avLst/>
              <a:gdLst/>
              <a:ahLst/>
              <a:cxnLst/>
              <a:rect l="l" t="t" r="r" b="b"/>
              <a:pathLst>
                <a:path w="18117" h="1621" extrusionOk="0">
                  <a:moveTo>
                    <a:pt x="162" y="1602"/>
                  </a:moveTo>
                  <a:cubicBezTo>
                    <a:pt x="95" y="1616"/>
                    <a:pt x="29" y="1577"/>
                    <a:pt x="15" y="1511"/>
                  </a:cubicBezTo>
                  <a:cubicBezTo>
                    <a:pt x="0" y="1445"/>
                    <a:pt x="40" y="1379"/>
                    <a:pt x="107" y="1364"/>
                  </a:cubicBezTo>
                  <a:cubicBezTo>
                    <a:pt x="1580" y="1017"/>
                    <a:pt x="3058" y="689"/>
                    <a:pt x="4545" y="442"/>
                  </a:cubicBezTo>
                  <a:cubicBezTo>
                    <a:pt x="6032" y="197"/>
                    <a:pt x="7524" y="34"/>
                    <a:pt x="9025" y="16"/>
                  </a:cubicBezTo>
                  <a:cubicBezTo>
                    <a:pt x="10526" y="0"/>
                    <a:pt x="12028" y="144"/>
                    <a:pt x="13526" y="388"/>
                  </a:cubicBezTo>
                  <a:cubicBezTo>
                    <a:pt x="15024" y="631"/>
                    <a:pt x="16520" y="976"/>
                    <a:pt x="18013" y="1367"/>
                  </a:cubicBezTo>
                  <a:cubicBezTo>
                    <a:pt x="18079" y="1383"/>
                    <a:pt x="18117" y="1452"/>
                    <a:pt x="18101" y="1517"/>
                  </a:cubicBezTo>
                  <a:cubicBezTo>
                    <a:pt x="18085" y="1583"/>
                    <a:pt x="18017" y="1621"/>
                    <a:pt x="17952" y="1605"/>
                  </a:cubicBezTo>
                  <a:cubicBezTo>
                    <a:pt x="16465" y="1216"/>
                    <a:pt x="14978" y="872"/>
                    <a:pt x="13488" y="630"/>
                  </a:cubicBezTo>
                  <a:cubicBezTo>
                    <a:pt x="12001" y="388"/>
                    <a:pt x="10513" y="247"/>
                    <a:pt x="9028" y="263"/>
                  </a:cubicBezTo>
                  <a:cubicBezTo>
                    <a:pt x="7544" y="279"/>
                    <a:pt x="6063" y="440"/>
                    <a:pt x="4588" y="684"/>
                  </a:cubicBezTo>
                  <a:cubicBezTo>
                    <a:pt x="3109" y="929"/>
                    <a:pt x="1633" y="1255"/>
                    <a:pt x="162" y="16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4;p72">
              <a:extLst>
                <a:ext uri="{FF2B5EF4-FFF2-40B4-BE49-F238E27FC236}">
                  <a16:creationId xmlns:a16="http://schemas.microsoft.com/office/drawing/2014/main" id="{76B3D754-E14F-4BA1-8445-5CAB90CCA0CB}"/>
                </a:ext>
              </a:extLst>
            </p:cNvPr>
            <p:cNvSpPr/>
            <p:nvPr/>
          </p:nvSpPr>
          <p:spPr>
            <a:xfrm>
              <a:off x="5016729" y="2418104"/>
              <a:ext cx="744369" cy="66254"/>
            </a:xfrm>
            <a:custGeom>
              <a:avLst/>
              <a:gdLst/>
              <a:ahLst/>
              <a:cxnLst/>
              <a:rect l="l" t="t" r="r" b="b"/>
              <a:pathLst>
                <a:path w="18030" h="1605" extrusionOk="0">
                  <a:moveTo>
                    <a:pt x="162" y="1584"/>
                  </a:moveTo>
                  <a:cubicBezTo>
                    <a:pt x="96" y="1599"/>
                    <a:pt x="30" y="1558"/>
                    <a:pt x="15" y="1492"/>
                  </a:cubicBezTo>
                  <a:cubicBezTo>
                    <a:pt x="1" y="1426"/>
                    <a:pt x="40" y="1360"/>
                    <a:pt x="106" y="1345"/>
                  </a:cubicBezTo>
                  <a:cubicBezTo>
                    <a:pt x="1574" y="1005"/>
                    <a:pt x="3045" y="679"/>
                    <a:pt x="4524" y="436"/>
                  </a:cubicBezTo>
                  <a:cubicBezTo>
                    <a:pt x="6003" y="196"/>
                    <a:pt x="7488" y="31"/>
                    <a:pt x="8979" y="17"/>
                  </a:cubicBezTo>
                  <a:cubicBezTo>
                    <a:pt x="10472" y="0"/>
                    <a:pt x="11967" y="141"/>
                    <a:pt x="13458" y="384"/>
                  </a:cubicBezTo>
                  <a:cubicBezTo>
                    <a:pt x="14948" y="624"/>
                    <a:pt x="16438" y="966"/>
                    <a:pt x="17925" y="1351"/>
                  </a:cubicBezTo>
                  <a:cubicBezTo>
                    <a:pt x="17991" y="1367"/>
                    <a:pt x="18029" y="1436"/>
                    <a:pt x="18013" y="1499"/>
                  </a:cubicBezTo>
                  <a:cubicBezTo>
                    <a:pt x="17997" y="1565"/>
                    <a:pt x="17928" y="1605"/>
                    <a:pt x="17865" y="1587"/>
                  </a:cubicBezTo>
                  <a:cubicBezTo>
                    <a:pt x="16385" y="1206"/>
                    <a:pt x="14903" y="867"/>
                    <a:pt x="13421" y="626"/>
                  </a:cubicBezTo>
                  <a:cubicBezTo>
                    <a:pt x="11940" y="388"/>
                    <a:pt x="10462" y="247"/>
                    <a:pt x="8982" y="263"/>
                  </a:cubicBezTo>
                  <a:cubicBezTo>
                    <a:pt x="7508" y="279"/>
                    <a:pt x="6034" y="439"/>
                    <a:pt x="4566" y="682"/>
                  </a:cubicBezTo>
                  <a:cubicBezTo>
                    <a:pt x="3092" y="919"/>
                    <a:pt x="1626" y="1242"/>
                    <a:pt x="162" y="1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85;p72">
              <a:extLst>
                <a:ext uri="{FF2B5EF4-FFF2-40B4-BE49-F238E27FC236}">
                  <a16:creationId xmlns:a16="http://schemas.microsoft.com/office/drawing/2014/main" id="{81BE25E1-8402-4155-8A5D-EE4470551837}"/>
                </a:ext>
              </a:extLst>
            </p:cNvPr>
            <p:cNvSpPr/>
            <p:nvPr/>
          </p:nvSpPr>
          <p:spPr>
            <a:xfrm>
              <a:off x="5020361" y="2493238"/>
              <a:ext cx="740653" cy="65511"/>
            </a:xfrm>
            <a:custGeom>
              <a:avLst/>
              <a:gdLst/>
              <a:ahLst/>
              <a:cxnLst/>
              <a:rect l="l" t="t" r="r" b="b"/>
              <a:pathLst>
                <a:path w="17940" h="1587" extrusionOk="0">
                  <a:moveTo>
                    <a:pt x="162" y="1569"/>
                  </a:moveTo>
                  <a:cubicBezTo>
                    <a:pt x="96" y="1583"/>
                    <a:pt x="30" y="1542"/>
                    <a:pt x="15" y="1476"/>
                  </a:cubicBezTo>
                  <a:cubicBezTo>
                    <a:pt x="1" y="1410"/>
                    <a:pt x="40" y="1344"/>
                    <a:pt x="106" y="1329"/>
                  </a:cubicBezTo>
                  <a:cubicBezTo>
                    <a:pt x="1567" y="992"/>
                    <a:pt x="3032" y="672"/>
                    <a:pt x="4502" y="432"/>
                  </a:cubicBezTo>
                  <a:cubicBezTo>
                    <a:pt x="5973" y="192"/>
                    <a:pt x="7451" y="34"/>
                    <a:pt x="8935" y="17"/>
                  </a:cubicBezTo>
                  <a:cubicBezTo>
                    <a:pt x="10422" y="1"/>
                    <a:pt x="11908" y="140"/>
                    <a:pt x="13392" y="378"/>
                  </a:cubicBezTo>
                  <a:cubicBezTo>
                    <a:pt x="14875" y="617"/>
                    <a:pt x="16356" y="953"/>
                    <a:pt x="17836" y="1332"/>
                  </a:cubicBezTo>
                  <a:cubicBezTo>
                    <a:pt x="17902" y="1350"/>
                    <a:pt x="17940" y="1416"/>
                    <a:pt x="17924" y="1482"/>
                  </a:cubicBezTo>
                  <a:cubicBezTo>
                    <a:pt x="17906" y="1548"/>
                    <a:pt x="17839" y="1586"/>
                    <a:pt x="17774" y="1570"/>
                  </a:cubicBezTo>
                  <a:cubicBezTo>
                    <a:pt x="16303" y="1191"/>
                    <a:pt x="14829" y="858"/>
                    <a:pt x="13354" y="622"/>
                  </a:cubicBezTo>
                  <a:cubicBezTo>
                    <a:pt x="11880" y="384"/>
                    <a:pt x="10409" y="247"/>
                    <a:pt x="8937" y="263"/>
                  </a:cubicBezTo>
                  <a:cubicBezTo>
                    <a:pt x="7469" y="280"/>
                    <a:pt x="6003" y="438"/>
                    <a:pt x="4543" y="676"/>
                  </a:cubicBezTo>
                  <a:cubicBezTo>
                    <a:pt x="3078" y="912"/>
                    <a:pt x="1617" y="1231"/>
                    <a:pt x="162" y="1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6;p72">
              <a:extLst>
                <a:ext uri="{FF2B5EF4-FFF2-40B4-BE49-F238E27FC236}">
                  <a16:creationId xmlns:a16="http://schemas.microsoft.com/office/drawing/2014/main" id="{E05F12AE-80E9-4FEC-BB15-1387FBB86950}"/>
                </a:ext>
              </a:extLst>
            </p:cNvPr>
            <p:cNvSpPr/>
            <p:nvPr/>
          </p:nvSpPr>
          <p:spPr>
            <a:xfrm>
              <a:off x="5023829" y="2568454"/>
              <a:ext cx="737185" cy="64768"/>
            </a:xfrm>
            <a:custGeom>
              <a:avLst/>
              <a:gdLst/>
              <a:ahLst/>
              <a:cxnLst/>
              <a:rect l="l" t="t" r="r" b="b"/>
              <a:pathLst>
                <a:path w="17856" h="1569" extrusionOk="0">
                  <a:moveTo>
                    <a:pt x="162" y="1548"/>
                  </a:moveTo>
                  <a:cubicBezTo>
                    <a:pt x="96" y="1562"/>
                    <a:pt x="30" y="1523"/>
                    <a:pt x="15" y="1455"/>
                  </a:cubicBezTo>
                  <a:cubicBezTo>
                    <a:pt x="0" y="1389"/>
                    <a:pt x="42" y="1325"/>
                    <a:pt x="108" y="1309"/>
                  </a:cubicBezTo>
                  <a:cubicBezTo>
                    <a:pt x="1561" y="978"/>
                    <a:pt x="3017" y="666"/>
                    <a:pt x="4482" y="428"/>
                  </a:cubicBezTo>
                  <a:cubicBezTo>
                    <a:pt x="5946" y="191"/>
                    <a:pt x="7418" y="34"/>
                    <a:pt x="8895" y="18"/>
                  </a:cubicBezTo>
                  <a:cubicBezTo>
                    <a:pt x="10375" y="1"/>
                    <a:pt x="11852" y="139"/>
                    <a:pt x="13329" y="373"/>
                  </a:cubicBezTo>
                  <a:cubicBezTo>
                    <a:pt x="14805" y="608"/>
                    <a:pt x="16279" y="940"/>
                    <a:pt x="17749" y="1313"/>
                  </a:cubicBezTo>
                  <a:cubicBezTo>
                    <a:pt x="17815" y="1329"/>
                    <a:pt x="17856" y="1395"/>
                    <a:pt x="17840" y="1461"/>
                  </a:cubicBezTo>
                  <a:cubicBezTo>
                    <a:pt x="17822" y="1527"/>
                    <a:pt x="17756" y="1568"/>
                    <a:pt x="17690" y="1551"/>
                  </a:cubicBezTo>
                  <a:cubicBezTo>
                    <a:pt x="16222" y="1179"/>
                    <a:pt x="14757" y="849"/>
                    <a:pt x="13292" y="617"/>
                  </a:cubicBezTo>
                  <a:cubicBezTo>
                    <a:pt x="11827" y="385"/>
                    <a:pt x="10362" y="249"/>
                    <a:pt x="8898" y="265"/>
                  </a:cubicBezTo>
                  <a:cubicBezTo>
                    <a:pt x="7436" y="281"/>
                    <a:pt x="5978" y="438"/>
                    <a:pt x="4522" y="673"/>
                  </a:cubicBezTo>
                  <a:cubicBezTo>
                    <a:pt x="3067" y="903"/>
                    <a:pt x="1612" y="1218"/>
                    <a:pt x="162" y="1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87;p72">
              <a:extLst>
                <a:ext uri="{FF2B5EF4-FFF2-40B4-BE49-F238E27FC236}">
                  <a16:creationId xmlns:a16="http://schemas.microsoft.com/office/drawing/2014/main" id="{2376CF74-3B9C-40A1-ACDA-250C94BC4634}"/>
                </a:ext>
              </a:extLst>
            </p:cNvPr>
            <p:cNvSpPr/>
            <p:nvPr/>
          </p:nvSpPr>
          <p:spPr>
            <a:xfrm>
              <a:off x="5027421" y="2643546"/>
              <a:ext cx="733593" cy="64025"/>
            </a:xfrm>
            <a:custGeom>
              <a:avLst/>
              <a:gdLst/>
              <a:ahLst/>
              <a:cxnLst/>
              <a:rect l="l" t="t" r="r" b="b"/>
              <a:pathLst>
                <a:path w="17769" h="1551" extrusionOk="0">
                  <a:moveTo>
                    <a:pt x="162" y="1533"/>
                  </a:moveTo>
                  <a:cubicBezTo>
                    <a:pt x="95" y="1548"/>
                    <a:pt x="29" y="1507"/>
                    <a:pt x="15" y="1439"/>
                  </a:cubicBezTo>
                  <a:cubicBezTo>
                    <a:pt x="0" y="1373"/>
                    <a:pt x="40" y="1307"/>
                    <a:pt x="107" y="1292"/>
                  </a:cubicBezTo>
                  <a:cubicBezTo>
                    <a:pt x="1553" y="965"/>
                    <a:pt x="3004" y="655"/>
                    <a:pt x="4460" y="423"/>
                  </a:cubicBezTo>
                  <a:cubicBezTo>
                    <a:pt x="5916" y="190"/>
                    <a:pt x="7380" y="34"/>
                    <a:pt x="8851" y="17"/>
                  </a:cubicBezTo>
                  <a:cubicBezTo>
                    <a:pt x="10322" y="0"/>
                    <a:pt x="11793" y="135"/>
                    <a:pt x="13262" y="369"/>
                  </a:cubicBezTo>
                  <a:cubicBezTo>
                    <a:pt x="14733" y="602"/>
                    <a:pt x="16200" y="928"/>
                    <a:pt x="17662" y="1295"/>
                  </a:cubicBezTo>
                  <a:cubicBezTo>
                    <a:pt x="17728" y="1313"/>
                    <a:pt x="17769" y="1379"/>
                    <a:pt x="17753" y="1445"/>
                  </a:cubicBezTo>
                  <a:cubicBezTo>
                    <a:pt x="17735" y="1511"/>
                    <a:pt x="17669" y="1551"/>
                    <a:pt x="17603" y="1534"/>
                  </a:cubicBezTo>
                  <a:cubicBezTo>
                    <a:pt x="16142" y="1167"/>
                    <a:pt x="14682" y="840"/>
                    <a:pt x="13225" y="611"/>
                  </a:cubicBezTo>
                  <a:cubicBezTo>
                    <a:pt x="11768" y="381"/>
                    <a:pt x="10308" y="246"/>
                    <a:pt x="8852" y="263"/>
                  </a:cubicBezTo>
                  <a:cubicBezTo>
                    <a:pt x="7397" y="279"/>
                    <a:pt x="5946" y="433"/>
                    <a:pt x="4498" y="664"/>
                  </a:cubicBezTo>
                  <a:cubicBezTo>
                    <a:pt x="3049" y="897"/>
                    <a:pt x="1605" y="1206"/>
                    <a:pt x="162" y="15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8;p72">
              <a:extLst>
                <a:ext uri="{FF2B5EF4-FFF2-40B4-BE49-F238E27FC236}">
                  <a16:creationId xmlns:a16="http://schemas.microsoft.com/office/drawing/2014/main" id="{51D45795-8A62-4824-A0DE-1ECA5AECA1A2}"/>
                </a:ext>
              </a:extLst>
            </p:cNvPr>
            <p:cNvSpPr/>
            <p:nvPr/>
          </p:nvSpPr>
          <p:spPr>
            <a:xfrm>
              <a:off x="5030971" y="2718638"/>
              <a:ext cx="730043" cy="63365"/>
            </a:xfrm>
            <a:custGeom>
              <a:avLst/>
              <a:gdLst/>
              <a:ahLst/>
              <a:cxnLst/>
              <a:rect l="l" t="t" r="r" b="b"/>
              <a:pathLst>
                <a:path w="17683" h="1535" extrusionOk="0">
                  <a:moveTo>
                    <a:pt x="162" y="1518"/>
                  </a:moveTo>
                  <a:cubicBezTo>
                    <a:pt x="96" y="1533"/>
                    <a:pt x="30" y="1490"/>
                    <a:pt x="15" y="1424"/>
                  </a:cubicBezTo>
                  <a:cubicBezTo>
                    <a:pt x="1" y="1358"/>
                    <a:pt x="43" y="1292"/>
                    <a:pt x="109" y="1277"/>
                  </a:cubicBezTo>
                  <a:cubicBezTo>
                    <a:pt x="1549" y="956"/>
                    <a:pt x="2994" y="649"/>
                    <a:pt x="4441" y="419"/>
                  </a:cubicBezTo>
                  <a:cubicBezTo>
                    <a:pt x="5893" y="187"/>
                    <a:pt x="7348" y="33"/>
                    <a:pt x="8809" y="16"/>
                  </a:cubicBezTo>
                  <a:cubicBezTo>
                    <a:pt x="10272" y="0"/>
                    <a:pt x="11736" y="135"/>
                    <a:pt x="13198" y="366"/>
                  </a:cubicBezTo>
                  <a:cubicBezTo>
                    <a:pt x="14660" y="595"/>
                    <a:pt x="16120" y="918"/>
                    <a:pt x="17576" y="1279"/>
                  </a:cubicBezTo>
                  <a:cubicBezTo>
                    <a:pt x="17642" y="1295"/>
                    <a:pt x="17683" y="1361"/>
                    <a:pt x="17667" y="1427"/>
                  </a:cubicBezTo>
                  <a:cubicBezTo>
                    <a:pt x="17649" y="1493"/>
                    <a:pt x="17583" y="1534"/>
                    <a:pt x="17517" y="1518"/>
                  </a:cubicBezTo>
                  <a:cubicBezTo>
                    <a:pt x="16064" y="1159"/>
                    <a:pt x="14610" y="836"/>
                    <a:pt x="13161" y="607"/>
                  </a:cubicBezTo>
                  <a:cubicBezTo>
                    <a:pt x="11711" y="380"/>
                    <a:pt x="10261" y="245"/>
                    <a:pt x="8810" y="262"/>
                  </a:cubicBezTo>
                  <a:cubicBezTo>
                    <a:pt x="7363" y="279"/>
                    <a:pt x="5918" y="430"/>
                    <a:pt x="4478" y="661"/>
                  </a:cubicBezTo>
                  <a:cubicBezTo>
                    <a:pt x="3037" y="891"/>
                    <a:pt x="1596" y="1197"/>
                    <a:pt x="162" y="1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9;p72">
              <a:extLst>
                <a:ext uri="{FF2B5EF4-FFF2-40B4-BE49-F238E27FC236}">
                  <a16:creationId xmlns:a16="http://schemas.microsoft.com/office/drawing/2014/main" id="{52838D4D-FC56-4439-BC4F-F56AFE88E9B6}"/>
                </a:ext>
              </a:extLst>
            </p:cNvPr>
            <p:cNvSpPr/>
            <p:nvPr/>
          </p:nvSpPr>
          <p:spPr>
            <a:xfrm>
              <a:off x="5034480" y="2794020"/>
              <a:ext cx="726616" cy="62580"/>
            </a:xfrm>
            <a:custGeom>
              <a:avLst/>
              <a:gdLst/>
              <a:ahLst/>
              <a:cxnLst/>
              <a:rect l="l" t="t" r="r" b="b"/>
              <a:pathLst>
                <a:path w="17600" h="1516" extrusionOk="0">
                  <a:moveTo>
                    <a:pt x="162" y="1493"/>
                  </a:moveTo>
                  <a:cubicBezTo>
                    <a:pt x="96" y="1508"/>
                    <a:pt x="32" y="1466"/>
                    <a:pt x="15" y="1399"/>
                  </a:cubicBezTo>
                  <a:cubicBezTo>
                    <a:pt x="1" y="1333"/>
                    <a:pt x="43" y="1267"/>
                    <a:pt x="109" y="1256"/>
                  </a:cubicBezTo>
                  <a:cubicBezTo>
                    <a:pt x="1539" y="941"/>
                    <a:pt x="2972" y="639"/>
                    <a:pt x="4420" y="412"/>
                  </a:cubicBezTo>
                  <a:cubicBezTo>
                    <a:pt x="5864" y="184"/>
                    <a:pt x="7313" y="31"/>
                    <a:pt x="8768" y="17"/>
                  </a:cubicBezTo>
                  <a:cubicBezTo>
                    <a:pt x="10224" y="0"/>
                    <a:pt x="11682" y="134"/>
                    <a:pt x="13137" y="360"/>
                  </a:cubicBezTo>
                  <a:cubicBezTo>
                    <a:pt x="14591" y="585"/>
                    <a:pt x="16043" y="905"/>
                    <a:pt x="17492" y="1260"/>
                  </a:cubicBezTo>
                  <a:cubicBezTo>
                    <a:pt x="17560" y="1278"/>
                    <a:pt x="17599" y="1344"/>
                    <a:pt x="17583" y="1410"/>
                  </a:cubicBezTo>
                  <a:cubicBezTo>
                    <a:pt x="17566" y="1476"/>
                    <a:pt x="17500" y="1515"/>
                    <a:pt x="17434" y="1499"/>
                  </a:cubicBezTo>
                  <a:cubicBezTo>
                    <a:pt x="15988" y="1143"/>
                    <a:pt x="14542" y="825"/>
                    <a:pt x="13100" y="602"/>
                  </a:cubicBezTo>
                  <a:cubicBezTo>
                    <a:pt x="11657" y="378"/>
                    <a:pt x="10214" y="246"/>
                    <a:pt x="8771" y="260"/>
                  </a:cubicBezTo>
                  <a:cubicBezTo>
                    <a:pt x="7331" y="275"/>
                    <a:pt x="5893" y="428"/>
                    <a:pt x="4461" y="654"/>
                  </a:cubicBezTo>
                  <a:cubicBezTo>
                    <a:pt x="3029" y="875"/>
                    <a:pt x="1597" y="1178"/>
                    <a:pt x="162" y="1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0;p72">
              <a:extLst>
                <a:ext uri="{FF2B5EF4-FFF2-40B4-BE49-F238E27FC236}">
                  <a16:creationId xmlns:a16="http://schemas.microsoft.com/office/drawing/2014/main" id="{F089BC1E-F214-47CA-8F60-F3792630F1C5}"/>
                </a:ext>
              </a:extLst>
            </p:cNvPr>
            <p:cNvSpPr/>
            <p:nvPr/>
          </p:nvSpPr>
          <p:spPr>
            <a:xfrm>
              <a:off x="5038072" y="2868906"/>
              <a:ext cx="722942" cy="61920"/>
            </a:xfrm>
            <a:custGeom>
              <a:avLst/>
              <a:gdLst/>
              <a:ahLst/>
              <a:cxnLst/>
              <a:rect l="l" t="t" r="r" b="b"/>
              <a:pathLst>
                <a:path w="17511" h="1500" extrusionOk="0">
                  <a:moveTo>
                    <a:pt x="162" y="1479"/>
                  </a:moveTo>
                  <a:cubicBezTo>
                    <a:pt x="96" y="1494"/>
                    <a:pt x="30" y="1453"/>
                    <a:pt x="15" y="1387"/>
                  </a:cubicBezTo>
                  <a:cubicBezTo>
                    <a:pt x="0" y="1321"/>
                    <a:pt x="43" y="1255"/>
                    <a:pt x="109" y="1240"/>
                  </a:cubicBezTo>
                  <a:cubicBezTo>
                    <a:pt x="1532" y="929"/>
                    <a:pt x="2958" y="634"/>
                    <a:pt x="4397" y="408"/>
                  </a:cubicBezTo>
                  <a:cubicBezTo>
                    <a:pt x="5834" y="184"/>
                    <a:pt x="7274" y="33"/>
                    <a:pt x="8720" y="17"/>
                  </a:cubicBezTo>
                  <a:cubicBezTo>
                    <a:pt x="10174" y="1"/>
                    <a:pt x="11624" y="133"/>
                    <a:pt x="13070" y="356"/>
                  </a:cubicBezTo>
                  <a:cubicBezTo>
                    <a:pt x="14512" y="579"/>
                    <a:pt x="15958" y="895"/>
                    <a:pt x="17404" y="1244"/>
                  </a:cubicBezTo>
                  <a:cubicBezTo>
                    <a:pt x="17470" y="1260"/>
                    <a:pt x="17511" y="1327"/>
                    <a:pt x="17495" y="1394"/>
                  </a:cubicBezTo>
                  <a:cubicBezTo>
                    <a:pt x="17477" y="1460"/>
                    <a:pt x="17411" y="1500"/>
                    <a:pt x="17345" y="1484"/>
                  </a:cubicBezTo>
                  <a:cubicBezTo>
                    <a:pt x="15911" y="1134"/>
                    <a:pt x="14474" y="823"/>
                    <a:pt x="13032" y="600"/>
                  </a:cubicBezTo>
                  <a:cubicBezTo>
                    <a:pt x="11595" y="378"/>
                    <a:pt x="10158" y="248"/>
                    <a:pt x="8722" y="262"/>
                  </a:cubicBezTo>
                  <a:cubicBezTo>
                    <a:pt x="7289" y="277"/>
                    <a:pt x="5859" y="428"/>
                    <a:pt x="4434" y="650"/>
                  </a:cubicBezTo>
                  <a:cubicBezTo>
                    <a:pt x="3014" y="873"/>
                    <a:pt x="1589" y="1169"/>
                    <a:pt x="162" y="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1;p72">
              <a:extLst>
                <a:ext uri="{FF2B5EF4-FFF2-40B4-BE49-F238E27FC236}">
                  <a16:creationId xmlns:a16="http://schemas.microsoft.com/office/drawing/2014/main" id="{DE5BE5E9-438F-41DE-9972-0E16ABE52AB3}"/>
                </a:ext>
              </a:extLst>
            </p:cNvPr>
            <p:cNvSpPr/>
            <p:nvPr/>
          </p:nvSpPr>
          <p:spPr>
            <a:xfrm>
              <a:off x="5041705" y="2944081"/>
              <a:ext cx="719267" cy="61177"/>
            </a:xfrm>
            <a:custGeom>
              <a:avLst/>
              <a:gdLst/>
              <a:ahLst/>
              <a:cxnLst/>
              <a:rect l="l" t="t" r="r" b="b"/>
              <a:pathLst>
                <a:path w="17422" h="1482" extrusionOk="0">
                  <a:moveTo>
                    <a:pt x="161" y="1461"/>
                  </a:moveTo>
                  <a:cubicBezTo>
                    <a:pt x="94" y="1476"/>
                    <a:pt x="28" y="1433"/>
                    <a:pt x="15" y="1366"/>
                  </a:cubicBezTo>
                  <a:cubicBezTo>
                    <a:pt x="1" y="1299"/>
                    <a:pt x="43" y="1233"/>
                    <a:pt x="109" y="1220"/>
                  </a:cubicBezTo>
                  <a:cubicBezTo>
                    <a:pt x="1526" y="916"/>
                    <a:pt x="2947" y="623"/>
                    <a:pt x="4375" y="403"/>
                  </a:cubicBezTo>
                  <a:cubicBezTo>
                    <a:pt x="5805" y="182"/>
                    <a:pt x="7241" y="33"/>
                    <a:pt x="8679" y="16"/>
                  </a:cubicBezTo>
                  <a:cubicBezTo>
                    <a:pt x="10122" y="0"/>
                    <a:pt x="11566" y="131"/>
                    <a:pt x="13004" y="353"/>
                  </a:cubicBezTo>
                  <a:cubicBezTo>
                    <a:pt x="14438" y="573"/>
                    <a:pt x="15877" y="883"/>
                    <a:pt x="17314" y="1228"/>
                  </a:cubicBezTo>
                  <a:cubicBezTo>
                    <a:pt x="17380" y="1244"/>
                    <a:pt x="17421" y="1310"/>
                    <a:pt x="17404" y="1374"/>
                  </a:cubicBezTo>
                  <a:cubicBezTo>
                    <a:pt x="17388" y="1440"/>
                    <a:pt x="17322" y="1481"/>
                    <a:pt x="17257" y="1464"/>
                  </a:cubicBezTo>
                  <a:cubicBezTo>
                    <a:pt x="15832" y="1123"/>
                    <a:pt x="14402" y="815"/>
                    <a:pt x="12968" y="595"/>
                  </a:cubicBezTo>
                  <a:cubicBezTo>
                    <a:pt x="11536" y="376"/>
                    <a:pt x="10106" y="245"/>
                    <a:pt x="8681" y="260"/>
                  </a:cubicBezTo>
                  <a:cubicBezTo>
                    <a:pt x="7254" y="275"/>
                    <a:pt x="5830" y="425"/>
                    <a:pt x="4412" y="642"/>
                  </a:cubicBezTo>
                  <a:cubicBezTo>
                    <a:pt x="2997" y="862"/>
                    <a:pt x="1579" y="1156"/>
                    <a:pt x="161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2;p72">
              <a:extLst>
                <a:ext uri="{FF2B5EF4-FFF2-40B4-BE49-F238E27FC236}">
                  <a16:creationId xmlns:a16="http://schemas.microsoft.com/office/drawing/2014/main" id="{ECFE30DF-2F49-4E4E-8448-2FFE866504B6}"/>
                </a:ext>
              </a:extLst>
            </p:cNvPr>
            <p:cNvSpPr/>
            <p:nvPr/>
          </p:nvSpPr>
          <p:spPr>
            <a:xfrm>
              <a:off x="5855052" y="1967137"/>
              <a:ext cx="765961" cy="70589"/>
            </a:xfrm>
            <a:custGeom>
              <a:avLst/>
              <a:gdLst/>
              <a:ahLst/>
              <a:cxnLst/>
              <a:rect l="l" t="t" r="r" b="b"/>
              <a:pathLst>
                <a:path w="18553" h="1710" extrusionOk="0">
                  <a:moveTo>
                    <a:pt x="18445" y="1454"/>
                  </a:moveTo>
                  <a:cubicBezTo>
                    <a:pt x="18511" y="1470"/>
                    <a:pt x="18552" y="1536"/>
                    <a:pt x="18535" y="1603"/>
                  </a:cubicBezTo>
                  <a:cubicBezTo>
                    <a:pt x="18518" y="1669"/>
                    <a:pt x="18452" y="1710"/>
                    <a:pt x="18386" y="1692"/>
                  </a:cubicBezTo>
                  <a:cubicBezTo>
                    <a:pt x="16882" y="1321"/>
                    <a:pt x="15374" y="971"/>
                    <a:pt x="13857" y="711"/>
                  </a:cubicBezTo>
                  <a:cubicBezTo>
                    <a:pt x="12345" y="450"/>
                    <a:pt x="10830" y="280"/>
                    <a:pt x="9311" y="264"/>
                  </a:cubicBezTo>
                  <a:cubicBezTo>
                    <a:pt x="7789" y="246"/>
                    <a:pt x="6266" y="396"/>
                    <a:pt x="4741" y="653"/>
                  </a:cubicBezTo>
                  <a:cubicBezTo>
                    <a:pt x="3214" y="910"/>
                    <a:pt x="1692" y="1277"/>
                    <a:pt x="170" y="1691"/>
                  </a:cubicBezTo>
                  <a:cubicBezTo>
                    <a:pt x="106" y="1710"/>
                    <a:pt x="37" y="1670"/>
                    <a:pt x="20" y="1604"/>
                  </a:cubicBezTo>
                  <a:cubicBezTo>
                    <a:pt x="1" y="1538"/>
                    <a:pt x="40" y="1472"/>
                    <a:pt x="106" y="1454"/>
                  </a:cubicBezTo>
                  <a:cubicBezTo>
                    <a:pt x="1636" y="1036"/>
                    <a:pt x="3169" y="669"/>
                    <a:pt x="4701" y="410"/>
                  </a:cubicBezTo>
                  <a:cubicBezTo>
                    <a:pt x="6237" y="151"/>
                    <a:pt x="7772" y="1"/>
                    <a:pt x="9312" y="17"/>
                  </a:cubicBezTo>
                  <a:cubicBezTo>
                    <a:pt x="10848" y="33"/>
                    <a:pt x="12376" y="206"/>
                    <a:pt x="13899" y="469"/>
                  </a:cubicBezTo>
                  <a:cubicBezTo>
                    <a:pt x="15419" y="729"/>
                    <a:pt x="16936" y="1080"/>
                    <a:pt x="18445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3;p72">
              <a:extLst>
                <a:ext uri="{FF2B5EF4-FFF2-40B4-BE49-F238E27FC236}">
                  <a16:creationId xmlns:a16="http://schemas.microsoft.com/office/drawing/2014/main" id="{4E13F56F-A0C7-45E8-8C0D-EBA45C4F43BD}"/>
                </a:ext>
              </a:extLst>
            </p:cNvPr>
            <p:cNvSpPr/>
            <p:nvPr/>
          </p:nvSpPr>
          <p:spPr>
            <a:xfrm>
              <a:off x="5855052" y="2042436"/>
              <a:ext cx="762369" cy="69887"/>
            </a:xfrm>
            <a:custGeom>
              <a:avLst/>
              <a:gdLst/>
              <a:ahLst/>
              <a:cxnLst/>
              <a:rect l="l" t="t" r="r" b="b"/>
              <a:pathLst>
                <a:path w="18466" h="1693" extrusionOk="0">
                  <a:moveTo>
                    <a:pt x="18360" y="1434"/>
                  </a:moveTo>
                  <a:cubicBezTo>
                    <a:pt x="18426" y="1451"/>
                    <a:pt x="18466" y="1517"/>
                    <a:pt x="18449" y="1583"/>
                  </a:cubicBezTo>
                  <a:cubicBezTo>
                    <a:pt x="18433" y="1649"/>
                    <a:pt x="18367" y="1688"/>
                    <a:pt x="18300" y="1672"/>
                  </a:cubicBezTo>
                  <a:cubicBezTo>
                    <a:pt x="16802" y="1305"/>
                    <a:pt x="15302" y="960"/>
                    <a:pt x="13793" y="703"/>
                  </a:cubicBezTo>
                  <a:cubicBezTo>
                    <a:pt x="12288" y="446"/>
                    <a:pt x="10780" y="278"/>
                    <a:pt x="9268" y="261"/>
                  </a:cubicBezTo>
                  <a:cubicBezTo>
                    <a:pt x="7755" y="245"/>
                    <a:pt x="6238" y="392"/>
                    <a:pt x="4720" y="646"/>
                  </a:cubicBezTo>
                  <a:cubicBezTo>
                    <a:pt x="3204" y="902"/>
                    <a:pt x="1686" y="1263"/>
                    <a:pt x="168" y="1674"/>
                  </a:cubicBezTo>
                  <a:cubicBezTo>
                    <a:pt x="102" y="1693"/>
                    <a:pt x="36" y="1652"/>
                    <a:pt x="18" y="1589"/>
                  </a:cubicBezTo>
                  <a:cubicBezTo>
                    <a:pt x="1" y="1521"/>
                    <a:pt x="40" y="1456"/>
                    <a:pt x="104" y="1437"/>
                  </a:cubicBezTo>
                  <a:cubicBezTo>
                    <a:pt x="1627" y="1025"/>
                    <a:pt x="3153" y="661"/>
                    <a:pt x="4679" y="407"/>
                  </a:cubicBezTo>
                  <a:cubicBezTo>
                    <a:pt x="6208" y="150"/>
                    <a:pt x="7736" y="0"/>
                    <a:pt x="9268" y="19"/>
                  </a:cubicBezTo>
                  <a:cubicBezTo>
                    <a:pt x="10797" y="35"/>
                    <a:pt x="12317" y="206"/>
                    <a:pt x="13832" y="466"/>
                  </a:cubicBezTo>
                  <a:cubicBezTo>
                    <a:pt x="15347" y="718"/>
                    <a:pt x="16857" y="1064"/>
                    <a:pt x="1836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4;p72">
              <a:extLst>
                <a:ext uri="{FF2B5EF4-FFF2-40B4-BE49-F238E27FC236}">
                  <a16:creationId xmlns:a16="http://schemas.microsoft.com/office/drawing/2014/main" id="{6C5602AE-2CA6-4702-B091-D994228AD423}"/>
                </a:ext>
              </a:extLst>
            </p:cNvPr>
            <p:cNvSpPr/>
            <p:nvPr/>
          </p:nvSpPr>
          <p:spPr>
            <a:xfrm>
              <a:off x="5855135" y="2117528"/>
              <a:ext cx="758694" cy="69103"/>
            </a:xfrm>
            <a:custGeom>
              <a:avLst/>
              <a:gdLst/>
              <a:ahLst/>
              <a:cxnLst/>
              <a:rect l="l" t="t" r="r" b="b"/>
              <a:pathLst>
                <a:path w="18377" h="1674" extrusionOk="0">
                  <a:moveTo>
                    <a:pt x="18271" y="1417"/>
                  </a:moveTo>
                  <a:cubicBezTo>
                    <a:pt x="18337" y="1433"/>
                    <a:pt x="18377" y="1499"/>
                    <a:pt x="18361" y="1565"/>
                  </a:cubicBezTo>
                  <a:cubicBezTo>
                    <a:pt x="18345" y="1631"/>
                    <a:pt x="18279" y="1672"/>
                    <a:pt x="18213" y="1656"/>
                  </a:cubicBezTo>
                  <a:cubicBezTo>
                    <a:pt x="16722" y="1293"/>
                    <a:pt x="15227" y="954"/>
                    <a:pt x="13728" y="699"/>
                  </a:cubicBezTo>
                  <a:cubicBezTo>
                    <a:pt x="12230" y="446"/>
                    <a:pt x="10729" y="278"/>
                    <a:pt x="9222" y="261"/>
                  </a:cubicBezTo>
                  <a:cubicBezTo>
                    <a:pt x="7716" y="244"/>
                    <a:pt x="6207" y="391"/>
                    <a:pt x="4696" y="643"/>
                  </a:cubicBezTo>
                  <a:cubicBezTo>
                    <a:pt x="3187" y="894"/>
                    <a:pt x="1677" y="1252"/>
                    <a:pt x="166" y="1656"/>
                  </a:cubicBezTo>
                  <a:cubicBezTo>
                    <a:pt x="100" y="1674"/>
                    <a:pt x="34" y="1634"/>
                    <a:pt x="16" y="1569"/>
                  </a:cubicBezTo>
                  <a:cubicBezTo>
                    <a:pt x="0" y="1503"/>
                    <a:pt x="38" y="1437"/>
                    <a:pt x="103" y="1418"/>
                  </a:cubicBezTo>
                  <a:cubicBezTo>
                    <a:pt x="1618" y="1013"/>
                    <a:pt x="3136" y="653"/>
                    <a:pt x="4655" y="401"/>
                  </a:cubicBezTo>
                  <a:cubicBezTo>
                    <a:pt x="6176" y="147"/>
                    <a:pt x="7697" y="0"/>
                    <a:pt x="9222" y="16"/>
                  </a:cubicBezTo>
                  <a:cubicBezTo>
                    <a:pt x="10746" y="34"/>
                    <a:pt x="12260" y="203"/>
                    <a:pt x="13766" y="460"/>
                  </a:cubicBezTo>
                  <a:cubicBezTo>
                    <a:pt x="15275" y="712"/>
                    <a:pt x="16774" y="1054"/>
                    <a:pt x="18271" y="1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95;p72">
              <a:extLst>
                <a:ext uri="{FF2B5EF4-FFF2-40B4-BE49-F238E27FC236}">
                  <a16:creationId xmlns:a16="http://schemas.microsoft.com/office/drawing/2014/main" id="{746398F0-7DE8-47F6-9626-08623943B9E6}"/>
                </a:ext>
              </a:extLst>
            </p:cNvPr>
            <p:cNvSpPr/>
            <p:nvPr/>
          </p:nvSpPr>
          <p:spPr>
            <a:xfrm>
              <a:off x="5855259" y="2192414"/>
              <a:ext cx="755061" cy="68442"/>
            </a:xfrm>
            <a:custGeom>
              <a:avLst/>
              <a:gdLst/>
              <a:ahLst/>
              <a:cxnLst/>
              <a:rect l="l" t="t" r="r" b="b"/>
              <a:pathLst>
                <a:path w="18289" h="1658" extrusionOk="0">
                  <a:moveTo>
                    <a:pt x="18182" y="1402"/>
                  </a:moveTo>
                  <a:cubicBezTo>
                    <a:pt x="18248" y="1417"/>
                    <a:pt x="18289" y="1483"/>
                    <a:pt x="18271" y="1549"/>
                  </a:cubicBezTo>
                  <a:cubicBezTo>
                    <a:pt x="18255" y="1615"/>
                    <a:pt x="18190" y="1656"/>
                    <a:pt x="18124" y="1640"/>
                  </a:cubicBezTo>
                  <a:cubicBezTo>
                    <a:pt x="16642" y="1284"/>
                    <a:pt x="15155" y="947"/>
                    <a:pt x="13660" y="696"/>
                  </a:cubicBezTo>
                  <a:cubicBezTo>
                    <a:pt x="12170" y="445"/>
                    <a:pt x="10674" y="279"/>
                    <a:pt x="9180" y="265"/>
                  </a:cubicBezTo>
                  <a:cubicBezTo>
                    <a:pt x="7678" y="249"/>
                    <a:pt x="6175" y="394"/>
                    <a:pt x="4674" y="642"/>
                  </a:cubicBezTo>
                  <a:cubicBezTo>
                    <a:pt x="3171" y="889"/>
                    <a:pt x="1668" y="1241"/>
                    <a:pt x="168" y="1642"/>
                  </a:cubicBezTo>
                  <a:cubicBezTo>
                    <a:pt x="101" y="1658"/>
                    <a:pt x="35" y="1620"/>
                    <a:pt x="16" y="1554"/>
                  </a:cubicBezTo>
                  <a:cubicBezTo>
                    <a:pt x="0" y="1488"/>
                    <a:pt x="38" y="1422"/>
                    <a:pt x="104" y="1402"/>
                  </a:cubicBezTo>
                  <a:cubicBezTo>
                    <a:pt x="1614" y="1002"/>
                    <a:pt x="3124" y="646"/>
                    <a:pt x="4636" y="397"/>
                  </a:cubicBezTo>
                  <a:cubicBezTo>
                    <a:pt x="6150" y="147"/>
                    <a:pt x="7665" y="1"/>
                    <a:pt x="9183" y="18"/>
                  </a:cubicBezTo>
                  <a:cubicBezTo>
                    <a:pt x="10696" y="34"/>
                    <a:pt x="12201" y="202"/>
                    <a:pt x="13703" y="453"/>
                  </a:cubicBezTo>
                  <a:cubicBezTo>
                    <a:pt x="15196" y="708"/>
                    <a:pt x="16692" y="1046"/>
                    <a:pt x="18182" y="1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96;p72">
              <a:extLst>
                <a:ext uri="{FF2B5EF4-FFF2-40B4-BE49-F238E27FC236}">
                  <a16:creationId xmlns:a16="http://schemas.microsoft.com/office/drawing/2014/main" id="{3A1BF043-C6C4-4AA9-BC36-5FC795208AB8}"/>
                </a:ext>
              </a:extLst>
            </p:cNvPr>
            <p:cNvSpPr/>
            <p:nvPr/>
          </p:nvSpPr>
          <p:spPr>
            <a:xfrm>
              <a:off x="5855259" y="2267754"/>
              <a:ext cx="751428" cy="67658"/>
            </a:xfrm>
            <a:custGeom>
              <a:avLst/>
              <a:gdLst/>
              <a:ahLst/>
              <a:cxnLst/>
              <a:rect l="l" t="t" r="r" b="b"/>
              <a:pathLst>
                <a:path w="18201" h="1639" extrusionOk="0">
                  <a:moveTo>
                    <a:pt x="18094" y="1382"/>
                  </a:moveTo>
                  <a:cubicBezTo>
                    <a:pt x="18160" y="1398"/>
                    <a:pt x="18201" y="1464"/>
                    <a:pt x="18186" y="1530"/>
                  </a:cubicBezTo>
                  <a:cubicBezTo>
                    <a:pt x="18168" y="1596"/>
                    <a:pt x="18102" y="1637"/>
                    <a:pt x="18036" y="1622"/>
                  </a:cubicBezTo>
                  <a:cubicBezTo>
                    <a:pt x="16558" y="1270"/>
                    <a:pt x="15075" y="938"/>
                    <a:pt x="13594" y="690"/>
                  </a:cubicBezTo>
                  <a:cubicBezTo>
                    <a:pt x="12111" y="442"/>
                    <a:pt x="10623" y="278"/>
                    <a:pt x="9133" y="262"/>
                  </a:cubicBezTo>
                  <a:cubicBezTo>
                    <a:pt x="7640" y="245"/>
                    <a:pt x="6145" y="389"/>
                    <a:pt x="4652" y="634"/>
                  </a:cubicBezTo>
                  <a:cubicBezTo>
                    <a:pt x="3156" y="881"/>
                    <a:pt x="1661" y="1229"/>
                    <a:pt x="168" y="1622"/>
                  </a:cubicBezTo>
                  <a:cubicBezTo>
                    <a:pt x="101" y="1639"/>
                    <a:pt x="35" y="1600"/>
                    <a:pt x="16" y="1534"/>
                  </a:cubicBezTo>
                  <a:cubicBezTo>
                    <a:pt x="0" y="1468"/>
                    <a:pt x="38" y="1402"/>
                    <a:pt x="104" y="1383"/>
                  </a:cubicBezTo>
                  <a:cubicBezTo>
                    <a:pt x="1606" y="990"/>
                    <a:pt x="3109" y="639"/>
                    <a:pt x="4614" y="391"/>
                  </a:cubicBezTo>
                  <a:cubicBezTo>
                    <a:pt x="6120" y="143"/>
                    <a:pt x="7627" y="0"/>
                    <a:pt x="9137" y="16"/>
                  </a:cubicBezTo>
                  <a:cubicBezTo>
                    <a:pt x="10643" y="33"/>
                    <a:pt x="12142" y="198"/>
                    <a:pt x="13637" y="448"/>
                  </a:cubicBezTo>
                  <a:cubicBezTo>
                    <a:pt x="15128" y="698"/>
                    <a:pt x="16615" y="1029"/>
                    <a:pt x="18094" y="1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97;p72">
              <a:extLst>
                <a:ext uri="{FF2B5EF4-FFF2-40B4-BE49-F238E27FC236}">
                  <a16:creationId xmlns:a16="http://schemas.microsoft.com/office/drawing/2014/main" id="{6DEC9EC9-2780-42A0-95A1-06BBD4752373}"/>
                </a:ext>
              </a:extLst>
            </p:cNvPr>
            <p:cNvSpPr/>
            <p:nvPr/>
          </p:nvSpPr>
          <p:spPr>
            <a:xfrm>
              <a:off x="5855259" y="2342888"/>
              <a:ext cx="747878" cy="66874"/>
            </a:xfrm>
            <a:custGeom>
              <a:avLst/>
              <a:gdLst/>
              <a:ahLst/>
              <a:cxnLst/>
              <a:rect l="l" t="t" r="r" b="b"/>
              <a:pathLst>
                <a:path w="18115" h="1620" extrusionOk="0">
                  <a:moveTo>
                    <a:pt x="18007" y="1366"/>
                  </a:moveTo>
                  <a:cubicBezTo>
                    <a:pt x="18073" y="1381"/>
                    <a:pt x="18114" y="1447"/>
                    <a:pt x="18099" y="1513"/>
                  </a:cubicBezTo>
                  <a:cubicBezTo>
                    <a:pt x="18085" y="1579"/>
                    <a:pt x="18019" y="1618"/>
                    <a:pt x="17953" y="1604"/>
                  </a:cubicBezTo>
                  <a:cubicBezTo>
                    <a:pt x="16480" y="1257"/>
                    <a:pt x="15005" y="931"/>
                    <a:pt x="13529" y="685"/>
                  </a:cubicBezTo>
                  <a:cubicBezTo>
                    <a:pt x="12053" y="441"/>
                    <a:pt x="10574" y="280"/>
                    <a:pt x="9089" y="262"/>
                  </a:cubicBezTo>
                  <a:cubicBezTo>
                    <a:pt x="7605" y="246"/>
                    <a:pt x="6116" y="387"/>
                    <a:pt x="4630" y="629"/>
                  </a:cubicBezTo>
                  <a:cubicBezTo>
                    <a:pt x="3140" y="871"/>
                    <a:pt x="1652" y="1216"/>
                    <a:pt x="166" y="1604"/>
                  </a:cubicBezTo>
                  <a:cubicBezTo>
                    <a:pt x="100" y="1620"/>
                    <a:pt x="34" y="1582"/>
                    <a:pt x="16" y="1516"/>
                  </a:cubicBezTo>
                  <a:cubicBezTo>
                    <a:pt x="0" y="1450"/>
                    <a:pt x="38" y="1383"/>
                    <a:pt x="104" y="1367"/>
                  </a:cubicBezTo>
                  <a:cubicBezTo>
                    <a:pt x="1599" y="977"/>
                    <a:pt x="3095" y="632"/>
                    <a:pt x="4592" y="387"/>
                  </a:cubicBezTo>
                  <a:cubicBezTo>
                    <a:pt x="6091" y="143"/>
                    <a:pt x="7591" y="1"/>
                    <a:pt x="9093" y="17"/>
                  </a:cubicBezTo>
                  <a:cubicBezTo>
                    <a:pt x="10592" y="33"/>
                    <a:pt x="12086" y="197"/>
                    <a:pt x="13572" y="442"/>
                  </a:cubicBezTo>
                  <a:cubicBezTo>
                    <a:pt x="15056" y="691"/>
                    <a:pt x="16536" y="1019"/>
                    <a:pt x="18007" y="1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8;p72">
              <a:extLst>
                <a:ext uri="{FF2B5EF4-FFF2-40B4-BE49-F238E27FC236}">
                  <a16:creationId xmlns:a16="http://schemas.microsoft.com/office/drawing/2014/main" id="{D2592E4D-35E4-4777-A0CB-68E70A7CC8E0}"/>
                </a:ext>
              </a:extLst>
            </p:cNvPr>
            <p:cNvSpPr/>
            <p:nvPr/>
          </p:nvSpPr>
          <p:spPr>
            <a:xfrm>
              <a:off x="5855259" y="2418104"/>
              <a:ext cx="744286" cy="66131"/>
            </a:xfrm>
            <a:custGeom>
              <a:avLst/>
              <a:gdLst/>
              <a:ahLst/>
              <a:cxnLst/>
              <a:rect l="l" t="t" r="r" b="b"/>
              <a:pathLst>
                <a:path w="18028" h="1602" extrusionOk="0">
                  <a:moveTo>
                    <a:pt x="17922" y="1345"/>
                  </a:moveTo>
                  <a:cubicBezTo>
                    <a:pt x="17988" y="1360"/>
                    <a:pt x="18027" y="1426"/>
                    <a:pt x="18013" y="1492"/>
                  </a:cubicBezTo>
                  <a:cubicBezTo>
                    <a:pt x="17998" y="1558"/>
                    <a:pt x="17932" y="1599"/>
                    <a:pt x="17866" y="1584"/>
                  </a:cubicBezTo>
                  <a:cubicBezTo>
                    <a:pt x="16402" y="1242"/>
                    <a:pt x="14934" y="919"/>
                    <a:pt x="13463" y="679"/>
                  </a:cubicBezTo>
                  <a:cubicBezTo>
                    <a:pt x="11994" y="436"/>
                    <a:pt x="10523" y="278"/>
                    <a:pt x="9048" y="260"/>
                  </a:cubicBezTo>
                  <a:cubicBezTo>
                    <a:pt x="7568" y="244"/>
                    <a:pt x="6087" y="385"/>
                    <a:pt x="4608" y="624"/>
                  </a:cubicBezTo>
                  <a:cubicBezTo>
                    <a:pt x="3127" y="865"/>
                    <a:pt x="1646" y="1204"/>
                    <a:pt x="166" y="1586"/>
                  </a:cubicBezTo>
                  <a:cubicBezTo>
                    <a:pt x="100" y="1602"/>
                    <a:pt x="34" y="1564"/>
                    <a:pt x="16" y="1498"/>
                  </a:cubicBezTo>
                  <a:cubicBezTo>
                    <a:pt x="0" y="1432"/>
                    <a:pt x="38" y="1366"/>
                    <a:pt x="104" y="1349"/>
                  </a:cubicBezTo>
                  <a:cubicBezTo>
                    <a:pt x="1592" y="965"/>
                    <a:pt x="3080" y="624"/>
                    <a:pt x="4570" y="382"/>
                  </a:cubicBezTo>
                  <a:cubicBezTo>
                    <a:pt x="6062" y="140"/>
                    <a:pt x="7555" y="0"/>
                    <a:pt x="9049" y="15"/>
                  </a:cubicBezTo>
                  <a:cubicBezTo>
                    <a:pt x="10541" y="31"/>
                    <a:pt x="12025" y="193"/>
                    <a:pt x="13505" y="435"/>
                  </a:cubicBezTo>
                  <a:cubicBezTo>
                    <a:pt x="14983" y="680"/>
                    <a:pt x="16455" y="1005"/>
                    <a:pt x="17922" y="1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99;p72">
              <a:extLst>
                <a:ext uri="{FF2B5EF4-FFF2-40B4-BE49-F238E27FC236}">
                  <a16:creationId xmlns:a16="http://schemas.microsoft.com/office/drawing/2014/main" id="{A9083198-A6CE-43DD-91BF-40E825004046}"/>
                </a:ext>
              </a:extLst>
            </p:cNvPr>
            <p:cNvSpPr/>
            <p:nvPr/>
          </p:nvSpPr>
          <p:spPr>
            <a:xfrm>
              <a:off x="5855300" y="2493196"/>
              <a:ext cx="740653" cy="65470"/>
            </a:xfrm>
            <a:custGeom>
              <a:avLst/>
              <a:gdLst/>
              <a:ahLst/>
              <a:cxnLst/>
              <a:rect l="l" t="t" r="r" b="b"/>
              <a:pathLst>
                <a:path w="17940" h="1586" extrusionOk="0">
                  <a:moveTo>
                    <a:pt x="17834" y="1330"/>
                  </a:moveTo>
                  <a:cubicBezTo>
                    <a:pt x="17900" y="1345"/>
                    <a:pt x="17940" y="1411"/>
                    <a:pt x="17925" y="1477"/>
                  </a:cubicBezTo>
                  <a:cubicBezTo>
                    <a:pt x="17911" y="1543"/>
                    <a:pt x="17844" y="1584"/>
                    <a:pt x="17778" y="1570"/>
                  </a:cubicBezTo>
                  <a:cubicBezTo>
                    <a:pt x="16322" y="1232"/>
                    <a:pt x="14861" y="913"/>
                    <a:pt x="13399" y="676"/>
                  </a:cubicBezTo>
                  <a:cubicBezTo>
                    <a:pt x="11936" y="436"/>
                    <a:pt x="10472" y="279"/>
                    <a:pt x="9004" y="263"/>
                  </a:cubicBezTo>
                  <a:cubicBezTo>
                    <a:pt x="7532" y="245"/>
                    <a:pt x="6059" y="383"/>
                    <a:pt x="4587" y="620"/>
                  </a:cubicBezTo>
                  <a:cubicBezTo>
                    <a:pt x="3111" y="856"/>
                    <a:pt x="1638" y="1192"/>
                    <a:pt x="167" y="1570"/>
                  </a:cubicBezTo>
                  <a:cubicBezTo>
                    <a:pt x="100" y="1586"/>
                    <a:pt x="34" y="1548"/>
                    <a:pt x="18" y="1480"/>
                  </a:cubicBezTo>
                  <a:cubicBezTo>
                    <a:pt x="1" y="1414"/>
                    <a:pt x="40" y="1349"/>
                    <a:pt x="106" y="1332"/>
                  </a:cubicBezTo>
                  <a:cubicBezTo>
                    <a:pt x="1585" y="952"/>
                    <a:pt x="3067" y="617"/>
                    <a:pt x="4549" y="378"/>
                  </a:cubicBezTo>
                  <a:cubicBezTo>
                    <a:pt x="6033" y="140"/>
                    <a:pt x="7520" y="0"/>
                    <a:pt x="9005" y="16"/>
                  </a:cubicBezTo>
                  <a:cubicBezTo>
                    <a:pt x="10490" y="33"/>
                    <a:pt x="11968" y="193"/>
                    <a:pt x="13439" y="432"/>
                  </a:cubicBezTo>
                  <a:cubicBezTo>
                    <a:pt x="14908" y="673"/>
                    <a:pt x="16373" y="993"/>
                    <a:pt x="17834" y="13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0;p72">
              <a:extLst>
                <a:ext uri="{FF2B5EF4-FFF2-40B4-BE49-F238E27FC236}">
                  <a16:creationId xmlns:a16="http://schemas.microsoft.com/office/drawing/2014/main" id="{B82C510A-900C-4132-843E-1955CBC08D3B}"/>
                </a:ext>
              </a:extLst>
            </p:cNvPr>
            <p:cNvSpPr/>
            <p:nvPr/>
          </p:nvSpPr>
          <p:spPr>
            <a:xfrm>
              <a:off x="5855135" y="2568330"/>
              <a:ext cx="737309" cy="64686"/>
            </a:xfrm>
            <a:custGeom>
              <a:avLst/>
              <a:gdLst/>
              <a:ahLst/>
              <a:cxnLst/>
              <a:rect l="l" t="t" r="r" b="b"/>
              <a:pathLst>
                <a:path w="17859" h="1567" extrusionOk="0">
                  <a:moveTo>
                    <a:pt x="17750" y="1310"/>
                  </a:moveTo>
                  <a:cubicBezTo>
                    <a:pt x="17816" y="1325"/>
                    <a:pt x="17859" y="1391"/>
                    <a:pt x="17841" y="1457"/>
                  </a:cubicBezTo>
                  <a:cubicBezTo>
                    <a:pt x="17826" y="1523"/>
                    <a:pt x="17760" y="1565"/>
                    <a:pt x="17694" y="1549"/>
                  </a:cubicBezTo>
                  <a:cubicBezTo>
                    <a:pt x="16245" y="1221"/>
                    <a:pt x="14792" y="906"/>
                    <a:pt x="13334" y="671"/>
                  </a:cubicBezTo>
                  <a:cubicBezTo>
                    <a:pt x="11879" y="437"/>
                    <a:pt x="10420" y="280"/>
                    <a:pt x="8958" y="265"/>
                  </a:cubicBezTo>
                  <a:cubicBezTo>
                    <a:pt x="7495" y="249"/>
                    <a:pt x="6029" y="384"/>
                    <a:pt x="4563" y="617"/>
                  </a:cubicBezTo>
                  <a:cubicBezTo>
                    <a:pt x="3099" y="851"/>
                    <a:pt x="1631" y="1181"/>
                    <a:pt x="165" y="1551"/>
                  </a:cubicBezTo>
                  <a:cubicBezTo>
                    <a:pt x="99" y="1567"/>
                    <a:pt x="33" y="1527"/>
                    <a:pt x="16" y="1461"/>
                  </a:cubicBezTo>
                  <a:cubicBezTo>
                    <a:pt x="0" y="1395"/>
                    <a:pt x="40" y="1329"/>
                    <a:pt x="106" y="1312"/>
                  </a:cubicBezTo>
                  <a:cubicBezTo>
                    <a:pt x="1575" y="940"/>
                    <a:pt x="3049" y="608"/>
                    <a:pt x="4526" y="373"/>
                  </a:cubicBezTo>
                  <a:cubicBezTo>
                    <a:pt x="6003" y="137"/>
                    <a:pt x="7483" y="1"/>
                    <a:pt x="8960" y="17"/>
                  </a:cubicBezTo>
                  <a:cubicBezTo>
                    <a:pt x="10438" y="33"/>
                    <a:pt x="11907" y="191"/>
                    <a:pt x="13374" y="428"/>
                  </a:cubicBezTo>
                  <a:cubicBezTo>
                    <a:pt x="14839" y="667"/>
                    <a:pt x="16297" y="980"/>
                    <a:pt x="17750" y="1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1;p72">
              <a:extLst>
                <a:ext uri="{FF2B5EF4-FFF2-40B4-BE49-F238E27FC236}">
                  <a16:creationId xmlns:a16="http://schemas.microsoft.com/office/drawing/2014/main" id="{97D07E65-09AD-41AE-80C1-427338479546}"/>
                </a:ext>
              </a:extLst>
            </p:cNvPr>
            <p:cNvSpPr/>
            <p:nvPr/>
          </p:nvSpPr>
          <p:spPr>
            <a:xfrm>
              <a:off x="5855259" y="2643546"/>
              <a:ext cx="483984" cy="64025"/>
            </a:xfrm>
            <a:custGeom>
              <a:avLst/>
              <a:gdLst/>
              <a:ahLst/>
              <a:cxnLst/>
              <a:rect l="l" t="t" r="r" b="b"/>
              <a:pathLst>
                <a:path w="11723" h="1551" extrusionOk="0">
                  <a:moveTo>
                    <a:pt x="11606" y="190"/>
                  </a:moveTo>
                  <a:cubicBezTo>
                    <a:pt x="11675" y="197"/>
                    <a:pt x="11722" y="257"/>
                    <a:pt x="11715" y="325"/>
                  </a:cubicBezTo>
                  <a:cubicBezTo>
                    <a:pt x="11708" y="392"/>
                    <a:pt x="11647" y="441"/>
                    <a:pt x="11580" y="433"/>
                  </a:cubicBezTo>
                  <a:cubicBezTo>
                    <a:pt x="11135" y="384"/>
                    <a:pt x="10692" y="344"/>
                    <a:pt x="10248" y="315"/>
                  </a:cubicBezTo>
                  <a:cubicBezTo>
                    <a:pt x="9801" y="285"/>
                    <a:pt x="9357" y="266"/>
                    <a:pt x="8917" y="263"/>
                  </a:cubicBezTo>
                  <a:cubicBezTo>
                    <a:pt x="7459" y="246"/>
                    <a:pt x="6003" y="382"/>
                    <a:pt x="4544" y="611"/>
                  </a:cubicBezTo>
                  <a:cubicBezTo>
                    <a:pt x="3087" y="840"/>
                    <a:pt x="1627" y="1167"/>
                    <a:pt x="165" y="1534"/>
                  </a:cubicBezTo>
                  <a:cubicBezTo>
                    <a:pt x="99" y="1551"/>
                    <a:pt x="32" y="1511"/>
                    <a:pt x="16" y="1445"/>
                  </a:cubicBezTo>
                  <a:cubicBezTo>
                    <a:pt x="0" y="1379"/>
                    <a:pt x="40" y="1313"/>
                    <a:pt x="106" y="1295"/>
                  </a:cubicBezTo>
                  <a:cubicBezTo>
                    <a:pt x="1570" y="928"/>
                    <a:pt x="3035" y="601"/>
                    <a:pt x="4507" y="369"/>
                  </a:cubicBezTo>
                  <a:cubicBezTo>
                    <a:pt x="5977" y="135"/>
                    <a:pt x="7449" y="0"/>
                    <a:pt x="8918" y="17"/>
                  </a:cubicBezTo>
                  <a:cubicBezTo>
                    <a:pt x="9372" y="22"/>
                    <a:pt x="9820" y="40"/>
                    <a:pt x="10265" y="68"/>
                  </a:cubicBezTo>
                  <a:cubicBezTo>
                    <a:pt x="10714" y="100"/>
                    <a:pt x="11162" y="140"/>
                    <a:pt x="11606" y="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2;p72">
              <a:extLst>
                <a:ext uri="{FF2B5EF4-FFF2-40B4-BE49-F238E27FC236}">
                  <a16:creationId xmlns:a16="http://schemas.microsoft.com/office/drawing/2014/main" id="{6D0310B4-E620-4C25-9E0B-93B148DC2452}"/>
                </a:ext>
              </a:extLst>
            </p:cNvPr>
            <p:cNvSpPr/>
            <p:nvPr/>
          </p:nvSpPr>
          <p:spPr>
            <a:xfrm>
              <a:off x="5855176" y="2718638"/>
              <a:ext cx="476140" cy="63365"/>
            </a:xfrm>
            <a:custGeom>
              <a:avLst/>
              <a:gdLst/>
              <a:ahLst/>
              <a:cxnLst/>
              <a:rect l="l" t="t" r="r" b="b"/>
              <a:pathLst>
                <a:path w="11533" h="1535" extrusionOk="0">
                  <a:moveTo>
                    <a:pt x="11416" y="175"/>
                  </a:moveTo>
                  <a:cubicBezTo>
                    <a:pt x="11484" y="182"/>
                    <a:pt x="11532" y="242"/>
                    <a:pt x="11525" y="310"/>
                  </a:cubicBezTo>
                  <a:cubicBezTo>
                    <a:pt x="11517" y="378"/>
                    <a:pt x="11457" y="426"/>
                    <a:pt x="11388" y="419"/>
                  </a:cubicBezTo>
                  <a:cubicBezTo>
                    <a:pt x="10970" y="375"/>
                    <a:pt x="10550" y="338"/>
                    <a:pt x="10132" y="310"/>
                  </a:cubicBezTo>
                  <a:cubicBezTo>
                    <a:pt x="9710" y="285"/>
                    <a:pt x="9289" y="267"/>
                    <a:pt x="8873" y="262"/>
                  </a:cubicBezTo>
                  <a:cubicBezTo>
                    <a:pt x="7423" y="245"/>
                    <a:pt x="5974" y="379"/>
                    <a:pt x="4522" y="607"/>
                  </a:cubicBezTo>
                  <a:cubicBezTo>
                    <a:pt x="3072" y="834"/>
                    <a:pt x="1618" y="1159"/>
                    <a:pt x="165" y="1518"/>
                  </a:cubicBezTo>
                  <a:cubicBezTo>
                    <a:pt x="99" y="1534"/>
                    <a:pt x="33" y="1493"/>
                    <a:pt x="17" y="1427"/>
                  </a:cubicBezTo>
                  <a:cubicBezTo>
                    <a:pt x="1" y="1361"/>
                    <a:pt x="40" y="1295"/>
                    <a:pt x="106" y="1279"/>
                  </a:cubicBezTo>
                  <a:cubicBezTo>
                    <a:pt x="1564" y="918"/>
                    <a:pt x="3022" y="595"/>
                    <a:pt x="4486" y="366"/>
                  </a:cubicBezTo>
                  <a:cubicBezTo>
                    <a:pt x="5948" y="135"/>
                    <a:pt x="7411" y="0"/>
                    <a:pt x="8876" y="16"/>
                  </a:cubicBezTo>
                  <a:cubicBezTo>
                    <a:pt x="9304" y="22"/>
                    <a:pt x="9728" y="37"/>
                    <a:pt x="10148" y="65"/>
                  </a:cubicBezTo>
                  <a:cubicBezTo>
                    <a:pt x="10572" y="91"/>
                    <a:pt x="10995" y="128"/>
                    <a:pt x="11416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3;p72">
              <a:extLst>
                <a:ext uri="{FF2B5EF4-FFF2-40B4-BE49-F238E27FC236}">
                  <a16:creationId xmlns:a16="http://schemas.microsoft.com/office/drawing/2014/main" id="{D5B5C096-E7C3-4A24-80C2-E7EF7648BD27}"/>
                </a:ext>
              </a:extLst>
            </p:cNvPr>
            <p:cNvSpPr/>
            <p:nvPr/>
          </p:nvSpPr>
          <p:spPr>
            <a:xfrm>
              <a:off x="5855259" y="2793896"/>
              <a:ext cx="468172" cy="62622"/>
            </a:xfrm>
            <a:custGeom>
              <a:avLst/>
              <a:gdLst/>
              <a:ahLst/>
              <a:cxnLst/>
              <a:rect l="l" t="t" r="r" b="b"/>
              <a:pathLst>
                <a:path w="11340" h="1517" extrusionOk="0">
                  <a:moveTo>
                    <a:pt x="11222" y="155"/>
                  </a:moveTo>
                  <a:cubicBezTo>
                    <a:pt x="11289" y="162"/>
                    <a:pt x="11339" y="221"/>
                    <a:pt x="11332" y="290"/>
                  </a:cubicBezTo>
                  <a:cubicBezTo>
                    <a:pt x="11326" y="357"/>
                    <a:pt x="11266" y="407"/>
                    <a:pt x="11198" y="400"/>
                  </a:cubicBezTo>
                  <a:cubicBezTo>
                    <a:pt x="10805" y="359"/>
                    <a:pt x="10410" y="328"/>
                    <a:pt x="10014" y="304"/>
                  </a:cubicBezTo>
                  <a:cubicBezTo>
                    <a:pt x="9616" y="279"/>
                    <a:pt x="9221" y="265"/>
                    <a:pt x="8829" y="262"/>
                  </a:cubicBezTo>
                  <a:cubicBezTo>
                    <a:pt x="7386" y="247"/>
                    <a:pt x="5941" y="378"/>
                    <a:pt x="4500" y="602"/>
                  </a:cubicBezTo>
                  <a:cubicBezTo>
                    <a:pt x="3058" y="827"/>
                    <a:pt x="1612" y="1144"/>
                    <a:pt x="166" y="1501"/>
                  </a:cubicBezTo>
                  <a:cubicBezTo>
                    <a:pt x="100" y="1517"/>
                    <a:pt x="34" y="1476"/>
                    <a:pt x="16" y="1410"/>
                  </a:cubicBezTo>
                  <a:cubicBezTo>
                    <a:pt x="0" y="1344"/>
                    <a:pt x="41" y="1278"/>
                    <a:pt x="106" y="1262"/>
                  </a:cubicBezTo>
                  <a:cubicBezTo>
                    <a:pt x="1556" y="906"/>
                    <a:pt x="3008" y="586"/>
                    <a:pt x="4463" y="360"/>
                  </a:cubicBezTo>
                  <a:cubicBezTo>
                    <a:pt x="5918" y="136"/>
                    <a:pt x="7376" y="1"/>
                    <a:pt x="8832" y="18"/>
                  </a:cubicBezTo>
                  <a:cubicBezTo>
                    <a:pt x="9234" y="21"/>
                    <a:pt x="9633" y="36"/>
                    <a:pt x="10031" y="59"/>
                  </a:cubicBezTo>
                  <a:cubicBezTo>
                    <a:pt x="10425" y="81"/>
                    <a:pt x="10824" y="115"/>
                    <a:pt x="11222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4;p72">
              <a:extLst>
                <a:ext uri="{FF2B5EF4-FFF2-40B4-BE49-F238E27FC236}">
                  <a16:creationId xmlns:a16="http://schemas.microsoft.com/office/drawing/2014/main" id="{CC97483F-5C68-476C-9B36-9961A1553AAE}"/>
                </a:ext>
              </a:extLst>
            </p:cNvPr>
            <p:cNvSpPr/>
            <p:nvPr/>
          </p:nvSpPr>
          <p:spPr>
            <a:xfrm>
              <a:off x="5855176" y="2868988"/>
              <a:ext cx="460163" cy="61837"/>
            </a:xfrm>
            <a:custGeom>
              <a:avLst/>
              <a:gdLst/>
              <a:ahLst/>
              <a:cxnLst/>
              <a:rect l="l" t="t" r="r" b="b"/>
              <a:pathLst>
                <a:path w="11146" h="1498" extrusionOk="0">
                  <a:moveTo>
                    <a:pt x="11031" y="140"/>
                  </a:moveTo>
                  <a:cubicBezTo>
                    <a:pt x="11099" y="147"/>
                    <a:pt x="11146" y="206"/>
                    <a:pt x="11142" y="273"/>
                  </a:cubicBezTo>
                  <a:cubicBezTo>
                    <a:pt x="11136" y="342"/>
                    <a:pt x="11075" y="391"/>
                    <a:pt x="11006" y="384"/>
                  </a:cubicBezTo>
                  <a:cubicBezTo>
                    <a:pt x="10639" y="350"/>
                    <a:pt x="10270" y="320"/>
                    <a:pt x="9897" y="300"/>
                  </a:cubicBezTo>
                  <a:cubicBezTo>
                    <a:pt x="9524" y="279"/>
                    <a:pt x="9154" y="265"/>
                    <a:pt x="8787" y="260"/>
                  </a:cubicBezTo>
                  <a:cubicBezTo>
                    <a:pt x="7351" y="246"/>
                    <a:pt x="5915" y="376"/>
                    <a:pt x="4478" y="598"/>
                  </a:cubicBezTo>
                  <a:cubicBezTo>
                    <a:pt x="3035" y="821"/>
                    <a:pt x="1599" y="1134"/>
                    <a:pt x="165" y="1482"/>
                  </a:cubicBezTo>
                  <a:cubicBezTo>
                    <a:pt x="99" y="1498"/>
                    <a:pt x="33" y="1457"/>
                    <a:pt x="17" y="1392"/>
                  </a:cubicBezTo>
                  <a:cubicBezTo>
                    <a:pt x="1" y="1325"/>
                    <a:pt x="40" y="1260"/>
                    <a:pt x="106" y="1242"/>
                  </a:cubicBezTo>
                  <a:cubicBezTo>
                    <a:pt x="1552" y="891"/>
                    <a:pt x="2998" y="576"/>
                    <a:pt x="4441" y="354"/>
                  </a:cubicBezTo>
                  <a:cubicBezTo>
                    <a:pt x="5887" y="131"/>
                    <a:pt x="7336" y="0"/>
                    <a:pt x="8790" y="15"/>
                  </a:cubicBezTo>
                  <a:cubicBezTo>
                    <a:pt x="9169" y="18"/>
                    <a:pt x="9540" y="31"/>
                    <a:pt x="9911" y="53"/>
                  </a:cubicBezTo>
                  <a:cubicBezTo>
                    <a:pt x="10284" y="75"/>
                    <a:pt x="10657" y="105"/>
                    <a:pt x="11031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5;p72">
              <a:extLst>
                <a:ext uri="{FF2B5EF4-FFF2-40B4-BE49-F238E27FC236}">
                  <a16:creationId xmlns:a16="http://schemas.microsoft.com/office/drawing/2014/main" id="{ADB6D9EF-DC6A-41BE-A461-782A802481E7}"/>
                </a:ext>
              </a:extLst>
            </p:cNvPr>
            <p:cNvSpPr/>
            <p:nvPr/>
          </p:nvSpPr>
          <p:spPr>
            <a:xfrm>
              <a:off x="5855259" y="2944204"/>
              <a:ext cx="460452" cy="61094"/>
            </a:xfrm>
            <a:custGeom>
              <a:avLst/>
              <a:gdLst/>
              <a:ahLst/>
              <a:cxnLst/>
              <a:rect l="l" t="t" r="r" b="b"/>
              <a:pathLst>
                <a:path w="11153" h="1480" extrusionOk="0">
                  <a:moveTo>
                    <a:pt x="11037" y="143"/>
                  </a:moveTo>
                  <a:cubicBezTo>
                    <a:pt x="11104" y="147"/>
                    <a:pt x="11153" y="209"/>
                    <a:pt x="11147" y="276"/>
                  </a:cubicBezTo>
                  <a:cubicBezTo>
                    <a:pt x="11141" y="344"/>
                    <a:pt x="11079" y="394"/>
                    <a:pt x="11012" y="386"/>
                  </a:cubicBezTo>
                  <a:cubicBezTo>
                    <a:pt x="10636" y="350"/>
                    <a:pt x="10256" y="320"/>
                    <a:pt x="9877" y="298"/>
                  </a:cubicBezTo>
                  <a:cubicBezTo>
                    <a:pt x="9495" y="276"/>
                    <a:pt x="9115" y="263"/>
                    <a:pt x="8739" y="260"/>
                  </a:cubicBezTo>
                  <a:cubicBezTo>
                    <a:pt x="7312" y="245"/>
                    <a:pt x="5881" y="373"/>
                    <a:pt x="4453" y="593"/>
                  </a:cubicBezTo>
                  <a:cubicBezTo>
                    <a:pt x="3017" y="813"/>
                    <a:pt x="1587" y="1122"/>
                    <a:pt x="162" y="1462"/>
                  </a:cubicBezTo>
                  <a:cubicBezTo>
                    <a:pt x="96" y="1480"/>
                    <a:pt x="30" y="1437"/>
                    <a:pt x="15" y="1373"/>
                  </a:cubicBezTo>
                  <a:cubicBezTo>
                    <a:pt x="0" y="1307"/>
                    <a:pt x="40" y="1241"/>
                    <a:pt x="104" y="1226"/>
                  </a:cubicBezTo>
                  <a:cubicBezTo>
                    <a:pt x="1543" y="881"/>
                    <a:pt x="2980" y="571"/>
                    <a:pt x="4415" y="351"/>
                  </a:cubicBezTo>
                  <a:cubicBezTo>
                    <a:pt x="5853" y="131"/>
                    <a:pt x="7296" y="0"/>
                    <a:pt x="8741" y="15"/>
                  </a:cubicBezTo>
                  <a:cubicBezTo>
                    <a:pt x="9125" y="19"/>
                    <a:pt x="9509" y="34"/>
                    <a:pt x="9889" y="55"/>
                  </a:cubicBezTo>
                  <a:cubicBezTo>
                    <a:pt x="10273" y="74"/>
                    <a:pt x="10655" y="106"/>
                    <a:pt x="11037" y="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6;p72">
              <a:extLst>
                <a:ext uri="{FF2B5EF4-FFF2-40B4-BE49-F238E27FC236}">
                  <a16:creationId xmlns:a16="http://schemas.microsoft.com/office/drawing/2014/main" id="{3E197BCA-8A8B-44E6-B0D4-698C02AA9C48}"/>
                </a:ext>
              </a:extLst>
            </p:cNvPr>
            <p:cNvSpPr/>
            <p:nvPr/>
          </p:nvSpPr>
          <p:spPr>
            <a:xfrm>
              <a:off x="5034356" y="2004167"/>
              <a:ext cx="223517" cy="266916"/>
            </a:xfrm>
            <a:custGeom>
              <a:avLst/>
              <a:gdLst/>
              <a:ahLst/>
              <a:cxnLst/>
              <a:rect l="l" t="t" r="r" b="b"/>
              <a:pathLst>
                <a:path w="5414" h="6466" extrusionOk="0">
                  <a:moveTo>
                    <a:pt x="1906" y="868"/>
                  </a:moveTo>
                  <a:lnTo>
                    <a:pt x="3454" y="3675"/>
                  </a:lnTo>
                  <a:lnTo>
                    <a:pt x="1282" y="4010"/>
                  </a:lnTo>
                  <a:lnTo>
                    <a:pt x="1906" y="868"/>
                  </a:lnTo>
                  <a:close/>
                  <a:moveTo>
                    <a:pt x="2238" y="1"/>
                  </a:moveTo>
                  <a:lnTo>
                    <a:pt x="1332" y="142"/>
                  </a:lnTo>
                  <a:lnTo>
                    <a:pt x="1" y="6466"/>
                  </a:lnTo>
                  <a:lnTo>
                    <a:pt x="844" y="6337"/>
                  </a:lnTo>
                  <a:lnTo>
                    <a:pt x="1144" y="4721"/>
                  </a:lnTo>
                  <a:lnTo>
                    <a:pt x="3807" y="4309"/>
                  </a:lnTo>
                  <a:lnTo>
                    <a:pt x="4583" y="5758"/>
                  </a:lnTo>
                  <a:lnTo>
                    <a:pt x="5413" y="5631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7;p72">
              <a:extLst>
                <a:ext uri="{FF2B5EF4-FFF2-40B4-BE49-F238E27FC236}">
                  <a16:creationId xmlns:a16="http://schemas.microsoft.com/office/drawing/2014/main" id="{E5DA4815-B0F9-4D19-AEBB-34E7A3FA499D}"/>
                </a:ext>
              </a:extLst>
            </p:cNvPr>
            <p:cNvSpPr/>
            <p:nvPr/>
          </p:nvSpPr>
          <p:spPr>
            <a:xfrm>
              <a:off x="6372735" y="2704809"/>
              <a:ext cx="228223" cy="272613"/>
            </a:xfrm>
            <a:custGeom>
              <a:avLst/>
              <a:gdLst/>
              <a:ahLst/>
              <a:cxnLst/>
              <a:rect l="l" t="t" r="r" b="b"/>
              <a:pathLst>
                <a:path w="5528" h="6604" extrusionOk="0">
                  <a:moveTo>
                    <a:pt x="852" y="1"/>
                  </a:moveTo>
                  <a:lnTo>
                    <a:pt x="765" y="683"/>
                  </a:lnTo>
                  <a:lnTo>
                    <a:pt x="4437" y="1149"/>
                  </a:lnTo>
                  <a:lnTo>
                    <a:pt x="78" y="5369"/>
                  </a:lnTo>
                  <a:lnTo>
                    <a:pt x="1" y="5989"/>
                  </a:lnTo>
                  <a:lnTo>
                    <a:pt x="4860" y="6604"/>
                  </a:lnTo>
                  <a:lnTo>
                    <a:pt x="4946" y="5921"/>
                  </a:lnTo>
                  <a:lnTo>
                    <a:pt x="1091" y="5432"/>
                  </a:lnTo>
                  <a:lnTo>
                    <a:pt x="5450" y="1212"/>
                  </a:lnTo>
                  <a:lnTo>
                    <a:pt x="5528" y="5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5C0F4DB-619F-433D-9298-5D2CC64CC48C}"/>
              </a:ext>
            </a:extLst>
          </p:cNvPr>
          <p:cNvSpPr txBox="1"/>
          <p:nvPr/>
        </p:nvSpPr>
        <p:spPr>
          <a:xfrm>
            <a:off x="4422760" y="46976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5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9F1BD89E-721C-4FCD-974F-8DECB3FF6E3B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/>
          </a:p>
        </p:txBody>
      </p:sp>
      <p:sp>
        <p:nvSpPr>
          <p:cNvPr id="3" name="Google Shape;239;p25">
            <a:extLst>
              <a:ext uri="{FF2B5EF4-FFF2-40B4-BE49-F238E27FC236}">
                <a16:creationId xmlns:a16="http://schemas.microsoft.com/office/drawing/2014/main" id="{6B061A76-ABA0-4E86-937C-4CE688B9FA67}"/>
              </a:ext>
            </a:extLst>
          </p:cNvPr>
          <p:cNvSpPr txBox="1"/>
          <p:nvPr/>
        </p:nvSpPr>
        <p:spPr>
          <a:xfrm>
            <a:off x="1135086" y="1341021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representing our preserved culture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diverse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corpus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perform word segmentation using Maximum matching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tailored CRF model for precise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 tagging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39;p45">
            <a:extLst>
              <a:ext uri="{FF2B5EF4-FFF2-40B4-BE49-F238E27FC236}">
                <a16:creationId xmlns:a16="http://schemas.microsoft.com/office/drawing/2014/main" id="{1F6F03FC-83BB-4A45-BFD9-475ABA44C29C}"/>
              </a:ext>
            </a:extLst>
          </p:cNvPr>
          <p:cNvSpPr/>
          <p:nvPr/>
        </p:nvSpPr>
        <p:spPr>
          <a:xfrm>
            <a:off x="592471" y="267849"/>
            <a:ext cx="639916" cy="57841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7E0E9-228C-47D9-9168-13198845EE24}"/>
              </a:ext>
            </a:extLst>
          </p:cNvPr>
          <p:cNvSpPr txBox="1"/>
          <p:nvPr/>
        </p:nvSpPr>
        <p:spPr>
          <a:xfrm>
            <a:off x="4422760" y="46976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6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05;p56">
            <a:extLst>
              <a:ext uri="{FF2B5EF4-FFF2-40B4-BE49-F238E27FC236}">
                <a16:creationId xmlns:a16="http://schemas.microsoft.com/office/drawing/2014/main" id="{4FAB2B69-59D9-4A51-A22B-78474F893AF6}"/>
              </a:ext>
            </a:extLst>
          </p:cNvPr>
          <p:cNvGrpSpPr/>
          <p:nvPr/>
        </p:nvGrpSpPr>
        <p:grpSpPr>
          <a:xfrm rot="-899960">
            <a:off x="184450" y="2656877"/>
            <a:ext cx="1080335" cy="803333"/>
            <a:chOff x="4840824" y="1896256"/>
            <a:chExt cx="1935028" cy="1288499"/>
          </a:xfrm>
        </p:grpSpPr>
        <p:sp>
          <p:nvSpPr>
            <p:cNvPr id="3" name="Google Shape;1106;p56">
              <a:extLst>
                <a:ext uri="{FF2B5EF4-FFF2-40B4-BE49-F238E27FC236}">
                  <a16:creationId xmlns:a16="http://schemas.microsoft.com/office/drawing/2014/main" id="{271AC6A0-3875-45AF-B874-4298C9550847}"/>
                </a:ext>
              </a:extLst>
            </p:cNvPr>
            <p:cNvSpPr/>
            <p:nvPr/>
          </p:nvSpPr>
          <p:spPr>
            <a:xfrm>
              <a:off x="4840824" y="2011020"/>
              <a:ext cx="1935028" cy="1168719"/>
            </a:xfrm>
            <a:custGeom>
              <a:avLst/>
              <a:gdLst/>
              <a:ahLst/>
              <a:cxnLst/>
              <a:rect l="l" t="t" r="r" b="b"/>
              <a:pathLst>
                <a:path w="46870" h="28312" extrusionOk="0">
                  <a:moveTo>
                    <a:pt x="23434" y="1"/>
                  </a:moveTo>
                  <a:lnTo>
                    <a:pt x="46869" y="80"/>
                  </a:lnTo>
                  <a:lnTo>
                    <a:pt x="45447" y="28311"/>
                  </a:lnTo>
                  <a:cubicBezTo>
                    <a:pt x="38110" y="28096"/>
                    <a:pt x="30773" y="27883"/>
                    <a:pt x="23435" y="27668"/>
                  </a:cubicBezTo>
                  <a:cubicBezTo>
                    <a:pt x="16100" y="27883"/>
                    <a:pt x="8761" y="28099"/>
                    <a:pt x="1424" y="28311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7;p56">
              <a:extLst>
                <a:ext uri="{FF2B5EF4-FFF2-40B4-BE49-F238E27FC236}">
                  <a16:creationId xmlns:a16="http://schemas.microsoft.com/office/drawing/2014/main" id="{DD1EB7E1-55DA-4F49-B471-E89DF7696DFA}"/>
                </a:ext>
              </a:extLst>
            </p:cNvPr>
            <p:cNvSpPr/>
            <p:nvPr/>
          </p:nvSpPr>
          <p:spPr>
            <a:xfrm>
              <a:off x="4898496" y="3155652"/>
              <a:ext cx="1819347" cy="29102"/>
            </a:xfrm>
            <a:custGeom>
              <a:avLst/>
              <a:gdLst/>
              <a:ahLst/>
              <a:cxnLst/>
              <a:rect l="l" t="t" r="r" b="b"/>
              <a:pathLst>
                <a:path w="44068" h="705" extrusionOk="0">
                  <a:moveTo>
                    <a:pt x="43947" y="457"/>
                  </a:moveTo>
                  <a:cubicBezTo>
                    <a:pt x="44015" y="460"/>
                    <a:pt x="44068" y="515"/>
                    <a:pt x="44066" y="584"/>
                  </a:cubicBezTo>
                  <a:cubicBezTo>
                    <a:pt x="44065" y="652"/>
                    <a:pt x="44007" y="705"/>
                    <a:pt x="43941" y="703"/>
                  </a:cubicBezTo>
                  <a:lnTo>
                    <a:pt x="22038" y="63"/>
                  </a:lnTo>
                  <a:lnTo>
                    <a:pt x="128" y="703"/>
                  </a:lnTo>
                  <a:cubicBezTo>
                    <a:pt x="61" y="705"/>
                    <a:pt x="4" y="652"/>
                    <a:pt x="2" y="584"/>
                  </a:cubicBezTo>
                  <a:cubicBezTo>
                    <a:pt x="1" y="515"/>
                    <a:pt x="53" y="460"/>
                    <a:pt x="121" y="457"/>
                  </a:cubicBezTo>
                  <a:cubicBezTo>
                    <a:pt x="15783" y="0"/>
                    <a:pt x="28285" y="0"/>
                    <a:pt x="43947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8;p56">
              <a:extLst>
                <a:ext uri="{FF2B5EF4-FFF2-40B4-BE49-F238E27FC236}">
                  <a16:creationId xmlns:a16="http://schemas.microsoft.com/office/drawing/2014/main" id="{A86F94CD-A86F-466D-803D-E6D58B3D09E7}"/>
                </a:ext>
              </a:extLst>
            </p:cNvPr>
            <p:cNvSpPr/>
            <p:nvPr/>
          </p:nvSpPr>
          <p:spPr>
            <a:xfrm>
              <a:off x="4913770" y="1948023"/>
              <a:ext cx="1789044" cy="1168761"/>
            </a:xfrm>
            <a:custGeom>
              <a:avLst/>
              <a:gdLst/>
              <a:ahLst/>
              <a:cxnLst/>
              <a:rect l="l" t="t" r="r" b="b"/>
              <a:pathLst>
                <a:path w="43334" h="28313" extrusionOk="0">
                  <a:moveTo>
                    <a:pt x="43334" y="2350"/>
                  </a:moveTo>
                  <a:cubicBezTo>
                    <a:pt x="35601" y="0"/>
                    <a:pt x="28333" y="37"/>
                    <a:pt x="21667" y="2350"/>
                  </a:cubicBezTo>
                  <a:cubicBezTo>
                    <a:pt x="15002" y="37"/>
                    <a:pt x="7731" y="0"/>
                    <a:pt x="1" y="2350"/>
                  </a:cubicBezTo>
                  <a:lnTo>
                    <a:pt x="1300" y="28312"/>
                  </a:lnTo>
                  <a:lnTo>
                    <a:pt x="21666" y="28312"/>
                  </a:lnTo>
                  <a:lnTo>
                    <a:pt x="42030" y="283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9;p56">
              <a:extLst>
                <a:ext uri="{FF2B5EF4-FFF2-40B4-BE49-F238E27FC236}">
                  <a16:creationId xmlns:a16="http://schemas.microsoft.com/office/drawing/2014/main" id="{91A76B9E-F56B-41BE-A279-F32DF3078D54}"/>
                </a:ext>
              </a:extLst>
            </p:cNvPr>
            <p:cNvSpPr/>
            <p:nvPr/>
          </p:nvSpPr>
          <p:spPr>
            <a:xfrm>
              <a:off x="4946136" y="1896256"/>
              <a:ext cx="862196" cy="1174581"/>
            </a:xfrm>
            <a:custGeom>
              <a:avLst/>
              <a:gdLst/>
              <a:ahLst/>
              <a:cxnLst/>
              <a:rect l="l" t="t" r="r" b="b"/>
              <a:pathLst>
                <a:path w="20884" h="28454" extrusionOk="0">
                  <a:moveTo>
                    <a:pt x="0" y="2351"/>
                  </a:moveTo>
                  <a:cubicBezTo>
                    <a:pt x="7451" y="0"/>
                    <a:pt x="14457" y="37"/>
                    <a:pt x="20883" y="2351"/>
                  </a:cubicBezTo>
                  <a:lnTo>
                    <a:pt x="20883" y="28453"/>
                  </a:lnTo>
                  <a:cubicBezTo>
                    <a:pt x="14339" y="26322"/>
                    <a:pt x="7797" y="26131"/>
                    <a:pt x="1254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0;p56">
              <a:extLst>
                <a:ext uri="{FF2B5EF4-FFF2-40B4-BE49-F238E27FC236}">
                  <a16:creationId xmlns:a16="http://schemas.microsoft.com/office/drawing/2014/main" id="{3CEDB927-63F2-49E5-A976-683A993F5BFB}"/>
                </a:ext>
              </a:extLst>
            </p:cNvPr>
            <p:cNvSpPr/>
            <p:nvPr/>
          </p:nvSpPr>
          <p:spPr>
            <a:xfrm>
              <a:off x="5808238" y="1896256"/>
              <a:ext cx="862155" cy="1174581"/>
            </a:xfrm>
            <a:custGeom>
              <a:avLst/>
              <a:gdLst/>
              <a:ahLst/>
              <a:cxnLst/>
              <a:rect l="l" t="t" r="r" b="b"/>
              <a:pathLst>
                <a:path w="20883" h="28454" extrusionOk="0">
                  <a:moveTo>
                    <a:pt x="20883" y="2351"/>
                  </a:moveTo>
                  <a:cubicBezTo>
                    <a:pt x="13432" y="0"/>
                    <a:pt x="6424" y="37"/>
                    <a:pt x="0" y="2351"/>
                  </a:cubicBezTo>
                  <a:lnTo>
                    <a:pt x="0" y="28453"/>
                  </a:lnTo>
                  <a:cubicBezTo>
                    <a:pt x="6543" y="26322"/>
                    <a:pt x="13086" y="26131"/>
                    <a:pt x="19629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1;p56">
              <a:extLst>
                <a:ext uri="{FF2B5EF4-FFF2-40B4-BE49-F238E27FC236}">
                  <a16:creationId xmlns:a16="http://schemas.microsoft.com/office/drawing/2014/main" id="{9825BFF5-C5FE-488E-AE1D-4ABB88C49E61}"/>
                </a:ext>
              </a:extLst>
            </p:cNvPr>
            <p:cNvSpPr/>
            <p:nvPr/>
          </p:nvSpPr>
          <p:spPr>
            <a:xfrm>
              <a:off x="5725921" y="3066895"/>
              <a:ext cx="164603" cy="52302"/>
            </a:xfrm>
            <a:custGeom>
              <a:avLst/>
              <a:gdLst/>
              <a:ahLst/>
              <a:cxnLst/>
              <a:rect l="l" t="t" r="r" b="b"/>
              <a:pathLst>
                <a:path w="3987" h="1267" extrusionOk="0">
                  <a:moveTo>
                    <a:pt x="254" y="1171"/>
                  </a:moveTo>
                  <a:cubicBezTo>
                    <a:pt x="231" y="1234"/>
                    <a:pt x="159" y="1266"/>
                    <a:pt x="96" y="1241"/>
                  </a:cubicBezTo>
                  <a:cubicBezTo>
                    <a:pt x="34" y="1218"/>
                    <a:pt x="0" y="1146"/>
                    <a:pt x="25" y="1084"/>
                  </a:cubicBezTo>
                  <a:cubicBezTo>
                    <a:pt x="147" y="764"/>
                    <a:pt x="414" y="488"/>
                    <a:pt x="770" y="295"/>
                  </a:cubicBezTo>
                  <a:cubicBezTo>
                    <a:pt x="1112" y="111"/>
                    <a:pt x="1535" y="1"/>
                    <a:pt x="1994" y="1"/>
                  </a:cubicBezTo>
                  <a:cubicBezTo>
                    <a:pt x="2452" y="1"/>
                    <a:pt x="2878" y="111"/>
                    <a:pt x="3218" y="295"/>
                  </a:cubicBezTo>
                  <a:cubicBezTo>
                    <a:pt x="3574" y="488"/>
                    <a:pt x="3842" y="763"/>
                    <a:pt x="3963" y="1084"/>
                  </a:cubicBezTo>
                  <a:cubicBezTo>
                    <a:pt x="3986" y="1149"/>
                    <a:pt x="3955" y="1218"/>
                    <a:pt x="3891" y="1241"/>
                  </a:cubicBezTo>
                  <a:cubicBezTo>
                    <a:pt x="3828" y="1266"/>
                    <a:pt x="3757" y="1234"/>
                    <a:pt x="3734" y="1171"/>
                  </a:cubicBezTo>
                  <a:cubicBezTo>
                    <a:pt x="3632" y="907"/>
                    <a:pt x="3406" y="675"/>
                    <a:pt x="3101" y="510"/>
                  </a:cubicBezTo>
                  <a:cubicBezTo>
                    <a:pt x="2794" y="344"/>
                    <a:pt x="2411" y="246"/>
                    <a:pt x="1993" y="246"/>
                  </a:cubicBezTo>
                  <a:cubicBezTo>
                    <a:pt x="1574" y="246"/>
                    <a:pt x="1190" y="344"/>
                    <a:pt x="884" y="510"/>
                  </a:cubicBezTo>
                  <a:cubicBezTo>
                    <a:pt x="580" y="675"/>
                    <a:pt x="356" y="907"/>
                    <a:pt x="254" y="1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2;p56">
              <a:extLst>
                <a:ext uri="{FF2B5EF4-FFF2-40B4-BE49-F238E27FC236}">
                  <a16:creationId xmlns:a16="http://schemas.microsoft.com/office/drawing/2014/main" id="{3A724D77-F43D-4E69-82BD-197F12C5B11D}"/>
                </a:ext>
              </a:extLst>
            </p:cNvPr>
            <p:cNvSpPr/>
            <p:nvPr/>
          </p:nvSpPr>
          <p:spPr>
            <a:xfrm>
              <a:off x="4996376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72" y="1914"/>
                  </a:moveTo>
                  <a:cubicBezTo>
                    <a:pt x="108" y="1933"/>
                    <a:pt x="39" y="1897"/>
                    <a:pt x="20" y="1834"/>
                  </a:cubicBezTo>
                  <a:cubicBezTo>
                    <a:pt x="0" y="1769"/>
                    <a:pt x="37" y="1699"/>
                    <a:pt x="100" y="1681"/>
                  </a:cubicBezTo>
                  <a:cubicBezTo>
                    <a:pt x="3223" y="714"/>
                    <a:pt x="6446" y="132"/>
                    <a:pt x="9654" y="65"/>
                  </a:cubicBezTo>
                  <a:cubicBezTo>
                    <a:pt x="12627" y="0"/>
                    <a:pt x="15586" y="376"/>
                    <a:pt x="18442" y="1291"/>
                  </a:cubicBezTo>
                  <a:cubicBezTo>
                    <a:pt x="18506" y="1310"/>
                    <a:pt x="18542" y="1380"/>
                    <a:pt x="18521" y="1445"/>
                  </a:cubicBezTo>
                  <a:cubicBezTo>
                    <a:pt x="18500" y="1508"/>
                    <a:pt x="18431" y="1543"/>
                    <a:pt x="18367" y="1522"/>
                  </a:cubicBezTo>
                  <a:cubicBezTo>
                    <a:pt x="15539" y="618"/>
                    <a:pt x="12606" y="245"/>
                    <a:pt x="9660" y="308"/>
                  </a:cubicBezTo>
                  <a:cubicBezTo>
                    <a:pt x="6476" y="376"/>
                    <a:pt x="3276" y="953"/>
                    <a:pt x="172" y="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3;p56">
              <a:extLst>
                <a:ext uri="{FF2B5EF4-FFF2-40B4-BE49-F238E27FC236}">
                  <a16:creationId xmlns:a16="http://schemas.microsoft.com/office/drawing/2014/main" id="{498A76B5-22DB-49CC-AFBE-2DE2247591A7}"/>
                </a:ext>
              </a:extLst>
            </p:cNvPr>
            <p:cNvSpPr/>
            <p:nvPr/>
          </p:nvSpPr>
          <p:spPr>
            <a:xfrm>
              <a:off x="5124724" y="3057318"/>
              <a:ext cx="545045" cy="47513"/>
            </a:xfrm>
            <a:custGeom>
              <a:avLst/>
              <a:gdLst/>
              <a:ahLst/>
              <a:cxnLst/>
              <a:rect l="l" t="t" r="r" b="b"/>
              <a:pathLst>
                <a:path w="13202" h="1151" extrusionOk="0">
                  <a:moveTo>
                    <a:pt x="162" y="1136"/>
                  </a:moveTo>
                  <a:cubicBezTo>
                    <a:pt x="96" y="1150"/>
                    <a:pt x="30" y="1111"/>
                    <a:pt x="15" y="1045"/>
                  </a:cubicBezTo>
                  <a:cubicBezTo>
                    <a:pt x="1" y="979"/>
                    <a:pt x="43" y="913"/>
                    <a:pt x="108" y="898"/>
                  </a:cubicBezTo>
                  <a:cubicBezTo>
                    <a:pt x="2317" y="394"/>
                    <a:pt x="4557" y="98"/>
                    <a:pt x="6793" y="48"/>
                  </a:cubicBezTo>
                  <a:cubicBezTo>
                    <a:pt x="8910" y="1"/>
                    <a:pt x="11023" y="177"/>
                    <a:pt x="13092" y="612"/>
                  </a:cubicBezTo>
                  <a:cubicBezTo>
                    <a:pt x="13159" y="625"/>
                    <a:pt x="13201" y="691"/>
                    <a:pt x="13188" y="757"/>
                  </a:cubicBezTo>
                  <a:cubicBezTo>
                    <a:pt x="13175" y="823"/>
                    <a:pt x="13109" y="864"/>
                    <a:pt x="13043" y="851"/>
                  </a:cubicBezTo>
                  <a:cubicBezTo>
                    <a:pt x="10989" y="421"/>
                    <a:pt x="8897" y="246"/>
                    <a:pt x="6796" y="292"/>
                  </a:cubicBezTo>
                  <a:cubicBezTo>
                    <a:pt x="4581" y="340"/>
                    <a:pt x="2357" y="635"/>
                    <a:pt x="162" y="1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4;p56">
              <a:extLst>
                <a:ext uri="{FF2B5EF4-FFF2-40B4-BE49-F238E27FC236}">
                  <a16:creationId xmlns:a16="http://schemas.microsoft.com/office/drawing/2014/main" id="{38F9065A-F0E7-48D8-9AAD-52FBC3735D21}"/>
                </a:ext>
              </a:extLst>
            </p:cNvPr>
            <p:cNvSpPr/>
            <p:nvPr/>
          </p:nvSpPr>
          <p:spPr>
            <a:xfrm>
              <a:off x="5856415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8440" y="1681"/>
                  </a:moveTo>
                  <a:cubicBezTo>
                    <a:pt x="18504" y="1702"/>
                    <a:pt x="18541" y="1769"/>
                    <a:pt x="18521" y="1834"/>
                  </a:cubicBezTo>
                  <a:cubicBezTo>
                    <a:pt x="18500" y="1897"/>
                    <a:pt x="18433" y="1933"/>
                    <a:pt x="18366" y="1914"/>
                  </a:cubicBezTo>
                  <a:cubicBezTo>
                    <a:pt x="15266" y="953"/>
                    <a:pt x="12066" y="376"/>
                    <a:pt x="8882" y="308"/>
                  </a:cubicBezTo>
                  <a:cubicBezTo>
                    <a:pt x="5934" y="245"/>
                    <a:pt x="3002" y="618"/>
                    <a:pt x="175" y="1522"/>
                  </a:cubicBezTo>
                  <a:cubicBezTo>
                    <a:pt x="110" y="1543"/>
                    <a:pt x="40" y="1508"/>
                    <a:pt x="21" y="1443"/>
                  </a:cubicBezTo>
                  <a:cubicBezTo>
                    <a:pt x="0" y="1380"/>
                    <a:pt x="35" y="1310"/>
                    <a:pt x="98" y="1291"/>
                  </a:cubicBezTo>
                  <a:cubicBezTo>
                    <a:pt x="2952" y="376"/>
                    <a:pt x="5912" y="0"/>
                    <a:pt x="8887" y="63"/>
                  </a:cubicBezTo>
                  <a:cubicBezTo>
                    <a:pt x="12095" y="132"/>
                    <a:pt x="15319" y="712"/>
                    <a:pt x="18440" y="16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5;p56">
              <a:extLst>
                <a:ext uri="{FF2B5EF4-FFF2-40B4-BE49-F238E27FC236}">
                  <a16:creationId xmlns:a16="http://schemas.microsoft.com/office/drawing/2014/main" id="{493BDF07-6F32-4E93-970B-4AE3C6076F2D}"/>
                </a:ext>
              </a:extLst>
            </p:cNvPr>
            <p:cNvSpPr/>
            <p:nvPr/>
          </p:nvSpPr>
          <p:spPr>
            <a:xfrm>
              <a:off x="5948351" y="3057318"/>
              <a:ext cx="545127" cy="47637"/>
            </a:xfrm>
            <a:custGeom>
              <a:avLst/>
              <a:gdLst/>
              <a:ahLst/>
              <a:cxnLst/>
              <a:rect l="l" t="t" r="r" b="b"/>
              <a:pathLst>
                <a:path w="13204" h="1154" extrusionOk="0">
                  <a:moveTo>
                    <a:pt x="13095" y="898"/>
                  </a:moveTo>
                  <a:cubicBezTo>
                    <a:pt x="13161" y="913"/>
                    <a:pt x="13203" y="979"/>
                    <a:pt x="13187" y="1045"/>
                  </a:cubicBezTo>
                  <a:cubicBezTo>
                    <a:pt x="13173" y="1111"/>
                    <a:pt x="13107" y="1153"/>
                    <a:pt x="13040" y="1136"/>
                  </a:cubicBezTo>
                  <a:cubicBezTo>
                    <a:pt x="10846" y="637"/>
                    <a:pt x="8622" y="342"/>
                    <a:pt x="6405" y="292"/>
                  </a:cubicBezTo>
                  <a:cubicBezTo>
                    <a:pt x="4306" y="246"/>
                    <a:pt x="2212" y="421"/>
                    <a:pt x="159" y="852"/>
                  </a:cubicBezTo>
                  <a:cubicBezTo>
                    <a:pt x="93" y="867"/>
                    <a:pt x="28" y="823"/>
                    <a:pt x="13" y="757"/>
                  </a:cubicBezTo>
                  <a:cubicBezTo>
                    <a:pt x="0" y="691"/>
                    <a:pt x="43" y="625"/>
                    <a:pt x="109" y="612"/>
                  </a:cubicBezTo>
                  <a:cubicBezTo>
                    <a:pt x="2180" y="177"/>
                    <a:pt x="4291" y="1"/>
                    <a:pt x="6408" y="48"/>
                  </a:cubicBezTo>
                  <a:cubicBezTo>
                    <a:pt x="8645" y="96"/>
                    <a:pt x="10888" y="393"/>
                    <a:pt x="13095" y="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6;p56">
              <a:extLst>
                <a:ext uri="{FF2B5EF4-FFF2-40B4-BE49-F238E27FC236}">
                  <a16:creationId xmlns:a16="http://schemas.microsoft.com/office/drawing/2014/main" id="{EBD0CA92-3A38-46CA-B76B-8F16AEC84BAD}"/>
                </a:ext>
              </a:extLst>
            </p:cNvPr>
            <p:cNvSpPr/>
            <p:nvPr/>
          </p:nvSpPr>
          <p:spPr>
            <a:xfrm>
              <a:off x="5803119" y="2006066"/>
              <a:ext cx="10239" cy="1069854"/>
            </a:xfrm>
            <a:custGeom>
              <a:avLst/>
              <a:gdLst/>
              <a:ahLst/>
              <a:cxnLst/>
              <a:rect l="l" t="t" r="r" b="b"/>
              <a:pathLst>
                <a:path w="248" h="25917" extrusionOk="0">
                  <a:moveTo>
                    <a:pt x="1" y="124"/>
                  </a:moveTo>
                  <a:cubicBezTo>
                    <a:pt x="1" y="56"/>
                    <a:pt x="56" y="0"/>
                    <a:pt x="124" y="0"/>
                  </a:cubicBezTo>
                  <a:cubicBezTo>
                    <a:pt x="192" y="0"/>
                    <a:pt x="247" y="56"/>
                    <a:pt x="247" y="124"/>
                  </a:cubicBezTo>
                  <a:lnTo>
                    <a:pt x="247" y="25793"/>
                  </a:lnTo>
                  <a:cubicBezTo>
                    <a:pt x="247" y="25861"/>
                    <a:pt x="192" y="25917"/>
                    <a:pt x="124" y="25917"/>
                  </a:cubicBezTo>
                  <a:cubicBezTo>
                    <a:pt x="56" y="25917"/>
                    <a:pt x="1" y="25861"/>
                    <a:pt x="1" y="25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7;p56">
              <a:extLst>
                <a:ext uri="{FF2B5EF4-FFF2-40B4-BE49-F238E27FC236}">
                  <a16:creationId xmlns:a16="http://schemas.microsoft.com/office/drawing/2014/main" id="{062614CA-12B1-4300-8F26-F777A1715D29}"/>
                </a:ext>
              </a:extLst>
            </p:cNvPr>
            <p:cNvSpPr/>
            <p:nvPr/>
          </p:nvSpPr>
          <p:spPr>
            <a:xfrm>
              <a:off x="5284280" y="1967137"/>
              <a:ext cx="476718" cy="70548"/>
            </a:xfrm>
            <a:custGeom>
              <a:avLst/>
              <a:gdLst/>
              <a:ahLst/>
              <a:cxnLst/>
              <a:rect l="l" t="t" r="r" b="b"/>
              <a:pathLst>
                <a:path w="11547" h="1709" extrusionOk="0">
                  <a:moveTo>
                    <a:pt x="140" y="377"/>
                  </a:moveTo>
                  <a:cubicBezTo>
                    <a:pt x="73" y="383"/>
                    <a:pt x="14" y="333"/>
                    <a:pt x="5" y="267"/>
                  </a:cubicBezTo>
                  <a:cubicBezTo>
                    <a:pt x="1" y="199"/>
                    <a:pt x="49" y="140"/>
                    <a:pt x="115" y="133"/>
                  </a:cubicBezTo>
                  <a:cubicBezTo>
                    <a:pt x="471" y="99"/>
                    <a:pt x="823" y="73"/>
                    <a:pt x="1175" y="52"/>
                  </a:cubicBezTo>
                  <a:cubicBezTo>
                    <a:pt x="1525" y="32"/>
                    <a:pt x="1880" y="21"/>
                    <a:pt x="2237" y="17"/>
                  </a:cubicBezTo>
                  <a:cubicBezTo>
                    <a:pt x="3775" y="1"/>
                    <a:pt x="5312" y="151"/>
                    <a:pt x="6849" y="410"/>
                  </a:cubicBezTo>
                  <a:cubicBezTo>
                    <a:pt x="8380" y="669"/>
                    <a:pt x="9913" y="1036"/>
                    <a:pt x="11444" y="1454"/>
                  </a:cubicBezTo>
                  <a:cubicBezTo>
                    <a:pt x="11510" y="1472"/>
                    <a:pt x="11547" y="1538"/>
                    <a:pt x="11529" y="1604"/>
                  </a:cubicBezTo>
                  <a:cubicBezTo>
                    <a:pt x="11512" y="1670"/>
                    <a:pt x="11446" y="1708"/>
                    <a:pt x="11380" y="1691"/>
                  </a:cubicBezTo>
                  <a:cubicBezTo>
                    <a:pt x="9859" y="1275"/>
                    <a:pt x="8333" y="908"/>
                    <a:pt x="6808" y="651"/>
                  </a:cubicBezTo>
                  <a:cubicBezTo>
                    <a:pt x="5286" y="394"/>
                    <a:pt x="3762" y="245"/>
                    <a:pt x="2240" y="262"/>
                  </a:cubicBezTo>
                  <a:cubicBezTo>
                    <a:pt x="1892" y="267"/>
                    <a:pt x="1542" y="280"/>
                    <a:pt x="1190" y="297"/>
                  </a:cubicBezTo>
                  <a:cubicBezTo>
                    <a:pt x="839" y="318"/>
                    <a:pt x="488" y="344"/>
                    <a:pt x="140" y="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8;p56">
              <a:extLst>
                <a:ext uri="{FF2B5EF4-FFF2-40B4-BE49-F238E27FC236}">
                  <a16:creationId xmlns:a16="http://schemas.microsoft.com/office/drawing/2014/main" id="{C60D6CAA-4C47-41CE-9B31-2C62A97E6352}"/>
                </a:ext>
              </a:extLst>
            </p:cNvPr>
            <p:cNvSpPr/>
            <p:nvPr/>
          </p:nvSpPr>
          <p:spPr>
            <a:xfrm>
              <a:off x="5292289" y="2042353"/>
              <a:ext cx="468832" cy="69804"/>
            </a:xfrm>
            <a:custGeom>
              <a:avLst/>
              <a:gdLst/>
              <a:ahLst/>
              <a:cxnLst/>
              <a:rect l="l" t="t" r="r" b="b"/>
              <a:pathLst>
                <a:path w="11356" h="1691" extrusionOk="0">
                  <a:moveTo>
                    <a:pt x="139" y="362"/>
                  </a:moveTo>
                  <a:cubicBezTo>
                    <a:pt x="71" y="368"/>
                    <a:pt x="13" y="318"/>
                    <a:pt x="7" y="250"/>
                  </a:cubicBezTo>
                  <a:cubicBezTo>
                    <a:pt x="1" y="183"/>
                    <a:pt x="51" y="124"/>
                    <a:pt x="118" y="118"/>
                  </a:cubicBezTo>
                  <a:cubicBezTo>
                    <a:pt x="449" y="89"/>
                    <a:pt x="777" y="65"/>
                    <a:pt x="1102" y="49"/>
                  </a:cubicBezTo>
                  <a:cubicBezTo>
                    <a:pt x="1428" y="32"/>
                    <a:pt x="1758" y="21"/>
                    <a:pt x="2088" y="17"/>
                  </a:cubicBezTo>
                  <a:cubicBezTo>
                    <a:pt x="3618" y="1"/>
                    <a:pt x="5149" y="149"/>
                    <a:pt x="6677" y="404"/>
                  </a:cubicBezTo>
                  <a:cubicBezTo>
                    <a:pt x="8204" y="661"/>
                    <a:pt x="9731" y="1022"/>
                    <a:pt x="11252" y="1436"/>
                  </a:cubicBezTo>
                  <a:cubicBezTo>
                    <a:pt x="11318" y="1454"/>
                    <a:pt x="11356" y="1520"/>
                    <a:pt x="11338" y="1586"/>
                  </a:cubicBezTo>
                  <a:cubicBezTo>
                    <a:pt x="11319" y="1652"/>
                    <a:pt x="11253" y="1690"/>
                    <a:pt x="11187" y="1673"/>
                  </a:cubicBezTo>
                  <a:cubicBezTo>
                    <a:pt x="9671" y="1262"/>
                    <a:pt x="8153" y="899"/>
                    <a:pt x="6636" y="645"/>
                  </a:cubicBezTo>
                  <a:cubicBezTo>
                    <a:pt x="5121" y="390"/>
                    <a:pt x="3603" y="243"/>
                    <a:pt x="2090" y="259"/>
                  </a:cubicBezTo>
                  <a:cubicBezTo>
                    <a:pt x="1767" y="263"/>
                    <a:pt x="1442" y="274"/>
                    <a:pt x="1114" y="290"/>
                  </a:cubicBezTo>
                  <a:cubicBezTo>
                    <a:pt x="785" y="310"/>
                    <a:pt x="460" y="332"/>
                    <a:pt x="139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9;p56">
              <a:extLst>
                <a:ext uri="{FF2B5EF4-FFF2-40B4-BE49-F238E27FC236}">
                  <a16:creationId xmlns:a16="http://schemas.microsoft.com/office/drawing/2014/main" id="{5A5D95E7-8566-46E6-AE8F-B90265FE0D54}"/>
                </a:ext>
              </a:extLst>
            </p:cNvPr>
            <p:cNvSpPr/>
            <p:nvPr/>
          </p:nvSpPr>
          <p:spPr>
            <a:xfrm>
              <a:off x="5300174" y="2117528"/>
              <a:ext cx="460947" cy="69103"/>
            </a:xfrm>
            <a:custGeom>
              <a:avLst/>
              <a:gdLst/>
              <a:ahLst/>
              <a:cxnLst/>
              <a:rect l="l" t="t" r="r" b="b"/>
              <a:pathLst>
                <a:path w="11165" h="1674" extrusionOk="0">
                  <a:moveTo>
                    <a:pt x="139" y="349"/>
                  </a:moveTo>
                  <a:cubicBezTo>
                    <a:pt x="71" y="354"/>
                    <a:pt x="12" y="305"/>
                    <a:pt x="6" y="236"/>
                  </a:cubicBezTo>
                  <a:cubicBezTo>
                    <a:pt x="1" y="169"/>
                    <a:pt x="51" y="110"/>
                    <a:pt x="118" y="104"/>
                  </a:cubicBezTo>
                  <a:cubicBezTo>
                    <a:pt x="416" y="79"/>
                    <a:pt x="718" y="59"/>
                    <a:pt x="1028" y="44"/>
                  </a:cubicBezTo>
                  <a:cubicBezTo>
                    <a:pt x="1329" y="29"/>
                    <a:pt x="1635" y="21"/>
                    <a:pt x="1941" y="16"/>
                  </a:cubicBezTo>
                  <a:cubicBezTo>
                    <a:pt x="3464" y="0"/>
                    <a:pt x="4987" y="147"/>
                    <a:pt x="6508" y="399"/>
                  </a:cubicBezTo>
                  <a:cubicBezTo>
                    <a:pt x="8028" y="653"/>
                    <a:pt x="9547" y="1012"/>
                    <a:pt x="11061" y="1418"/>
                  </a:cubicBezTo>
                  <a:cubicBezTo>
                    <a:pt x="11127" y="1437"/>
                    <a:pt x="11165" y="1503"/>
                    <a:pt x="11147" y="1569"/>
                  </a:cubicBezTo>
                  <a:cubicBezTo>
                    <a:pt x="11128" y="1635"/>
                    <a:pt x="11062" y="1674"/>
                    <a:pt x="10996" y="1654"/>
                  </a:cubicBezTo>
                  <a:cubicBezTo>
                    <a:pt x="9487" y="1249"/>
                    <a:pt x="7976" y="894"/>
                    <a:pt x="6466" y="642"/>
                  </a:cubicBezTo>
                  <a:cubicBezTo>
                    <a:pt x="4958" y="391"/>
                    <a:pt x="3449" y="244"/>
                    <a:pt x="1941" y="260"/>
                  </a:cubicBezTo>
                  <a:cubicBezTo>
                    <a:pt x="1643" y="264"/>
                    <a:pt x="1342" y="273"/>
                    <a:pt x="1040" y="288"/>
                  </a:cubicBezTo>
                  <a:cubicBezTo>
                    <a:pt x="745" y="301"/>
                    <a:pt x="445" y="323"/>
                    <a:pt x="139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0;p56">
              <a:extLst>
                <a:ext uri="{FF2B5EF4-FFF2-40B4-BE49-F238E27FC236}">
                  <a16:creationId xmlns:a16="http://schemas.microsoft.com/office/drawing/2014/main" id="{35479FC0-0201-44FD-BDA8-2CCDD190CB94}"/>
                </a:ext>
              </a:extLst>
            </p:cNvPr>
            <p:cNvSpPr/>
            <p:nvPr/>
          </p:nvSpPr>
          <p:spPr>
            <a:xfrm>
              <a:off x="5308183" y="2192662"/>
              <a:ext cx="452938" cy="68442"/>
            </a:xfrm>
            <a:custGeom>
              <a:avLst/>
              <a:gdLst/>
              <a:ahLst/>
              <a:cxnLst/>
              <a:rect l="l" t="t" r="r" b="b"/>
              <a:pathLst>
                <a:path w="10971" h="1658" extrusionOk="0">
                  <a:moveTo>
                    <a:pt x="137" y="337"/>
                  </a:moveTo>
                  <a:cubicBezTo>
                    <a:pt x="69" y="342"/>
                    <a:pt x="11" y="291"/>
                    <a:pt x="5" y="225"/>
                  </a:cubicBezTo>
                  <a:cubicBezTo>
                    <a:pt x="0" y="156"/>
                    <a:pt x="52" y="97"/>
                    <a:pt x="119" y="93"/>
                  </a:cubicBezTo>
                  <a:cubicBezTo>
                    <a:pt x="391" y="71"/>
                    <a:pt x="670" y="53"/>
                    <a:pt x="955" y="41"/>
                  </a:cubicBezTo>
                  <a:cubicBezTo>
                    <a:pt x="1229" y="28"/>
                    <a:pt x="1508" y="21"/>
                    <a:pt x="1788" y="17"/>
                  </a:cubicBezTo>
                  <a:cubicBezTo>
                    <a:pt x="3306" y="0"/>
                    <a:pt x="4823" y="146"/>
                    <a:pt x="6336" y="397"/>
                  </a:cubicBezTo>
                  <a:cubicBezTo>
                    <a:pt x="7848" y="646"/>
                    <a:pt x="9359" y="1000"/>
                    <a:pt x="10867" y="1402"/>
                  </a:cubicBezTo>
                  <a:cubicBezTo>
                    <a:pt x="10933" y="1418"/>
                    <a:pt x="10971" y="1487"/>
                    <a:pt x="10955" y="1552"/>
                  </a:cubicBezTo>
                  <a:cubicBezTo>
                    <a:pt x="10939" y="1620"/>
                    <a:pt x="10871" y="1658"/>
                    <a:pt x="10805" y="1640"/>
                  </a:cubicBezTo>
                  <a:cubicBezTo>
                    <a:pt x="9302" y="1241"/>
                    <a:pt x="7799" y="889"/>
                    <a:pt x="6298" y="640"/>
                  </a:cubicBezTo>
                  <a:cubicBezTo>
                    <a:pt x="4796" y="392"/>
                    <a:pt x="3293" y="248"/>
                    <a:pt x="1793" y="265"/>
                  </a:cubicBezTo>
                  <a:cubicBezTo>
                    <a:pt x="1520" y="268"/>
                    <a:pt x="1244" y="276"/>
                    <a:pt x="966" y="288"/>
                  </a:cubicBezTo>
                  <a:cubicBezTo>
                    <a:pt x="693" y="295"/>
                    <a:pt x="419" y="315"/>
                    <a:pt x="137" y="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1;p56">
              <a:extLst>
                <a:ext uri="{FF2B5EF4-FFF2-40B4-BE49-F238E27FC236}">
                  <a16:creationId xmlns:a16="http://schemas.microsoft.com/office/drawing/2014/main" id="{0E128540-0E08-4544-9DE4-F13177DADA0B}"/>
                </a:ext>
              </a:extLst>
            </p:cNvPr>
            <p:cNvSpPr/>
            <p:nvPr/>
          </p:nvSpPr>
          <p:spPr>
            <a:xfrm>
              <a:off x="5009587" y="2267548"/>
              <a:ext cx="751552" cy="67823"/>
            </a:xfrm>
            <a:custGeom>
              <a:avLst/>
              <a:gdLst/>
              <a:ahLst/>
              <a:cxnLst/>
              <a:rect l="l" t="t" r="r" b="b"/>
              <a:pathLst>
                <a:path w="18204" h="1643" extrusionOk="0">
                  <a:moveTo>
                    <a:pt x="165" y="1624"/>
                  </a:moveTo>
                  <a:cubicBezTo>
                    <a:pt x="99" y="1642"/>
                    <a:pt x="33" y="1600"/>
                    <a:pt x="18" y="1533"/>
                  </a:cubicBezTo>
                  <a:cubicBezTo>
                    <a:pt x="0" y="1467"/>
                    <a:pt x="43" y="1401"/>
                    <a:pt x="109" y="1385"/>
                  </a:cubicBezTo>
                  <a:cubicBezTo>
                    <a:pt x="1590" y="1033"/>
                    <a:pt x="3074" y="700"/>
                    <a:pt x="4569" y="449"/>
                  </a:cubicBezTo>
                  <a:cubicBezTo>
                    <a:pt x="6062" y="199"/>
                    <a:pt x="7561" y="35"/>
                    <a:pt x="9068" y="17"/>
                  </a:cubicBezTo>
                  <a:cubicBezTo>
                    <a:pt x="10578" y="1"/>
                    <a:pt x="12085" y="146"/>
                    <a:pt x="13591" y="391"/>
                  </a:cubicBezTo>
                  <a:cubicBezTo>
                    <a:pt x="15096" y="639"/>
                    <a:pt x="16599" y="989"/>
                    <a:pt x="18100" y="1385"/>
                  </a:cubicBezTo>
                  <a:cubicBezTo>
                    <a:pt x="18166" y="1401"/>
                    <a:pt x="18204" y="1469"/>
                    <a:pt x="18188" y="1535"/>
                  </a:cubicBezTo>
                  <a:cubicBezTo>
                    <a:pt x="18172" y="1601"/>
                    <a:pt x="18104" y="1639"/>
                    <a:pt x="18038" y="1623"/>
                  </a:cubicBezTo>
                  <a:cubicBezTo>
                    <a:pt x="16544" y="1228"/>
                    <a:pt x="15046" y="882"/>
                    <a:pt x="13553" y="636"/>
                  </a:cubicBezTo>
                  <a:cubicBezTo>
                    <a:pt x="12059" y="390"/>
                    <a:pt x="10563" y="247"/>
                    <a:pt x="9071" y="264"/>
                  </a:cubicBezTo>
                  <a:cubicBezTo>
                    <a:pt x="7581" y="280"/>
                    <a:pt x="6096" y="443"/>
                    <a:pt x="4610" y="691"/>
                  </a:cubicBezTo>
                  <a:cubicBezTo>
                    <a:pt x="3124" y="940"/>
                    <a:pt x="1643" y="1275"/>
                    <a:pt x="165" y="1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2;p56">
              <a:extLst>
                <a:ext uri="{FF2B5EF4-FFF2-40B4-BE49-F238E27FC236}">
                  <a16:creationId xmlns:a16="http://schemas.microsoft.com/office/drawing/2014/main" id="{E40CC92C-13B5-44CE-96E9-897066E34A80}"/>
                </a:ext>
              </a:extLst>
            </p:cNvPr>
            <p:cNvSpPr/>
            <p:nvPr/>
          </p:nvSpPr>
          <p:spPr>
            <a:xfrm>
              <a:off x="5013178" y="2342970"/>
              <a:ext cx="747960" cy="66915"/>
            </a:xfrm>
            <a:custGeom>
              <a:avLst/>
              <a:gdLst/>
              <a:ahLst/>
              <a:cxnLst/>
              <a:rect l="l" t="t" r="r" b="b"/>
              <a:pathLst>
                <a:path w="18117" h="1621" extrusionOk="0">
                  <a:moveTo>
                    <a:pt x="162" y="1602"/>
                  </a:moveTo>
                  <a:cubicBezTo>
                    <a:pt x="95" y="1616"/>
                    <a:pt x="29" y="1577"/>
                    <a:pt x="15" y="1511"/>
                  </a:cubicBezTo>
                  <a:cubicBezTo>
                    <a:pt x="0" y="1445"/>
                    <a:pt x="40" y="1379"/>
                    <a:pt x="107" y="1364"/>
                  </a:cubicBezTo>
                  <a:cubicBezTo>
                    <a:pt x="1580" y="1017"/>
                    <a:pt x="3058" y="689"/>
                    <a:pt x="4545" y="442"/>
                  </a:cubicBezTo>
                  <a:cubicBezTo>
                    <a:pt x="6032" y="197"/>
                    <a:pt x="7524" y="34"/>
                    <a:pt x="9025" y="16"/>
                  </a:cubicBezTo>
                  <a:cubicBezTo>
                    <a:pt x="10526" y="0"/>
                    <a:pt x="12028" y="144"/>
                    <a:pt x="13526" y="388"/>
                  </a:cubicBezTo>
                  <a:cubicBezTo>
                    <a:pt x="15024" y="631"/>
                    <a:pt x="16520" y="976"/>
                    <a:pt x="18013" y="1367"/>
                  </a:cubicBezTo>
                  <a:cubicBezTo>
                    <a:pt x="18079" y="1383"/>
                    <a:pt x="18117" y="1452"/>
                    <a:pt x="18101" y="1517"/>
                  </a:cubicBezTo>
                  <a:cubicBezTo>
                    <a:pt x="18085" y="1583"/>
                    <a:pt x="18017" y="1621"/>
                    <a:pt x="17952" y="1605"/>
                  </a:cubicBezTo>
                  <a:cubicBezTo>
                    <a:pt x="16465" y="1216"/>
                    <a:pt x="14978" y="872"/>
                    <a:pt x="13488" y="630"/>
                  </a:cubicBezTo>
                  <a:cubicBezTo>
                    <a:pt x="12001" y="388"/>
                    <a:pt x="10513" y="247"/>
                    <a:pt x="9028" y="263"/>
                  </a:cubicBezTo>
                  <a:cubicBezTo>
                    <a:pt x="7544" y="279"/>
                    <a:pt x="6063" y="440"/>
                    <a:pt x="4588" y="684"/>
                  </a:cubicBezTo>
                  <a:cubicBezTo>
                    <a:pt x="3109" y="929"/>
                    <a:pt x="1633" y="1255"/>
                    <a:pt x="162" y="16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3;p56">
              <a:extLst>
                <a:ext uri="{FF2B5EF4-FFF2-40B4-BE49-F238E27FC236}">
                  <a16:creationId xmlns:a16="http://schemas.microsoft.com/office/drawing/2014/main" id="{E77996D0-82B7-44B5-9B28-8FF4DC5B2D9C}"/>
                </a:ext>
              </a:extLst>
            </p:cNvPr>
            <p:cNvSpPr/>
            <p:nvPr/>
          </p:nvSpPr>
          <p:spPr>
            <a:xfrm>
              <a:off x="5016729" y="2418104"/>
              <a:ext cx="744369" cy="66254"/>
            </a:xfrm>
            <a:custGeom>
              <a:avLst/>
              <a:gdLst/>
              <a:ahLst/>
              <a:cxnLst/>
              <a:rect l="l" t="t" r="r" b="b"/>
              <a:pathLst>
                <a:path w="18030" h="1605" extrusionOk="0">
                  <a:moveTo>
                    <a:pt x="162" y="1584"/>
                  </a:moveTo>
                  <a:cubicBezTo>
                    <a:pt x="96" y="1599"/>
                    <a:pt x="30" y="1558"/>
                    <a:pt x="15" y="1492"/>
                  </a:cubicBezTo>
                  <a:cubicBezTo>
                    <a:pt x="1" y="1426"/>
                    <a:pt x="40" y="1360"/>
                    <a:pt x="106" y="1345"/>
                  </a:cubicBezTo>
                  <a:cubicBezTo>
                    <a:pt x="1574" y="1005"/>
                    <a:pt x="3045" y="679"/>
                    <a:pt x="4524" y="436"/>
                  </a:cubicBezTo>
                  <a:cubicBezTo>
                    <a:pt x="6003" y="196"/>
                    <a:pt x="7488" y="31"/>
                    <a:pt x="8979" y="17"/>
                  </a:cubicBezTo>
                  <a:cubicBezTo>
                    <a:pt x="10472" y="0"/>
                    <a:pt x="11967" y="141"/>
                    <a:pt x="13458" y="384"/>
                  </a:cubicBezTo>
                  <a:cubicBezTo>
                    <a:pt x="14948" y="624"/>
                    <a:pt x="16438" y="966"/>
                    <a:pt x="17925" y="1351"/>
                  </a:cubicBezTo>
                  <a:cubicBezTo>
                    <a:pt x="17991" y="1367"/>
                    <a:pt x="18029" y="1436"/>
                    <a:pt x="18013" y="1499"/>
                  </a:cubicBezTo>
                  <a:cubicBezTo>
                    <a:pt x="17997" y="1565"/>
                    <a:pt x="17928" y="1605"/>
                    <a:pt x="17865" y="1587"/>
                  </a:cubicBezTo>
                  <a:cubicBezTo>
                    <a:pt x="16385" y="1206"/>
                    <a:pt x="14903" y="867"/>
                    <a:pt x="13421" y="626"/>
                  </a:cubicBezTo>
                  <a:cubicBezTo>
                    <a:pt x="11940" y="388"/>
                    <a:pt x="10462" y="247"/>
                    <a:pt x="8982" y="263"/>
                  </a:cubicBezTo>
                  <a:cubicBezTo>
                    <a:pt x="7508" y="279"/>
                    <a:pt x="6034" y="439"/>
                    <a:pt x="4566" y="682"/>
                  </a:cubicBezTo>
                  <a:cubicBezTo>
                    <a:pt x="3092" y="919"/>
                    <a:pt x="1626" y="1242"/>
                    <a:pt x="162" y="1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4;p56">
              <a:extLst>
                <a:ext uri="{FF2B5EF4-FFF2-40B4-BE49-F238E27FC236}">
                  <a16:creationId xmlns:a16="http://schemas.microsoft.com/office/drawing/2014/main" id="{2E6DD792-FC88-485D-BF5A-CF99E66C0B0A}"/>
                </a:ext>
              </a:extLst>
            </p:cNvPr>
            <p:cNvSpPr/>
            <p:nvPr/>
          </p:nvSpPr>
          <p:spPr>
            <a:xfrm>
              <a:off x="5020361" y="2493238"/>
              <a:ext cx="740653" cy="65511"/>
            </a:xfrm>
            <a:custGeom>
              <a:avLst/>
              <a:gdLst/>
              <a:ahLst/>
              <a:cxnLst/>
              <a:rect l="l" t="t" r="r" b="b"/>
              <a:pathLst>
                <a:path w="17940" h="1587" extrusionOk="0">
                  <a:moveTo>
                    <a:pt x="162" y="1569"/>
                  </a:moveTo>
                  <a:cubicBezTo>
                    <a:pt x="96" y="1583"/>
                    <a:pt x="30" y="1542"/>
                    <a:pt x="15" y="1476"/>
                  </a:cubicBezTo>
                  <a:cubicBezTo>
                    <a:pt x="1" y="1410"/>
                    <a:pt x="40" y="1344"/>
                    <a:pt x="106" y="1329"/>
                  </a:cubicBezTo>
                  <a:cubicBezTo>
                    <a:pt x="1567" y="992"/>
                    <a:pt x="3032" y="672"/>
                    <a:pt x="4502" y="432"/>
                  </a:cubicBezTo>
                  <a:cubicBezTo>
                    <a:pt x="5973" y="192"/>
                    <a:pt x="7451" y="34"/>
                    <a:pt x="8935" y="17"/>
                  </a:cubicBezTo>
                  <a:cubicBezTo>
                    <a:pt x="10422" y="1"/>
                    <a:pt x="11908" y="140"/>
                    <a:pt x="13392" y="378"/>
                  </a:cubicBezTo>
                  <a:cubicBezTo>
                    <a:pt x="14875" y="617"/>
                    <a:pt x="16356" y="953"/>
                    <a:pt x="17836" y="1332"/>
                  </a:cubicBezTo>
                  <a:cubicBezTo>
                    <a:pt x="17902" y="1350"/>
                    <a:pt x="17940" y="1416"/>
                    <a:pt x="17924" y="1482"/>
                  </a:cubicBezTo>
                  <a:cubicBezTo>
                    <a:pt x="17906" y="1548"/>
                    <a:pt x="17839" y="1586"/>
                    <a:pt x="17774" y="1570"/>
                  </a:cubicBezTo>
                  <a:cubicBezTo>
                    <a:pt x="16303" y="1191"/>
                    <a:pt x="14829" y="858"/>
                    <a:pt x="13354" y="622"/>
                  </a:cubicBezTo>
                  <a:cubicBezTo>
                    <a:pt x="11880" y="384"/>
                    <a:pt x="10409" y="247"/>
                    <a:pt x="8937" y="263"/>
                  </a:cubicBezTo>
                  <a:cubicBezTo>
                    <a:pt x="7469" y="280"/>
                    <a:pt x="6003" y="438"/>
                    <a:pt x="4543" y="676"/>
                  </a:cubicBezTo>
                  <a:cubicBezTo>
                    <a:pt x="3078" y="912"/>
                    <a:pt x="1617" y="1231"/>
                    <a:pt x="162" y="1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5;p56">
              <a:extLst>
                <a:ext uri="{FF2B5EF4-FFF2-40B4-BE49-F238E27FC236}">
                  <a16:creationId xmlns:a16="http://schemas.microsoft.com/office/drawing/2014/main" id="{DCA3B608-9581-4760-8951-6629933B224B}"/>
                </a:ext>
              </a:extLst>
            </p:cNvPr>
            <p:cNvSpPr/>
            <p:nvPr/>
          </p:nvSpPr>
          <p:spPr>
            <a:xfrm>
              <a:off x="5023829" y="2568454"/>
              <a:ext cx="737185" cy="64768"/>
            </a:xfrm>
            <a:custGeom>
              <a:avLst/>
              <a:gdLst/>
              <a:ahLst/>
              <a:cxnLst/>
              <a:rect l="l" t="t" r="r" b="b"/>
              <a:pathLst>
                <a:path w="17856" h="1569" extrusionOk="0">
                  <a:moveTo>
                    <a:pt x="162" y="1548"/>
                  </a:moveTo>
                  <a:cubicBezTo>
                    <a:pt x="96" y="1562"/>
                    <a:pt x="30" y="1523"/>
                    <a:pt x="15" y="1455"/>
                  </a:cubicBezTo>
                  <a:cubicBezTo>
                    <a:pt x="0" y="1389"/>
                    <a:pt x="42" y="1325"/>
                    <a:pt x="108" y="1309"/>
                  </a:cubicBezTo>
                  <a:cubicBezTo>
                    <a:pt x="1561" y="978"/>
                    <a:pt x="3017" y="666"/>
                    <a:pt x="4482" y="428"/>
                  </a:cubicBezTo>
                  <a:cubicBezTo>
                    <a:pt x="5946" y="191"/>
                    <a:pt x="7418" y="34"/>
                    <a:pt x="8895" y="18"/>
                  </a:cubicBezTo>
                  <a:cubicBezTo>
                    <a:pt x="10375" y="1"/>
                    <a:pt x="11852" y="139"/>
                    <a:pt x="13329" y="373"/>
                  </a:cubicBezTo>
                  <a:cubicBezTo>
                    <a:pt x="14805" y="608"/>
                    <a:pt x="16279" y="940"/>
                    <a:pt x="17749" y="1313"/>
                  </a:cubicBezTo>
                  <a:cubicBezTo>
                    <a:pt x="17815" y="1329"/>
                    <a:pt x="17856" y="1395"/>
                    <a:pt x="17840" y="1461"/>
                  </a:cubicBezTo>
                  <a:cubicBezTo>
                    <a:pt x="17822" y="1527"/>
                    <a:pt x="17756" y="1568"/>
                    <a:pt x="17690" y="1551"/>
                  </a:cubicBezTo>
                  <a:cubicBezTo>
                    <a:pt x="16222" y="1179"/>
                    <a:pt x="14757" y="849"/>
                    <a:pt x="13292" y="617"/>
                  </a:cubicBezTo>
                  <a:cubicBezTo>
                    <a:pt x="11827" y="385"/>
                    <a:pt x="10362" y="249"/>
                    <a:pt x="8898" y="265"/>
                  </a:cubicBezTo>
                  <a:cubicBezTo>
                    <a:pt x="7436" y="281"/>
                    <a:pt x="5978" y="438"/>
                    <a:pt x="4522" y="673"/>
                  </a:cubicBezTo>
                  <a:cubicBezTo>
                    <a:pt x="3067" y="903"/>
                    <a:pt x="1612" y="1218"/>
                    <a:pt x="162" y="1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6;p56">
              <a:extLst>
                <a:ext uri="{FF2B5EF4-FFF2-40B4-BE49-F238E27FC236}">
                  <a16:creationId xmlns:a16="http://schemas.microsoft.com/office/drawing/2014/main" id="{855EF066-AC66-4D06-AD48-162E24995698}"/>
                </a:ext>
              </a:extLst>
            </p:cNvPr>
            <p:cNvSpPr/>
            <p:nvPr/>
          </p:nvSpPr>
          <p:spPr>
            <a:xfrm>
              <a:off x="5027421" y="2643546"/>
              <a:ext cx="733593" cy="64025"/>
            </a:xfrm>
            <a:custGeom>
              <a:avLst/>
              <a:gdLst/>
              <a:ahLst/>
              <a:cxnLst/>
              <a:rect l="l" t="t" r="r" b="b"/>
              <a:pathLst>
                <a:path w="17769" h="1551" extrusionOk="0">
                  <a:moveTo>
                    <a:pt x="162" y="1533"/>
                  </a:moveTo>
                  <a:cubicBezTo>
                    <a:pt x="95" y="1548"/>
                    <a:pt x="29" y="1507"/>
                    <a:pt x="15" y="1439"/>
                  </a:cubicBezTo>
                  <a:cubicBezTo>
                    <a:pt x="0" y="1373"/>
                    <a:pt x="40" y="1307"/>
                    <a:pt x="107" y="1292"/>
                  </a:cubicBezTo>
                  <a:cubicBezTo>
                    <a:pt x="1553" y="965"/>
                    <a:pt x="3004" y="655"/>
                    <a:pt x="4460" y="423"/>
                  </a:cubicBezTo>
                  <a:cubicBezTo>
                    <a:pt x="5916" y="190"/>
                    <a:pt x="7380" y="34"/>
                    <a:pt x="8851" y="17"/>
                  </a:cubicBezTo>
                  <a:cubicBezTo>
                    <a:pt x="10322" y="0"/>
                    <a:pt x="11793" y="135"/>
                    <a:pt x="13262" y="369"/>
                  </a:cubicBezTo>
                  <a:cubicBezTo>
                    <a:pt x="14733" y="602"/>
                    <a:pt x="16200" y="928"/>
                    <a:pt x="17662" y="1295"/>
                  </a:cubicBezTo>
                  <a:cubicBezTo>
                    <a:pt x="17728" y="1313"/>
                    <a:pt x="17769" y="1379"/>
                    <a:pt x="17753" y="1445"/>
                  </a:cubicBezTo>
                  <a:cubicBezTo>
                    <a:pt x="17735" y="1511"/>
                    <a:pt x="17669" y="1551"/>
                    <a:pt x="17603" y="1534"/>
                  </a:cubicBezTo>
                  <a:cubicBezTo>
                    <a:pt x="16142" y="1167"/>
                    <a:pt x="14682" y="840"/>
                    <a:pt x="13225" y="611"/>
                  </a:cubicBezTo>
                  <a:cubicBezTo>
                    <a:pt x="11768" y="381"/>
                    <a:pt x="10308" y="246"/>
                    <a:pt x="8852" y="263"/>
                  </a:cubicBezTo>
                  <a:cubicBezTo>
                    <a:pt x="7397" y="279"/>
                    <a:pt x="5946" y="433"/>
                    <a:pt x="4498" y="664"/>
                  </a:cubicBezTo>
                  <a:cubicBezTo>
                    <a:pt x="3049" y="897"/>
                    <a:pt x="1605" y="1206"/>
                    <a:pt x="162" y="15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7;p56">
              <a:extLst>
                <a:ext uri="{FF2B5EF4-FFF2-40B4-BE49-F238E27FC236}">
                  <a16:creationId xmlns:a16="http://schemas.microsoft.com/office/drawing/2014/main" id="{F4A78B58-B7BB-464E-BBC1-7E86511A9E91}"/>
                </a:ext>
              </a:extLst>
            </p:cNvPr>
            <p:cNvSpPr/>
            <p:nvPr/>
          </p:nvSpPr>
          <p:spPr>
            <a:xfrm>
              <a:off x="5030971" y="2718638"/>
              <a:ext cx="730043" cy="63365"/>
            </a:xfrm>
            <a:custGeom>
              <a:avLst/>
              <a:gdLst/>
              <a:ahLst/>
              <a:cxnLst/>
              <a:rect l="l" t="t" r="r" b="b"/>
              <a:pathLst>
                <a:path w="17683" h="1535" extrusionOk="0">
                  <a:moveTo>
                    <a:pt x="162" y="1518"/>
                  </a:moveTo>
                  <a:cubicBezTo>
                    <a:pt x="96" y="1533"/>
                    <a:pt x="30" y="1490"/>
                    <a:pt x="15" y="1424"/>
                  </a:cubicBezTo>
                  <a:cubicBezTo>
                    <a:pt x="1" y="1358"/>
                    <a:pt x="43" y="1292"/>
                    <a:pt x="109" y="1277"/>
                  </a:cubicBezTo>
                  <a:cubicBezTo>
                    <a:pt x="1549" y="956"/>
                    <a:pt x="2994" y="649"/>
                    <a:pt x="4441" y="419"/>
                  </a:cubicBezTo>
                  <a:cubicBezTo>
                    <a:pt x="5893" y="187"/>
                    <a:pt x="7348" y="33"/>
                    <a:pt x="8809" y="16"/>
                  </a:cubicBezTo>
                  <a:cubicBezTo>
                    <a:pt x="10272" y="0"/>
                    <a:pt x="11736" y="135"/>
                    <a:pt x="13198" y="366"/>
                  </a:cubicBezTo>
                  <a:cubicBezTo>
                    <a:pt x="14660" y="595"/>
                    <a:pt x="16120" y="918"/>
                    <a:pt x="17576" y="1279"/>
                  </a:cubicBezTo>
                  <a:cubicBezTo>
                    <a:pt x="17642" y="1295"/>
                    <a:pt x="17683" y="1361"/>
                    <a:pt x="17667" y="1427"/>
                  </a:cubicBezTo>
                  <a:cubicBezTo>
                    <a:pt x="17649" y="1493"/>
                    <a:pt x="17583" y="1534"/>
                    <a:pt x="17517" y="1518"/>
                  </a:cubicBezTo>
                  <a:cubicBezTo>
                    <a:pt x="16064" y="1159"/>
                    <a:pt x="14610" y="836"/>
                    <a:pt x="13161" y="607"/>
                  </a:cubicBezTo>
                  <a:cubicBezTo>
                    <a:pt x="11711" y="380"/>
                    <a:pt x="10261" y="245"/>
                    <a:pt x="8810" y="262"/>
                  </a:cubicBezTo>
                  <a:cubicBezTo>
                    <a:pt x="7363" y="279"/>
                    <a:pt x="5918" y="430"/>
                    <a:pt x="4478" y="661"/>
                  </a:cubicBezTo>
                  <a:cubicBezTo>
                    <a:pt x="3037" y="891"/>
                    <a:pt x="1596" y="1197"/>
                    <a:pt x="162" y="1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8;p56">
              <a:extLst>
                <a:ext uri="{FF2B5EF4-FFF2-40B4-BE49-F238E27FC236}">
                  <a16:creationId xmlns:a16="http://schemas.microsoft.com/office/drawing/2014/main" id="{801F22D6-7C2D-4457-BD3A-5E144734CCF6}"/>
                </a:ext>
              </a:extLst>
            </p:cNvPr>
            <p:cNvSpPr/>
            <p:nvPr/>
          </p:nvSpPr>
          <p:spPr>
            <a:xfrm>
              <a:off x="5034480" y="2794020"/>
              <a:ext cx="726616" cy="62580"/>
            </a:xfrm>
            <a:custGeom>
              <a:avLst/>
              <a:gdLst/>
              <a:ahLst/>
              <a:cxnLst/>
              <a:rect l="l" t="t" r="r" b="b"/>
              <a:pathLst>
                <a:path w="17600" h="1516" extrusionOk="0">
                  <a:moveTo>
                    <a:pt x="162" y="1493"/>
                  </a:moveTo>
                  <a:cubicBezTo>
                    <a:pt x="96" y="1508"/>
                    <a:pt x="32" y="1466"/>
                    <a:pt x="15" y="1399"/>
                  </a:cubicBezTo>
                  <a:cubicBezTo>
                    <a:pt x="1" y="1333"/>
                    <a:pt x="43" y="1267"/>
                    <a:pt x="109" y="1256"/>
                  </a:cubicBezTo>
                  <a:cubicBezTo>
                    <a:pt x="1539" y="941"/>
                    <a:pt x="2972" y="639"/>
                    <a:pt x="4420" y="412"/>
                  </a:cubicBezTo>
                  <a:cubicBezTo>
                    <a:pt x="5864" y="184"/>
                    <a:pt x="7313" y="31"/>
                    <a:pt x="8768" y="17"/>
                  </a:cubicBezTo>
                  <a:cubicBezTo>
                    <a:pt x="10224" y="0"/>
                    <a:pt x="11682" y="134"/>
                    <a:pt x="13137" y="360"/>
                  </a:cubicBezTo>
                  <a:cubicBezTo>
                    <a:pt x="14591" y="585"/>
                    <a:pt x="16043" y="905"/>
                    <a:pt x="17492" y="1260"/>
                  </a:cubicBezTo>
                  <a:cubicBezTo>
                    <a:pt x="17560" y="1278"/>
                    <a:pt x="17599" y="1344"/>
                    <a:pt x="17583" y="1410"/>
                  </a:cubicBezTo>
                  <a:cubicBezTo>
                    <a:pt x="17566" y="1476"/>
                    <a:pt x="17500" y="1515"/>
                    <a:pt x="17434" y="1499"/>
                  </a:cubicBezTo>
                  <a:cubicBezTo>
                    <a:pt x="15988" y="1143"/>
                    <a:pt x="14542" y="825"/>
                    <a:pt x="13100" y="602"/>
                  </a:cubicBezTo>
                  <a:cubicBezTo>
                    <a:pt x="11657" y="378"/>
                    <a:pt x="10214" y="246"/>
                    <a:pt x="8771" y="260"/>
                  </a:cubicBezTo>
                  <a:cubicBezTo>
                    <a:pt x="7331" y="275"/>
                    <a:pt x="5893" y="428"/>
                    <a:pt x="4461" y="654"/>
                  </a:cubicBezTo>
                  <a:cubicBezTo>
                    <a:pt x="3029" y="875"/>
                    <a:pt x="1597" y="1178"/>
                    <a:pt x="162" y="1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9;p56">
              <a:extLst>
                <a:ext uri="{FF2B5EF4-FFF2-40B4-BE49-F238E27FC236}">
                  <a16:creationId xmlns:a16="http://schemas.microsoft.com/office/drawing/2014/main" id="{58D97CDB-CD97-4179-98F6-B989EBC65C09}"/>
                </a:ext>
              </a:extLst>
            </p:cNvPr>
            <p:cNvSpPr/>
            <p:nvPr/>
          </p:nvSpPr>
          <p:spPr>
            <a:xfrm>
              <a:off x="5038072" y="2868906"/>
              <a:ext cx="722942" cy="61920"/>
            </a:xfrm>
            <a:custGeom>
              <a:avLst/>
              <a:gdLst/>
              <a:ahLst/>
              <a:cxnLst/>
              <a:rect l="l" t="t" r="r" b="b"/>
              <a:pathLst>
                <a:path w="17511" h="1500" extrusionOk="0">
                  <a:moveTo>
                    <a:pt x="162" y="1479"/>
                  </a:moveTo>
                  <a:cubicBezTo>
                    <a:pt x="96" y="1494"/>
                    <a:pt x="30" y="1453"/>
                    <a:pt x="15" y="1387"/>
                  </a:cubicBezTo>
                  <a:cubicBezTo>
                    <a:pt x="0" y="1321"/>
                    <a:pt x="43" y="1255"/>
                    <a:pt x="109" y="1240"/>
                  </a:cubicBezTo>
                  <a:cubicBezTo>
                    <a:pt x="1532" y="929"/>
                    <a:pt x="2958" y="634"/>
                    <a:pt x="4397" y="408"/>
                  </a:cubicBezTo>
                  <a:cubicBezTo>
                    <a:pt x="5834" y="184"/>
                    <a:pt x="7274" y="33"/>
                    <a:pt x="8720" y="17"/>
                  </a:cubicBezTo>
                  <a:cubicBezTo>
                    <a:pt x="10174" y="1"/>
                    <a:pt x="11624" y="133"/>
                    <a:pt x="13070" y="356"/>
                  </a:cubicBezTo>
                  <a:cubicBezTo>
                    <a:pt x="14512" y="579"/>
                    <a:pt x="15958" y="895"/>
                    <a:pt x="17404" y="1244"/>
                  </a:cubicBezTo>
                  <a:cubicBezTo>
                    <a:pt x="17470" y="1260"/>
                    <a:pt x="17511" y="1327"/>
                    <a:pt x="17495" y="1394"/>
                  </a:cubicBezTo>
                  <a:cubicBezTo>
                    <a:pt x="17477" y="1460"/>
                    <a:pt x="17411" y="1500"/>
                    <a:pt x="17345" y="1484"/>
                  </a:cubicBezTo>
                  <a:cubicBezTo>
                    <a:pt x="15911" y="1134"/>
                    <a:pt x="14474" y="823"/>
                    <a:pt x="13032" y="600"/>
                  </a:cubicBezTo>
                  <a:cubicBezTo>
                    <a:pt x="11595" y="378"/>
                    <a:pt x="10158" y="248"/>
                    <a:pt x="8722" y="262"/>
                  </a:cubicBezTo>
                  <a:cubicBezTo>
                    <a:pt x="7289" y="277"/>
                    <a:pt x="5859" y="428"/>
                    <a:pt x="4434" y="650"/>
                  </a:cubicBezTo>
                  <a:cubicBezTo>
                    <a:pt x="3014" y="873"/>
                    <a:pt x="1589" y="1169"/>
                    <a:pt x="162" y="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0;p56">
              <a:extLst>
                <a:ext uri="{FF2B5EF4-FFF2-40B4-BE49-F238E27FC236}">
                  <a16:creationId xmlns:a16="http://schemas.microsoft.com/office/drawing/2014/main" id="{778ACE16-48F7-4642-906E-265D9015CBA6}"/>
                </a:ext>
              </a:extLst>
            </p:cNvPr>
            <p:cNvSpPr/>
            <p:nvPr/>
          </p:nvSpPr>
          <p:spPr>
            <a:xfrm>
              <a:off x="5041705" y="2944081"/>
              <a:ext cx="719267" cy="61177"/>
            </a:xfrm>
            <a:custGeom>
              <a:avLst/>
              <a:gdLst/>
              <a:ahLst/>
              <a:cxnLst/>
              <a:rect l="l" t="t" r="r" b="b"/>
              <a:pathLst>
                <a:path w="17422" h="1482" extrusionOk="0">
                  <a:moveTo>
                    <a:pt x="161" y="1461"/>
                  </a:moveTo>
                  <a:cubicBezTo>
                    <a:pt x="94" y="1476"/>
                    <a:pt x="28" y="1433"/>
                    <a:pt x="15" y="1366"/>
                  </a:cubicBezTo>
                  <a:cubicBezTo>
                    <a:pt x="1" y="1299"/>
                    <a:pt x="43" y="1233"/>
                    <a:pt x="109" y="1220"/>
                  </a:cubicBezTo>
                  <a:cubicBezTo>
                    <a:pt x="1526" y="916"/>
                    <a:pt x="2947" y="623"/>
                    <a:pt x="4375" y="403"/>
                  </a:cubicBezTo>
                  <a:cubicBezTo>
                    <a:pt x="5805" y="182"/>
                    <a:pt x="7241" y="33"/>
                    <a:pt x="8679" y="16"/>
                  </a:cubicBezTo>
                  <a:cubicBezTo>
                    <a:pt x="10122" y="0"/>
                    <a:pt x="11566" y="131"/>
                    <a:pt x="13004" y="353"/>
                  </a:cubicBezTo>
                  <a:cubicBezTo>
                    <a:pt x="14438" y="573"/>
                    <a:pt x="15877" y="883"/>
                    <a:pt x="17314" y="1228"/>
                  </a:cubicBezTo>
                  <a:cubicBezTo>
                    <a:pt x="17380" y="1244"/>
                    <a:pt x="17421" y="1310"/>
                    <a:pt x="17404" y="1374"/>
                  </a:cubicBezTo>
                  <a:cubicBezTo>
                    <a:pt x="17388" y="1440"/>
                    <a:pt x="17322" y="1481"/>
                    <a:pt x="17257" y="1464"/>
                  </a:cubicBezTo>
                  <a:cubicBezTo>
                    <a:pt x="15832" y="1123"/>
                    <a:pt x="14402" y="815"/>
                    <a:pt x="12968" y="595"/>
                  </a:cubicBezTo>
                  <a:cubicBezTo>
                    <a:pt x="11536" y="376"/>
                    <a:pt x="10106" y="245"/>
                    <a:pt x="8681" y="260"/>
                  </a:cubicBezTo>
                  <a:cubicBezTo>
                    <a:pt x="7254" y="275"/>
                    <a:pt x="5830" y="425"/>
                    <a:pt x="4412" y="642"/>
                  </a:cubicBezTo>
                  <a:cubicBezTo>
                    <a:pt x="2997" y="862"/>
                    <a:pt x="1579" y="1156"/>
                    <a:pt x="161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1;p56">
              <a:extLst>
                <a:ext uri="{FF2B5EF4-FFF2-40B4-BE49-F238E27FC236}">
                  <a16:creationId xmlns:a16="http://schemas.microsoft.com/office/drawing/2014/main" id="{25CE5C30-EFCF-4430-A189-EC37F1753378}"/>
                </a:ext>
              </a:extLst>
            </p:cNvPr>
            <p:cNvSpPr/>
            <p:nvPr/>
          </p:nvSpPr>
          <p:spPr>
            <a:xfrm>
              <a:off x="5855052" y="1967137"/>
              <a:ext cx="765961" cy="70589"/>
            </a:xfrm>
            <a:custGeom>
              <a:avLst/>
              <a:gdLst/>
              <a:ahLst/>
              <a:cxnLst/>
              <a:rect l="l" t="t" r="r" b="b"/>
              <a:pathLst>
                <a:path w="18553" h="1710" extrusionOk="0">
                  <a:moveTo>
                    <a:pt x="18445" y="1454"/>
                  </a:moveTo>
                  <a:cubicBezTo>
                    <a:pt x="18511" y="1470"/>
                    <a:pt x="18552" y="1536"/>
                    <a:pt x="18535" y="1603"/>
                  </a:cubicBezTo>
                  <a:cubicBezTo>
                    <a:pt x="18518" y="1669"/>
                    <a:pt x="18452" y="1710"/>
                    <a:pt x="18386" y="1692"/>
                  </a:cubicBezTo>
                  <a:cubicBezTo>
                    <a:pt x="16882" y="1321"/>
                    <a:pt x="15374" y="971"/>
                    <a:pt x="13857" y="711"/>
                  </a:cubicBezTo>
                  <a:cubicBezTo>
                    <a:pt x="12345" y="450"/>
                    <a:pt x="10830" y="280"/>
                    <a:pt x="9311" y="264"/>
                  </a:cubicBezTo>
                  <a:cubicBezTo>
                    <a:pt x="7789" y="246"/>
                    <a:pt x="6266" y="396"/>
                    <a:pt x="4741" y="653"/>
                  </a:cubicBezTo>
                  <a:cubicBezTo>
                    <a:pt x="3214" y="910"/>
                    <a:pt x="1692" y="1277"/>
                    <a:pt x="170" y="1691"/>
                  </a:cubicBezTo>
                  <a:cubicBezTo>
                    <a:pt x="106" y="1710"/>
                    <a:pt x="37" y="1670"/>
                    <a:pt x="20" y="1604"/>
                  </a:cubicBezTo>
                  <a:cubicBezTo>
                    <a:pt x="1" y="1538"/>
                    <a:pt x="40" y="1472"/>
                    <a:pt x="106" y="1454"/>
                  </a:cubicBezTo>
                  <a:cubicBezTo>
                    <a:pt x="1636" y="1036"/>
                    <a:pt x="3169" y="669"/>
                    <a:pt x="4701" y="410"/>
                  </a:cubicBezTo>
                  <a:cubicBezTo>
                    <a:pt x="6237" y="151"/>
                    <a:pt x="7772" y="1"/>
                    <a:pt x="9312" y="17"/>
                  </a:cubicBezTo>
                  <a:cubicBezTo>
                    <a:pt x="10848" y="33"/>
                    <a:pt x="12376" y="206"/>
                    <a:pt x="13899" y="469"/>
                  </a:cubicBezTo>
                  <a:cubicBezTo>
                    <a:pt x="15419" y="729"/>
                    <a:pt x="16936" y="1080"/>
                    <a:pt x="18445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2;p56">
              <a:extLst>
                <a:ext uri="{FF2B5EF4-FFF2-40B4-BE49-F238E27FC236}">
                  <a16:creationId xmlns:a16="http://schemas.microsoft.com/office/drawing/2014/main" id="{67A49C58-F832-47B7-A099-F85DF8BACC61}"/>
                </a:ext>
              </a:extLst>
            </p:cNvPr>
            <p:cNvSpPr/>
            <p:nvPr/>
          </p:nvSpPr>
          <p:spPr>
            <a:xfrm>
              <a:off x="5855052" y="2042436"/>
              <a:ext cx="762369" cy="69887"/>
            </a:xfrm>
            <a:custGeom>
              <a:avLst/>
              <a:gdLst/>
              <a:ahLst/>
              <a:cxnLst/>
              <a:rect l="l" t="t" r="r" b="b"/>
              <a:pathLst>
                <a:path w="18466" h="1693" extrusionOk="0">
                  <a:moveTo>
                    <a:pt x="18360" y="1434"/>
                  </a:moveTo>
                  <a:cubicBezTo>
                    <a:pt x="18426" y="1451"/>
                    <a:pt x="18466" y="1517"/>
                    <a:pt x="18449" y="1583"/>
                  </a:cubicBezTo>
                  <a:cubicBezTo>
                    <a:pt x="18433" y="1649"/>
                    <a:pt x="18367" y="1688"/>
                    <a:pt x="18300" y="1672"/>
                  </a:cubicBezTo>
                  <a:cubicBezTo>
                    <a:pt x="16802" y="1305"/>
                    <a:pt x="15302" y="960"/>
                    <a:pt x="13793" y="703"/>
                  </a:cubicBezTo>
                  <a:cubicBezTo>
                    <a:pt x="12288" y="446"/>
                    <a:pt x="10780" y="278"/>
                    <a:pt x="9268" y="261"/>
                  </a:cubicBezTo>
                  <a:cubicBezTo>
                    <a:pt x="7755" y="245"/>
                    <a:pt x="6238" y="392"/>
                    <a:pt x="4720" y="646"/>
                  </a:cubicBezTo>
                  <a:cubicBezTo>
                    <a:pt x="3204" y="902"/>
                    <a:pt x="1686" y="1263"/>
                    <a:pt x="168" y="1674"/>
                  </a:cubicBezTo>
                  <a:cubicBezTo>
                    <a:pt x="102" y="1693"/>
                    <a:pt x="36" y="1652"/>
                    <a:pt x="18" y="1589"/>
                  </a:cubicBezTo>
                  <a:cubicBezTo>
                    <a:pt x="1" y="1521"/>
                    <a:pt x="40" y="1456"/>
                    <a:pt x="104" y="1437"/>
                  </a:cubicBezTo>
                  <a:cubicBezTo>
                    <a:pt x="1627" y="1025"/>
                    <a:pt x="3153" y="661"/>
                    <a:pt x="4679" y="407"/>
                  </a:cubicBezTo>
                  <a:cubicBezTo>
                    <a:pt x="6208" y="150"/>
                    <a:pt x="7736" y="0"/>
                    <a:pt x="9268" y="19"/>
                  </a:cubicBezTo>
                  <a:cubicBezTo>
                    <a:pt x="10797" y="35"/>
                    <a:pt x="12317" y="206"/>
                    <a:pt x="13832" y="466"/>
                  </a:cubicBezTo>
                  <a:cubicBezTo>
                    <a:pt x="15347" y="718"/>
                    <a:pt x="16857" y="1064"/>
                    <a:pt x="1836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3;p56">
              <a:extLst>
                <a:ext uri="{FF2B5EF4-FFF2-40B4-BE49-F238E27FC236}">
                  <a16:creationId xmlns:a16="http://schemas.microsoft.com/office/drawing/2014/main" id="{4D5A06A0-13C5-42DC-8B6F-662106DF316C}"/>
                </a:ext>
              </a:extLst>
            </p:cNvPr>
            <p:cNvSpPr/>
            <p:nvPr/>
          </p:nvSpPr>
          <p:spPr>
            <a:xfrm>
              <a:off x="5855135" y="2117528"/>
              <a:ext cx="758694" cy="69103"/>
            </a:xfrm>
            <a:custGeom>
              <a:avLst/>
              <a:gdLst/>
              <a:ahLst/>
              <a:cxnLst/>
              <a:rect l="l" t="t" r="r" b="b"/>
              <a:pathLst>
                <a:path w="18377" h="1674" extrusionOk="0">
                  <a:moveTo>
                    <a:pt x="18271" y="1417"/>
                  </a:moveTo>
                  <a:cubicBezTo>
                    <a:pt x="18337" y="1433"/>
                    <a:pt x="18377" y="1499"/>
                    <a:pt x="18361" y="1565"/>
                  </a:cubicBezTo>
                  <a:cubicBezTo>
                    <a:pt x="18345" y="1631"/>
                    <a:pt x="18279" y="1672"/>
                    <a:pt x="18213" y="1656"/>
                  </a:cubicBezTo>
                  <a:cubicBezTo>
                    <a:pt x="16722" y="1293"/>
                    <a:pt x="15227" y="954"/>
                    <a:pt x="13728" y="699"/>
                  </a:cubicBezTo>
                  <a:cubicBezTo>
                    <a:pt x="12230" y="446"/>
                    <a:pt x="10729" y="278"/>
                    <a:pt x="9222" y="261"/>
                  </a:cubicBezTo>
                  <a:cubicBezTo>
                    <a:pt x="7716" y="244"/>
                    <a:pt x="6207" y="391"/>
                    <a:pt x="4696" y="643"/>
                  </a:cubicBezTo>
                  <a:cubicBezTo>
                    <a:pt x="3187" y="894"/>
                    <a:pt x="1677" y="1252"/>
                    <a:pt x="166" y="1656"/>
                  </a:cubicBezTo>
                  <a:cubicBezTo>
                    <a:pt x="100" y="1674"/>
                    <a:pt x="34" y="1634"/>
                    <a:pt x="16" y="1569"/>
                  </a:cubicBezTo>
                  <a:cubicBezTo>
                    <a:pt x="0" y="1503"/>
                    <a:pt x="38" y="1437"/>
                    <a:pt x="103" y="1418"/>
                  </a:cubicBezTo>
                  <a:cubicBezTo>
                    <a:pt x="1618" y="1013"/>
                    <a:pt x="3136" y="653"/>
                    <a:pt x="4655" y="401"/>
                  </a:cubicBezTo>
                  <a:cubicBezTo>
                    <a:pt x="6176" y="147"/>
                    <a:pt x="7697" y="0"/>
                    <a:pt x="9222" y="16"/>
                  </a:cubicBezTo>
                  <a:cubicBezTo>
                    <a:pt x="10746" y="34"/>
                    <a:pt x="12260" y="203"/>
                    <a:pt x="13766" y="460"/>
                  </a:cubicBezTo>
                  <a:cubicBezTo>
                    <a:pt x="15275" y="712"/>
                    <a:pt x="16774" y="1054"/>
                    <a:pt x="18271" y="1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4;p56">
              <a:extLst>
                <a:ext uri="{FF2B5EF4-FFF2-40B4-BE49-F238E27FC236}">
                  <a16:creationId xmlns:a16="http://schemas.microsoft.com/office/drawing/2014/main" id="{02058993-3173-4938-B6C6-18403C14BEA2}"/>
                </a:ext>
              </a:extLst>
            </p:cNvPr>
            <p:cNvSpPr/>
            <p:nvPr/>
          </p:nvSpPr>
          <p:spPr>
            <a:xfrm>
              <a:off x="5855259" y="2192414"/>
              <a:ext cx="755061" cy="68442"/>
            </a:xfrm>
            <a:custGeom>
              <a:avLst/>
              <a:gdLst/>
              <a:ahLst/>
              <a:cxnLst/>
              <a:rect l="l" t="t" r="r" b="b"/>
              <a:pathLst>
                <a:path w="18289" h="1658" extrusionOk="0">
                  <a:moveTo>
                    <a:pt x="18182" y="1402"/>
                  </a:moveTo>
                  <a:cubicBezTo>
                    <a:pt x="18248" y="1417"/>
                    <a:pt x="18289" y="1483"/>
                    <a:pt x="18271" y="1549"/>
                  </a:cubicBezTo>
                  <a:cubicBezTo>
                    <a:pt x="18255" y="1615"/>
                    <a:pt x="18190" y="1656"/>
                    <a:pt x="18124" y="1640"/>
                  </a:cubicBezTo>
                  <a:cubicBezTo>
                    <a:pt x="16642" y="1284"/>
                    <a:pt x="15155" y="947"/>
                    <a:pt x="13660" y="696"/>
                  </a:cubicBezTo>
                  <a:cubicBezTo>
                    <a:pt x="12170" y="445"/>
                    <a:pt x="10674" y="279"/>
                    <a:pt x="9180" y="265"/>
                  </a:cubicBezTo>
                  <a:cubicBezTo>
                    <a:pt x="7678" y="249"/>
                    <a:pt x="6175" y="394"/>
                    <a:pt x="4674" y="642"/>
                  </a:cubicBezTo>
                  <a:cubicBezTo>
                    <a:pt x="3171" y="889"/>
                    <a:pt x="1668" y="1241"/>
                    <a:pt x="168" y="1642"/>
                  </a:cubicBezTo>
                  <a:cubicBezTo>
                    <a:pt x="101" y="1658"/>
                    <a:pt x="35" y="1620"/>
                    <a:pt x="16" y="1554"/>
                  </a:cubicBezTo>
                  <a:cubicBezTo>
                    <a:pt x="0" y="1488"/>
                    <a:pt x="38" y="1422"/>
                    <a:pt x="104" y="1402"/>
                  </a:cubicBezTo>
                  <a:cubicBezTo>
                    <a:pt x="1614" y="1002"/>
                    <a:pt x="3124" y="646"/>
                    <a:pt x="4636" y="397"/>
                  </a:cubicBezTo>
                  <a:cubicBezTo>
                    <a:pt x="6150" y="147"/>
                    <a:pt x="7665" y="1"/>
                    <a:pt x="9183" y="18"/>
                  </a:cubicBezTo>
                  <a:cubicBezTo>
                    <a:pt x="10696" y="34"/>
                    <a:pt x="12201" y="202"/>
                    <a:pt x="13703" y="453"/>
                  </a:cubicBezTo>
                  <a:cubicBezTo>
                    <a:pt x="15196" y="708"/>
                    <a:pt x="16692" y="1046"/>
                    <a:pt x="18182" y="1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5;p56">
              <a:extLst>
                <a:ext uri="{FF2B5EF4-FFF2-40B4-BE49-F238E27FC236}">
                  <a16:creationId xmlns:a16="http://schemas.microsoft.com/office/drawing/2014/main" id="{879EAD9B-F5D6-4757-A323-C141170EB6DB}"/>
                </a:ext>
              </a:extLst>
            </p:cNvPr>
            <p:cNvSpPr/>
            <p:nvPr/>
          </p:nvSpPr>
          <p:spPr>
            <a:xfrm>
              <a:off x="5855259" y="2267754"/>
              <a:ext cx="751428" cy="67658"/>
            </a:xfrm>
            <a:custGeom>
              <a:avLst/>
              <a:gdLst/>
              <a:ahLst/>
              <a:cxnLst/>
              <a:rect l="l" t="t" r="r" b="b"/>
              <a:pathLst>
                <a:path w="18201" h="1639" extrusionOk="0">
                  <a:moveTo>
                    <a:pt x="18094" y="1382"/>
                  </a:moveTo>
                  <a:cubicBezTo>
                    <a:pt x="18160" y="1398"/>
                    <a:pt x="18201" y="1464"/>
                    <a:pt x="18186" y="1530"/>
                  </a:cubicBezTo>
                  <a:cubicBezTo>
                    <a:pt x="18168" y="1596"/>
                    <a:pt x="18102" y="1637"/>
                    <a:pt x="18036" y="1622"/>
                  </a:cubicBezTo>
                  <a:cubicBezTo>
                    <a:pt x="16558" y="1270"/>
                    <a:pt x="15075" y="938"/>
                    <a:pt x="13594" y="690"/>
                  </a:cubicBezTo>
                  <a:cubicBezTo>
                    <a:pt x="12111" y="442"/>
                    <a:pt x="10623" y="278"/>
                    <a:pt x="9133" y="262"/>
                  </a:cubicBezTo>
                  <a:cubicBezTo>
                    <a:pt x="7640" y="245"/>
                    <a:pt x="6145" y="389"/>
                    <a:pt x="4652" y="634"/>
                  </a:cubicBezTo>
                  <a:cubicBezTo>
                    <a:pt x="3156" y="881"/>
                    <a:pt x="1661" y="1229"/>
                    <a:pt x="168" y="1622"/>
                  </a:cubicBezTo>
                  <a:cubicBezTo>
                    <a:pt x="101" y="1639"/>
                    <a:pt x="35" y="1600"/>
                    <a:pt x="16" y="1534"/>
                  </a:cubicBezTo>
                  <a:cubicBezTo>
                    <a:pt x="0" y="1468"/>
                    <a:pt x="38" y="1402"/>
                    <a:pt x="104" y="1383"/>
                  </a:cubicBezTo>
                  <a:cubicBezTo>
                    <a:pt x="1606" y="990"/>
                    <a:pt x="3109" y="639"/>
                    <a:pt x="4614" y="391"/>
                  </a:cubicBezTo>
                  <a:cubicBezTo>
                    <a:pt x="6120" y="143"/>
                    <a:pt x="7627" y="0"/>
                    <a:pt x="9137" y="16"/>
                  </a:cubicBezTo>
                  <a:cubicBezTo>
                    <a:pt x="10643" y="33"/>
                    <a:pt x="12142" y="198"/>
                    <a:pt x="13637" y="448"/>
                  </a:cubicBezTo>
                  <a:cubicBezTo>
                    <a:pt x="15128" y="698"/>
                    <a:pt x="16615" y="1029"/>
                    <a:pt x="18094" y="1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6;p56">
              <a:extLst>
                <a:ext uri="{FF2B5EF4-FFF2-40B4-BE49-F238E27FC236}">
                  <a16:creationId xmlns:a16="http://schemas.microsoft.com/office/drawing/2014/main" id="{D2FA8D0F-583C-4D07-959B-123C5C1D2F2F}"/>
                </a:ext>
              </a:extLst>
            </p:cNvPr>
            <p:cNvSpPr/>
            <p:nvPr/>
          </p:nvSpPr>
          <p:spPr>
            <a:xfrm>
              <a:off x="5855259" y="2342888"/>
              <a:ext cx="747878" cy="66874"/>
            </a:xfrm>
            <a:custGeom>
              <a:avLst/>
              <a:gdLst/>
              <a:ahLst/>
              <a:cxnLst/>
              <a:rect l="l" t="t" r="r" b="b"/>
              <a:pathLst>
                <a:path w="18115" h="1620" extrusionOk="0">
                  <a:moveTo>
                    <a:pt x="18007" y="1366"/>
                  </a:moveTo>
                  <a:cubicBezTo>
                    <a:pt x="18073" y="1381"/>
                    <a:pt x="18114" y="1447"/>
                    <a:pt x="18099" y="1513"/>
                  </a:cubicBezTo>
                  <a:cubicBezTo>
                    <a:pt x="18085" y="1579"/>
                    <a:pt x="18019" y="1618"/>
                    <a:pt x="17953" y="1604"/>
                  </a:cubicBezTo>
                  <a:cubicBezTo>
                    <a:pt x="16480" y="1257"/>
                    <a:pt x="15005" y="931"/>
                    <a:pt x="13529" y="685"/>
                  </a:cubicBezTo>
                  <a:cubicBezTo>
                    <a:pt x="12053" y="441"/>
                    <a:pt x="10574" y="280"/>
                    <a:pt x="9089" y="262"/>
                  </a:cubicBezTo>
                  <a:cubicBezTo>
                    <a:pt x="7605" y="246"/>
                    <a:pt x="6116" y="387"/>
                    <a:pt x="4630" y="629"/>
                  </a:cubicBezTo>
                  <a:cubicBezTo>
                    <a:pt x="3140" y="871"/>
                    <a:pt x="1652" y="1216"/>
                    <a:pt x="166" y="1604"/>
                  </a:cubicBezTo>
                  <a:cubicBezTo>
                    <a:pt x="100" y="1620"/>
                    <a:pt x="34" y="1582"/>
                    <a:pt x="16" y="1516"/>
                  </a:cubicBezTo>
                  <a:cubicBezTo>
                    <a:pt x="0" y="1450"/>
                    <a:pt x="38" y="1383"/>
                    <a:pt x="104" y="1367"/>
                  </a:cubicBezTo>
                  <a:cubicBezTo>
                    <a:pt x="1599" y="977"/>
                    <a:pt x="3095" y="632"/>
                    <a:pt x="4592" y="387"/>
                  </a:cubicBezTo>
                  <a:cubicBezTo>
                    <a:pt x="6091" y="143"/>
                    <a:pt x="7591" y="1"/>
                    <a:pt x="9093" y="17"/>
                  </a:cubicBezTo>
                  <a:cubicBezTo>
                    <a:pt x="10592" y="33"/>
                    <a:pt x="12086" y="197"/>
                    <a:pt x="13572" y="442"/>
                  </a:cubicBezTo>
                  <a:cubicBezTo>
                    <a:pt x="15056" y="691"/>
                    <a:pt x="16536" y="1019"/>
                    <a:pt x="18007" y="1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7;p56">
              <a:extLst>
                <a:ext uri="{FF2B5EF4-FFF2-40B4-BE49-F238E27FC236}">
                  <a16:creationId xmlns:a16="http://schemas.microsoft.com/office/drawing/2014/main" id="{ACAC23B9-6394-4808-95A7-C60EE3698186}"/>
                </a:ext>
              </a:extLst>
            </p:cNvPr>
            <p:cNvSpPr/>
            <p:nvPr/>
          </p:nvSpPr>
          <p:spPr>
            <a:xfrm>
              <a:off x="5855259" y="2418104"/>
              <a:ext cx="744286" cy="66131"/>
            </a:xfrm>
            <a:custGeom>
              <a:avLst/>
              <a:gdLst/>
              <a:ahLst/>
              <a:cxnLst/>
              <a:rect l="l" t="t" r="r" b="b"/>
              <a:pathLst>
                <a:path w="18028" h="1602" extrusionOk="0">
                  <a:moveTo>
                    <a:pt x="17922" y="1345"/>
                  </a:moveTo>
                  <a:cubicBezTo>
                    <a:pt x="17988" y="1360"/>
                    <a:pt x="18027" y="1426"/>
                    <a:pt x="18013" y="1492"/>
                  </a:cubicBezTo>
                  <a:cubicBezTo>
                    <a:pt x="17998" y="1558"/>
                    <a:pt x="17932" y="1599"/>
                    <a:pt x="17866" y="1584"/>
                  </a:cubicBezTo>
                  <a:cubicBezTo>
                    <a:pt x="16402" y="1242"/>
                    <a:pt x="14934" y="919"/>
                    <a:pt x="13463" y="679"/>
                  </a:cubicBezTo>
                  <a:cubicBezTo>
                    <a:pt x="11994" y="436"/>
                    <a:pt x="10523" y="278"/>
                    <a:pt x="9048" y="260"/>
                  </a:cubicBezTo>
                  <a:cubicBezTo>
                    <a:pt x="7568" y="244"/>
                    <a:pt x="6087" y="385"/>
                    <a:pt x="4608" y="624"/>
                  </a:cubicBezTo>
                  <a:cubicBezTo>
                    <a:pt x="3127" y="865"/>
                    <a:pt x="1646" y="1204"/>
                    <a:pt x="166" y="1586"/>
                  </a:cubicBezTo>
                  <a:cubicBezTo>
                    <a:pt x="100" y="1602"/>
                    <a:pt x="34" y="1564"/>
                    <a:pt x="16" y="1498"/>
                  </a:cubicBezTo>
                  <a:cubicBezTo>
                    <a:pt x="0" y="1432"/>
                    <a:pt x="38" y="1366"/>
                    <a:pt x="104" y="1349"/>
                  </a:cubicBezTo>
                  <a:cubicBezTo>
                    <a:pt x="1592" y="965"/>
                    <a:pt x="3080" y="624"/>
                    <a:pt x="4570" y="382"/>
                  </a:cubicBezTo>
                  <a:cubicBezTo>
                    <a:pt x="6062" y="140"/>
                    <a:pt x="7555" y="0"/>
                    <a:pt x="9049" y="15"/>
                  </a:cubicBezTo>
                  <a:cubicBezTo>
                    <a:pt x="10541" y="31"/>
                    <a:pt x="12025" y="193"/>
                    <a:pt x="13505" y="435"/>
                  </a:cubicBezTo>
                  <a:cubicBezTo>
                    <a:pt x="14983" y="680"/>
                    <a:pt x="16455" y="1005"/>
                    <a:pt x="17922" y="1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8;p56">
              <a:extLst>
                <a:ext uri="{FF2B5EF4-FFF2-40B4-BE49-F238E27FC236}">
                  <a16:creationId xmlns:a16="http://schemas.microsoft.com/office/drawing/2014/main" id="{137A164C-47D2-4B1B-9863-ACA37627EB98}"/>
                </a:ext>
              </a:extLst>
            </p:cNvPr>
            <p:cNvSpPr/>
            <p:nvPr/>
          </p:nvSpPr>
          <p:spPr>
            <a:xfrm>
              <a:off x="5855300" y="2493196"/>
              <a:ext cx="740653" cy="65470"/>
            </a:xfrm>
            <a:custGeom>
              <a:avLst/>
              <a:gdLst/>
              <a:ahLst/>
              <a:cxnLst/>
              <a:rect l="l" t="t" r="r" b="b"/>
              <a:pathLst>
                <a:path w="17940" h="1586" extrusionOk="0">
                  <a:moveTo>
                    <a:pt x="17834" y="1330"/>
                  </a:moveTo>
                  <a:cubicBezTo>
                    <a:pt x="17900" y="1345"/>
                    <a:pt x="17940" y="1411"/>
                    <a:pt x="17925" y="1477"/>
                  </a:cubicBezTo>
                  <a:cubicBezTo>
                    <a:pt x="17911" y="1543"/>
                    <a:pt x="17844" y="1584"/>
                    <a:pt x="17778" y="1570"/>
                  </a:cubicBezTo>
                  <a:cubicBezTo>
                    <a:pt x="16322" y="1232"/>
                    <a:pt x="14861" y="913"/>
                    <a:pt x="13399" y="676"/>
                  </a:cubicBezTo>
                  <a:cubicBezTo>
                    <a:pt x="11936" y="436"/>
                    <a:pt x="10472" y="279"/>
                    <a:pt x="9004" y="263"/>
                  </a:cubicBezTo>
                  <a:cubicBezTo>
                    <a:pt x="7532" y="245"/>
                    <a:pt x="6059" y="383"/>
                    <a:pt x="4587" y="620"/>
                  </a:cubicBezTo>
                  <a:cubicBezTo>
                    <a:pt x="3111" y="856"/>
                    <a:pt x="1638" y="1192"/>
                    <a:pt x="167" y="1570"/>
                  </a:cubicBezTo>
                  <a:cubicBezTo>
                    <a:pt x="100" y="1586"/>
                    <a:pt x="34" y="1548"/>
                    <a:pt x="18" y="1480"/>
                  </a:cubicBezTo>
                  <a:cubicBezTo>
                    <a:pt x="1" y="1414"/>
                    <a:pt x="40" y="1349"/>
                    <a:pt x="106" y="1332"/>
                  </a:cubicBezTo>
                  <a:cubicBezTo>
                    <a:pt x="1585" y="952"/>
                    <a:pt x="3067" y="617"/>
                    <a:pt x="4549" y="378"/>
                  </a:cubicBezTo>
                  <a:cubicBezTo>
                    <a:pt x="6033" y="140"/>
                    <a:pt x="7520" y="0"/>
                    <a:pt x="9005" y="16"/>
                  </a:cubicBezTo>
                  <a:cubicBezTo>
                    <a:pt x="10490" y="33"/>
                    <a:pt x="11968" y="193"/>
                    <a:pt x="13439" y="432"/>
                  </a:cubicBezTo>
                  <a:cubicBezTo>
                    <a:pt x="14908" y="673"/>
                    <a:pt x="16373" y="993"/>
                    <a:pt x="17834" y="13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9;p56">
              <a:extLst>
                <a:ext uri="{FF2B5EF4-FFF2-40B4-BE49-F238E27FC236}">
                  <a16:creationId xmlns:a16="http://schemas.microsoft.com/office/drawing/2014/main" id="{BFFA4716-CBA3-4097-B7F9-B4A34026405B}"/>
                </a:ext>
              </a:extLst>
            </p:cNvPr>
            <p:cNvSpPr/>
            <p:nvPr/>
          </p:nvSpPr>
          <p:spPr>
            <a:xfrm>
              <a:off x="5855135" y="2568330"/>
              <a:ext cx="737309" cy="64686"/>
            </a:xfrm>
            <a:custGeom>
              <a:avLst/>
              <a:gdLst/>
              <a:ahLst/>
              <a:cxnLst/>
              <a:rect l="l" t="t" r="r" b="b"/>
              <a:pathLst>
                <a:path w="17859" h="1567" extrusionOk="0">
                  <a:moveTo>
                    <a:pt x="17750" y="1310"/>
                  </a:moveTo>
                  <a:cubicBezTo>
                    <a:pt x="17816" y="1325"/>
                    <a:pt x="17859" y="1391"/>
                    <a:pt x="17841" y="1457"/>
                  </a:cubicBezTo>
                  <a:cubicBezTo>
                    <a:pt x="17826" y="1523"/>
                    <a:pt x="17760" y="1565"/>
                    <a:pt x="17694" y="1549"/>
                  </a:cubicBezTo>
                  <a:cubicBezTo>
                    <a:pt x="16245" y="1221"/>
                    <a:pt x="14792" y="906"/>
                    <a:pt x="13334" y="671"/>
                  </a:cubicBezTo>
                  <a:cubicBezTo>
                    <a:pt x="11879" y="437"/>
                    <a:pt x="10420" y="280"/>
                    <a:pt x="8958" y="265"/>
                  </a:cubicBezTo>
                  <a:cubicBezTo>
                    <a:pt x="7495" y="249"/>
                    <a:pt x="6029" y="384"/>
                    <a:pt x="4563" y="617"/>
                  </a:cubicBezTo>
                  <a:cubicBezTo>
                    <a:pt x="3099" y="851"/>
                    <a:pt x="1631" y="1181"/>
                    <a:pt x="165" y="1551"/>
                  </a:cubicBezTo>
                  <a:cubicBezTo>
                    <a:pt x="99" y="1567"/>
                    <a:pt x="33" y="1527"/>
                    <a:pt x="16" y="1461"/>
                  </a:cubicBezTo>
                  <a:cubicBezTo>
                    <a:pt x="0" y="1395"/>
                    <a:pt x="40" y="1329"/>
                    <a:pt x="106" y="1312"/>
                  </a:cubicBezTo>
                  <a:cubicBezTo>
                    <a:pt x="1575" y="940"/>
                    <a:pt x="3049" y="608"/>
                    <a:pt x="4526" y="373"/>
                  </a:cubicBezTo>
                  <a:cubicBezTo>
                    <a:pt x="6003" y="137"/>
                    <a:pt x="7483" y="1"/>
                    <a:pt x="8960" y="17"/>
                  </a:cubicBezTo>
                  <a:cubicBezTo>
                    <a:pt x="10438" y="33"/>
                    <a:pt x="11907" y="191"/>
                    <a:pt x="13374" y="428"/>
                  </a:cubicBezTo>
                  <a:cubicBezTo>
                    <a:pt x="14839" y="667"/>
                    <a:pt x="16297" y="980"/>
                    <a:pt x="17750" y="1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0;p56">
              <a:extLst>
                <a:ext uri="{FF2B5EF4-FFF2-40B4-BE49-F238E27FC236}">
                  <a16:creationId xmlns:a16="http://schemas.microsoft.com/office/drawing/2014/main" id="{30ACB868-255A-4624-8FE8-90A19ACF887F}"/>
                </a:ext>
              </a:extLst>
            </p:cNvPr>
            <p:cNvSpPr/>
            <p:nvPr/>
          </p:nvSpPr>
          <p:spPr>
            <a:xfrm>
              <a:off x="5855259" y="2643546"/>
              <a:ext cx="483984" cy="64025"/>
            </a:xfrm>
            <a:custGeom>
              <a:avLst/>
              <a:gdLst/>
              <a:ahLst/>
              <a:cxnLst/>
              <a:rect l="l" t="t" r="r" b="b"/>
              <a:pathLst>
                <a:path w="11723" h="1551" extrusionOk="0">
                  <a:moveTo>
                    <a:pt x="11606" y="190"/>
                  </a:moveTo>
                  <a:cubicBezTo>
                    <a:pt x="11675" y="197"/>
                    <a:pt x="11722" y="257"/>
                    <a:pt x="11715" y="325"/>
                  </a:cubicBezTo>
                  <a:cubicBezTo>
                    <a:pt x="11708" y="392"/>
                    <a:pt x="11647" y="441"/>
                    <a:pt x="11580" y="433"/>
                  </a:cubicBezTo>
                  <a:cubicBezTo>
                    <a:pt x="11135" y="384"/>
                    <a:pt x="10692" y="344"/>
                    <a:pt x="10248" y="315"/>
                  </a:cubicBezTo>
                  <a:cubicBezTo>
                    <a:pt x="9801" y="285"/>
                    <a:pt x="9357" y="266"/>
                    <a:pt x="8917" y="263"/>
                  </a:cubicBezTo>
                  <a:cubicBezTo>
                    <a:pt x="7459" y="246"/>
                    <a:pt x="6003" y="382"/>
                    <a:pt x="4544" y="611"/>
                  </a:cubicBezTo>
                  <a:cubicBezTo>
                    <a:pt x="3087" y="840"/>
                    <a:pt x="1627" y="1167"/>
                    <a:pt x="165" y="1534"/>
                  </a:cubicBezTo>
                  <a:cubicBezTo>
                    <a:pt x="99" y="1551"/>
                    <a:pt x="32" y="1511"/>
                    <a:pt x="16" y="1445"/>
                  </a:cubicBezTo>
                  <a:cubicBezTo>
                    <a:pt x="0" y="1379"/>
                    <a:pt x="40" y="1313"/>
                    <a:pt x="106" y="1295"/>
                  </a:cubicBezTo>
                  <a:cubicBezTo>
                    <a:pt x="1570" y="928"/>
                    <a:pt x="3035" y="601"/>
                    <a:pt x="4507" y="369"/>
                  </a:cubicBezTo>
                  <a:cubicBezTo>
                    <a:pt x="5977" y="135"/>
                    <a:pt x="7449" y="0"/>
                    <a:pt x="8918" y="17"/>
                  </a:cubicBezTo>
                  <a:cubicBezTo>
                    <a:pt x="9372" y="22"/>
                    <a:pt x="9820" y="40"/>
                    <a:pt x="10265" y="68"/>
                  </a:cubicBezTo>
                  <a:cubicBezTo>
                    <a:pt x="10714" y="100"/>
                    <a:pt x="11162" y="140"/>
                    <a:pt x="11606" y="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1;p56">
              <a:extLst>
                <a:ext uri="{FF2B5EF4-FFF2-40B4-BE49-F238E27FC236}">
                  <a16:creationId xmlns:a16="http://schemas.microsoft.com/office/drawing/2014/main" id="{E74013A1-7BF1-4E28-95A1-534C14011671}"/>
                </a:ext>
              </a:extLst>
            </p:cNvPr>
            <p:cNvSpPr/>
            <p:nvPr/>
          </p:nvSpPr>
          <p:spPr>
            <a:xfrm>
              <a:off x="5855176" y="2718638"/>
              <a:ext cx="476140" cy="63365"/>
            </a:xfrm>
            <a:custGeom>
              <a:avLst/>
              <a:gdLst/>
              <a:ahLst/>
              <a:cxnLst/>
              <a:rect l="l" t="t" r="r" b="b"/>
              <a:pathLst>
                <a:path w="11533" h="1535" extrusionOk="0">
                  <a:moveTo>
                    <a:pt x="11416" y="175"/>
                  </a:moveTo>
                  <a:cubicBezTo>
                    <a:pt x="11484" y="182"/>
                    <a:pt x="11532" y="242"/>
                    <a:pt x="11525" y="310"/>
                  </a:cubicBezTo>
                  <a:cubicBezTo>
                    <a:pt x="11517" y="378"/>
                    <a:pt x="11457" y="426"/>
                    <a:pt x="11388" y="419"/>
                  </a:cubicBezTo>
                  <a:cubicBezTo>
                    <a:pt x="10970" y="375"/>
                    <a:pt x="10550" y="338"/>
                    <a:pt x="10132" y="310"/>
                  </a:cubicBezTo>
                  <a:cubicBezTo>
                    <a:pt x="9710" y="285"/>
                    <a:pt x="9289" y="267"/>
                    <a:pt x="8873" y="262"/>
                  </a:cubicBezTo>
                  <a:cubicBezTo>
                    <a:pt x="7423" y="245"/>
                    <a:pt x="5974" y="379"/>
                    <a:pt x="4522" y="607"/>
                  </a:cubicBezTo>
                  <a:cubicBezTo>
                    <a:pt x="3072" y="834"/>
                    <a:pt x="1618" y="1159"/>
                    <a:pt x="165" y="1518"/>
                  </a:cubicBezTo>
                  <a:cubicBezTo>
                    <a:pt x="99" y="1534"/>
                    <a:pt x="33" y="1493"/>
                    <a:pt x="17" y="1427"/>
                  </a:cubicBezTo>
                  <a:cubicBezTo>
                    <a:pt x="1" y="1361"/>
                    <a:pt x="40" y="1295"/>
                    <a:pt x="106" y="1279"/>
                  </a:cubicBezTo>
                  <a:cubicBezTo>
                    <a:pt x="1564" y="918"/>
                    <a:pt x="3022" y="595"/>
                    <a:pt x="4486" y="366"/>
                  </a:cubicBezTo>
                  <a:cubicBezTo>
                    <a:pt x="5948" y="135"/>
                    <a:pt x="7411" y="0"/>
                    <a:pt x="8876" y="16"/>
                  </a:cubicBezTo>
                  <a:cubicBezTo>
                    <a:pt x="9304" y="22"/>
                    <a:pt x="9728" y="37"/>
                    <a:pt x="10148" y="65"/>
                  </a:cubicBezTo>
                  <a:cubicBezTo>
                    <a:pt x="10572" y="91"/>
                    <a:pt x="10995" y="128"/>
                    <a:pt x="11416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2;p56">
              <a:extLst>
                <a:ext uri="{FF2B5EF4-FFF2-40B4-BE49-F238E27FC236}">
                  <a16:creationId xmlns:a16="http://schemas.microsoft.com/office/drawing/2014/main" id="{EEFD453B-8899-4D89-B65D-10D9B208E789}"/>
                </a:ext>
              </a:extLst>
            </p:cNvPr>
            <p:cNvSpPr/>
            <p:nvPr/>
          </p:nvSpPr>
          <p:spPr>
            <a:xfrm>
              <a:off x="5855259" y="2793896"/>
              <a:ext cx="468172" cy="62622"/>
            </a:xfrm>
            <a:custGeom>
              <a:avLst/>
              <a:gdLst/>
              <a:ahLst/>
              <a:cxnLst/>
              <a:rect l="l" t="t" r="r" b="b"/>
              <a:pathLst>
                <a:path w="11340" h="1517" extrusionOk="0">
                  <a:moveTo>
                    <a:pt x="11222" y="155"/>
                  </a:moveTo>
                  <a:cubicBezTo>
                    <a:pt x="11289" y="162"/>
                    <a:pt x="11339" y="221"/>
                    <a:pt x="11332" y="290"/>
                  </a:cubicBezTo>
                  <a:cubicBezTo>
                    <a:pt x="11326" y="357"/>
                    <a:pt x="11266" y="407"/>
                    <a:pt x="11198" y="400"/>
                  </a:cubicBezTo>
                  <a:cubicBezTo>
                    <a:pt x="10805" y="359"/>
                    <a:pt x="10410" y="328"/>
                    <a:pt x="10014" y="304"/>
                  </a:cubicBezTo>
                  <a:cubicBezTo>
                    <a:pt x="9616" y="279"/>
                    <a:pt x="9221" y="265"/>
                    <a:pt x="8829" y="262"/>
                  </a:cubicBezTo>
                  <a:cubicBezTo>
                    <a:pt x="7386" y="247"/>
                    <a:pt x="5941" y="378"/>
                    <a:pt x="4500" y="602"/>
                  </a:cubicBezTo>
                  <a:cubicBezTo>
                    <a:pt x="3058" y="827"/>
                    <a:pt x="1612" y="1144"/>
                    <a:pt x="166" y="1501"/>
                  </a:cubicBezTo>
                  <a:cubicBezTo>
                    <a:pt x="100" y="1517"/>
                    <a:pt x="34" y="1476"/>
                    <a:pt x="16" y="1410"/>
                  </a:cubicBezTo>
                  <a:cubicBezTo>
                    <a:pt x="0" y="1344"/>
                    <a:pt x="41" y="1278"/>
                    <a:pt x="106" y="1262"/>
                  </a:cubicBezTo>
                  <a:cubicBezTo>
                    <a:pt x="1556" y="906"/>
                    <a:pt x="3008" y="586"/>
                    <a:pt x="4463" y="360"/>
                  </a:cubicBezTo>
                  <a:cubicBezTo>
                    <a:pt x="5918" y="136"/>
                    <a:pt x="7376" y="1"/>
                    <a:pt x="8832" y="18"/>
                  </a:cubicBezTo>
                  <a:cubicBezTo>
                    <a:pt x="9234" y="21"/>
                    <a:pt x="9633" y="36"/>
                    <a:pt x="10031" y="59"/>
                  </a:cubicBezTo>
                  <a:cubicBezTo>
                    <a:pt x="10425" y="81"/>
                    <a:pt x="10824" y="115"/>
                    <a:pt x="11222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3;p56">
              <a:extLst>
                <a:ext uri="{FF2B5EF4-FFF2-40B4-BE49-F238E27FC236}">
                  <a16:creationId xmlns:a16="http://schemas.microsoft.com/office/drawing/2014/main" id="{A28C9064-C2F7-446D-A7F6-7EE8A9291E8B}"/>
                </a:ext>
              </a:extLst>
            </p:cNvPr>
            <p:cNvSpPr/>
            <p:nvPr/>
          </p:nvSpPr>
          <p:spPr>
            <a:xfrm>
              <a:off x="5855176" y="2868988"/>
              <a:ext cx="460163" cy="61837"/>
            </a:xfrm>
            <a:custGeom>
              <a:avLst/>
              <a:gdLst/>
              <a:ahLst/>
              <a:cxnLst/>
              <a:rect l="l" t="t" r="r" b="b"/>
              <a:pathLst>
                <a:path w="11146" h="1498" extrusionOk="0">
                  <a:moveTo>
                    <a:pt x="11031" y="140"/>
                  </a:moveTo>
                  <a:cubicBezTo>
                    <a:pt x="11099" y="147"/>
                    <a:pt x="11146" y="206"/>
                    <a:pt x="11142" y="273"/>
                  </a:cubicBezTo>
                  <a:cubicBezTo>
                    <a:pt x="11136" y="342"/>
                    <a:pt x="11075" y="391"/>
                    <a:pt x="11006" y="384"/>
                  </a:cubicBezTo>
                  <a:cubicBezTo>
                    <a:pt x="10639" y="350"/>
                    <a:pt x="10270" y="320"/>
                    <a:pt x="9897" y="300"/>
                  </a:cubicBezTo>
                  <a:cubicBezTo>
                    <a:pt x="9524" y="279"/>
                    <a:pt x="9154" y="265"/>
                    <a:pt x="8787" y="260"/>
                  </a:cubicBezTo>
                  <a:cubicBezTo>
                    <a:pt x="7351" y="246"/>
                    <a:pt x="5915" y="376"/>
                    <a:pt x="4478" y="598"/>
                  </a:cubicBezTo>
                  <a:cubicBezTo>
                    <a:pt x="3035" y="821"/>
                    <a:pt x="1599" y="1134"/>
                    <a:pt x="165" y="1482"/>
                  </a:cubicBezTo>
                  <a:cubicBezTo>
                    <a:pt x="99" y="1498"/>
                    <a:pt x="33" y="1457"/>
                    <a:pt x="17" y="1392"/>
                  </a:cubicBezTo>
                  <a:cubicBezTo>
                    <a:pt x="1" y="1325"/>
                    <a:pt x="40" y="1260"/>
                    <a:pt x="106" y="1242"/>
                  </a:cubicBezTo>
                  <a:cubicBezTo>
                    <a:pt x="1552" y="891"/>
                    <a:pt x="2998" y="576"/>
                    <a:pt x="4441" y="354"/>
                  </a:cubicBezTo>
                  <a:cubicBezTo>
                    <a:pt x="5887" y="131"/>
                    <a:pt x="7336" y="0"/>
                    <a:pt x="8790" y="15"/>
                  </a:cubicBezTo>
                  <a:cubicBezTo>
                    <a:pt x="9169" y="18"/>
                    <a:pt x="9540" y="31"/>
                    <a:pt x="9911" y="53"/>
                  </a:cubicBezTo>
                  <a:cubicBezTo>
                    <a:pt x="10284" y="75"/>
                    <a:pt x="10657" y="105"/>
                    <a:pt x="11031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4;p56">
              <a:extLst>
                <a:ext uri="{FF2B5EF4-FFF2-40B4-BE49-F238E27FC236}">
                  <a16:creationId xmlns:a16="http://schemas.microsoft.com/office/drawing/2014/main" id="{9CADB03A-5C1F-42EE-97C1-985DA734BD3A}"/>
                </a:ext>
              </a:extLst>
            </p:cNvPr>
            <p:cNvSpPr/>
            <p:nvPr/>
          </p:nvSpPr>
          <p:spPr>
            <a:xfrm>
              <a:off x="5855259" y="2944204"/>
              <a:ext cx="460452" cy="61094"/>
            </a:xfrm>
            <a:custGeom>
              <a:avLst/>
              <a:gdLst/>
              <a:ahLst/>
              <a:cxnLst/>
              <a:rect l="l" t="t" r="r" b="b"/>
              <a:pathLst>
                <a:path w="11153" h="1480" extrusionOk="0">
                  <a:moveTo>
                    <a:pt x="11037" y="143"/>
                  </a:moveTo>
                  <a:cubicBezTo>
                    <a:pt x="11104" y="147"/>
                    <a:pt x="11153" y="209"/>
                    <a:pt x="11147" y="276"/>
                  </a:cubicBezTo>
                  <a:cubicBezTo>
                    <a:pt x="11141" y="344"/>
                    <a:pt x="11079" y="394"/>
                    <a:pt x="11012" y="386"/>
                  </a:cubicBezTo>
                  <a:cubicBezTo>
                    <a:pt x="10636" y="350"/>
                    <a:pt x="10256" y="320"/>
                    <a:pt x="9877" y="298"/>
                  </a:cubicBezTo>
                  <a:cubicBezTo>
                    <a:pt x="9495" y="276"/>
                    <a:pt x="9115" y="263"/>
                    <a:pt x="8739" y="260"/>
                  </a:cubicBezTo>
                  <a:cubicBezTo>
                    <a:pt x="7312" y="245"/>
                    <a:pt x="5881" y="373"/>
                    <a:pt x="4453" y="593"/>
                  </a:cubicBezTo>
                  <a:cubicBezTo>
                    <a:pt x="3017" y="813"/>
                    <a:pt x="1587" y="1122"/>
                    <a:pt x="162" y="1462"/>
                  </a:cubicBezTo>
                  <a:cubicBezTo>
                    <a:pt x="96" y="1480"/>
                    <a:pt x="30" y="1437"/>
                    <a:pt x="15" y="1373"/>
                  </a:cubicBezTo>
                  <a:cubicBezTo>
                    <a:pt x="0" y="1307"/>
                    <a:pt x="40" y="1241"/>
                    <a:pt x="104" y="1226"/>
                  </a:cubicBezTo>
                  <a:cubicBezTo>
                    <a:pt x="1543" y="881"/>
                    <a:pt x="2980" y="571"/>
                    <a:pt x="4415" y="351"/>
                  </a:cubicBezTo>
                  <a:cubicBezTo>
                    <a:pt x="5853" y="131"/>
                    <a:pt x="7296" y="0"/>
                    <a:pt x="8741" y="15"/>
                  </a:cubicBezTo>
                  <a:cubicBezTo>
                    <a:pt x="9125" y="19"/>
                    <a:pt x="9509" y="34"/>
                    <a:pt x="9889" y="55"/>
                  </a:cubicBezTo>
                  <a:cubicBezTo>
                    <a:pt x="10273" y="74"/>
                    <a:pt x="10655" y="106"/>
                    <a:pt x="11037" y="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5;p56">
              <a:extLst>
                <a:ext uri="{FF2B5EF4-FFF2-40B4-BE49-F238E27FC236}">
                  <a16:creationId xmlns:a16="http://schemas.microsoft.com/office/drawing/2014/main" id="{130CB600-1363-4F01-A8BD-769C6FA55193}"/>
                </a:ext>
              </a:extLst>
            </p:cNvPr>
            <p:cNvSpPr/>
            <p:nvPr/>
          </p:nvSpPr>
          <p:spPr>
            <a:xfrm>
              <a:off x="5034356" y="2004167"/>
              <a:ext cx="223517" cy="266916"/>
            </a:xfrm>
            <a:custGeom>
              <a:avLst/>
              <a:gdLst/>
              <a:ahLst/>
              <a:cxnLst/>
              <a:rect l="l" t="t" r="r" b="b"/>
              <a:pathLst>
                <a:path w="5414" h="6466" extrusionOk="0">
                  <a:moveTo>
                    <a:pt x="1906" y="868"/>
                  </a:moveTo>
                  <a:lnTo>
                    <a:pt x="3454" y="3675"/>
                  </a:lnTo>
                  <a:lnTo>
                    <a:pt x="1282" y="4010"/>
                  </a:lnTo>
                  <a:lnTo>
                    <a:pt x="1906" y="868"/>
                  </a:lnTo>
                  <a:close/>
                  <a:moveTo>
                    <a:pt x="2238" y="1"/>
                  </a:moveTo>
                  <a:lnTo>
                    <a:pt x="1332" y="142"/>
                  </a:lnTo>
                  <a:lnTo>
                    <a:pt x="1" y="6466"/>
                  </a:lnTo>
                  <a:lnTo>
                    <a:pt x="844" y="6337"/>
                  </a:lnTo>
                  <a:lnTo>
                    <a:pt x="1144" y="4721"/>
                  </a:lnTo>
                  <a:lnTo>
                    <a:pt x="3807" y="4309"/>
                  </a:lnTo>
                  <a:lnTo>
                    <a:pt x="4583" y="5758"/>
                  </a:lnTo>
                  <a:lnTo>
                    <a:pt x="5413" y="5631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6;p56">
              <a:extLst>
                <a:ext uri="{FF2B5EF4-FFF2-40B4-BE49-F238E27FC236}">
                  <a16:creationId xmlns:a16="http://schemas.microsoft.com/office/drawing/2014/main" id="{8D63B81A-D6B0-4AC6-B7B1-7821B68A90E5}"/>
                </a:ext>
              </a:extLst>
            </p:cNvPr>
            <p:cNvSpPr/>
            <p:nvPr/>
          </p:nvSpPr>
          <p:spPr>
            <a:xfrm>
              <a:off x="6372735" y="2704809"/>
              <a:ext cx="228223" cy="272613"/>
            </a:xfrm>
            <a:custGeom>
              <a:avLst/>
              <a:gdLst/>
              <a:ahLst/>
              <a:cxnLst/>
              <a:rect l="l" t="t" r="r" b="b"/>
              <a:pathLst>
                <a:path w="5528" h="6604" extrusionOk="0">
                  <a:moveTo>
                    <a:pt x="852" y="1"/>
                  </a:moveTo>
                  <a:lnTo>
                    <a:pt x="765" y="683"/>
                  </a:lnTo>
                  <a:lnTo>
                    <a:pt x="4437" y="1149"/>
                  </a:lnTo>
                  <a:lnTo>
                    <a:pt x="78" y="5369"/>
                  </a:lnTo>
                  <a:lnTo>
                    <a:pt x="1" y="5989"/>
                  </a:lnTo>
                  <a:lnTo>
                    <a:pt x="4860" y="6604"/>
                  </a:lnTo>
                  <a:lnTo>
                    <a:pt x="4946" y="5921"/>
                  </a:lnTo>
                  <a:lnTo>
                    <a:pt x="1091" y="5432"/>
                  </a:lnTo>
                  <a:lnTo>
                    <a:pt x="5450" y="1212"/>
                  </a:lnTo>
                  <a:lnTo>
                    <a:pt x="5528" y="5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5CADAC7-0AC6-47B6-9C54-82DB64092F5A}"/>
              </a:ext>
            </a:extLst>
          </p:cNvPr>
          <p:cNvSpPr txBox="1"/>
          <p:nvPr/>
        </p:nvSpPr>
        <p:spPr>
          <a:xfrm>
            <a:off x="1664081" y="1130333"/>
            <a:ext cx="4572000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of resources for NLP</a:t>
            </a:r>
            <a:endParaRPr lang="raw-Latn-MM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aw-Latn-MM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popularity of NLP</a:t>
            </a:r>
            <a:endParaRPr lang="raw-Latn-MM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availability 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Encouragement 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238;p25">
            <a:extLst>
              <a:ext uri="{FF2B5EF4-FFF2-40B4-BE49-F238E27FC236}">
                <a16:creationId xmlns:a16="http://schemas.microsoft.com/office/drawing/2014/main" id="{BF8C369E-3477-4188-ADD5-0400B8DBB88E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7906B-934F-4C03-BF15-094AB1CA9D5B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5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73389C2C-99A8-4D9A-8213-52C5BF9D8D51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3" name="Google Shape;239;p25">
            <a:extLst>
              <a:ext uri="{FF2B5EF4-FFF2-40B4-BE49-F238E27FC236}">
                <a16:creationId xmlns:a16="http://schemas.microsoft.com/office/drawing/2014/main" id="{1880B8BA-EFA2-4ABC-ADFA-53ADA7845C12}"/>
              </a:ext>
            </a:extLst>
          </p:cNvPr>
          <p:cNvSpPr txBox="1"/>
          <p:nvPr/>
        </p:nvSpPr>
        <p:spPr>
          <a:xfrm>
            <a:off x="1071982" y="974703"/>
            <a:ext cx="7538618" cy="390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become more powerful due to the massive surge in digital data from the early 2010s onwards.</a:t>
            </a:r>
          </a:p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learns from vast amount of information using algorithms.</a:t>
            </a:r>
          </a:p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Artificial Intelligence (AI).</a:t>
            </a:r>
          </a:p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the fundamental building blocks of any language. They are combined to form larger units of text, like sentences and paragraphs.</a:t>
            </a:r>
          </a:p>
          <a:p>
            <a:pPr marL="292100" indent="-292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moving on to more complex NLP tasks, NLP foundational analysis on words must be performed.</a:t>
            </a:r>
          </a:p>
        </p:txBody>
      </p:sp>
      <p:sp>
        <p:nvSpPr>
          <p:cNvPr id="4" name="Google Shape;739;p45">
            <a:extLst>
              <a:ext uri="{FF2B5EF4-FFF2-40B4-BE49-F238E27FC236}">
                <a16:creationId xmlns:a16="http://schemas.microsoft.com/office/drawing/2014/main" id="{E8FAF475-E8D1-4C82-A0D6-AF5292592090}"/>
              </a:ext>
            </a:extLst>
          </p:cNvPr>
          <p:cNvSpPr/>
          <p:nvPr/>
        </p:nvSpPr>
        <p:spPr>
          <a:xfrm>
            <a:off x="592471" y="267849"/>
            <a:ext cx="639916" cy="57841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42;p41">
            <a:extLst>
              <a:ext uri="{FF2B5EF4-FFF2-40B4-BE49-F238E27FC236}">
                <a16:creationId xmlns:a16="http://schemas.microsoft.com/office/drawing/2014/main" id="{6EA32C2A-D02E-4A00-97D3-FCC3816BAB32}"/>
              </a:ext>
            </a:extLst>
          </p:cNvPr>
          <p:cNvGrpSpPr/>
          <p:nvPr/>
        </p:nvGrpSpPr>
        <p:grpSpPr>
          <a:xfrm rot="-899960">
            <a:off x="7711418" y="3801031"/>
            <a:ext cx="1232366" cy="997036"/>
            <a:chOff x="4840824" y="1896256"/>
            <a:chExt cx="1935028" cy="1288499"/>
          </a:xfrm>
        </p:grpSpPr>
        <p:sp>
          <p:nvSpPr>
            <p:cNvPr id="7" name="Google Shape;543;p41">
              <a:extLst>
                <a:ext uri="{FF2B5EF4-FFF2-40B4-BE49-F238E27FC236}">
                  <a16:creationId xmlns:a16="http://schemas.microsoft.com/office/drawing/2014/main" id="{559EECBC-9E07-4087-BA3C-6498EB9D1213}"/>
                </a:ext>
              </a:extLst>
            </p:cNvPr>
            <p:cNvSpPr/>
            <p:nvPr/>
          </p:nvSpPr>
          <p:spPr>
            <a:xfrm>
              <a:off x="4840824" y="2011020"/>
              <a:ext cx="1935028" cy="1168719"/>
            </a:xfrm>
            <a:custGeom>
              <a:avLst/>
              <a:gdLst/>
              <a:ahLst/>
              <a:cxnLst/>
              <a:rect l="l" t="t" r="r" b="b"/>
              <a:pathLst>
                <a:path w="46870" h="28312" extrusionOk="0">
                  <a:moveTo>
                    <a:pt x="23434" y="1"/>
                  </a:moveTo>
                  <a:lnTo>
                    <a:pt x="46869" y="80"/>
                  </a:lnTo>
                  <a:lnTo>
                    <a:pt x="45447" y="28311"/>
                  </a:lnTo>
                  <a:cubicBezTo>
                    <a:pt x="38110" y="28096"/>
                    <a:pt x="30773" y="27883"/>
                    <a:pt x="23435" y="27668"/>
                  </a:cubicBezTo>
                  <a:cubicBezTo>
                    <a:pt x="16100" y="27883"/>
                    <a:pt x="8761" y="28099"/>
                    <a:pt x="1424" y="28311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4;p41">
              <a:extLst>
                <a:ext uri="{FF2B5EF4-FFF2-40B4-BE49-F238E27FC236}">
                  <a16:creationId xmlns:a16="http://schemas.microsoft.com/office/drawing/2014/main" id="{C0E08EBF-2C8F-4EEE-81C9-D2CA5BD92ECC}"/>
                </a:ext>
              </a:extLst>
            </p:cNvPr>
            <p:cNvSpPr/>
            <p:nvPr/>
          </p:nvSpPr>
          <p:spPr>
            <a:xfrm>
              <a:off x="4898496" y="3155652"/>
              <a:ext cx="1819347" cy="29102"/>
            </a:xfrm>
            <a:custGeom>
              <a:avLst/>
              <a:gdLst/>
              <a:ahLst/>
              <a:cxnLst/>
              <a:rect l="l" t="t" r="r" b="b"/>
              <a:pathLst>
                <a:path w="44068" h="705" extrusionOk="0">
                  <a:moveTo>
                    <a:pt x="43947" y="457"/>
                  </a:moveTo>
                  <a:cubicBezTo>
                    <a:pt x="44015" y="460"/>
                    <a:pt x="44068" y="515"/>
                    <a:pt x="44066" y="584"/>
                  </a:cubicBezTo>
                  <a:cubicBezTo>
                    <a:pt x="44065" y="652"/>
                    <a:pt x="44007" y="705"/>
                    <a:pt x="43941" y="703"/>
                  </a:cubicBezTo>
                  <a:lnTo>
                    <a:pt x="22038" y="63"/>
                  </a:lnTo>
                  <a:lnTo>
                    <a:pt x="128" y="703"/>
                  </a:lnTo>
                  <a:cubicBezTo>
                    <a:pt x="61" y="705"/>
                    <a:pt x="4" y="652"/>
                    <a:pt x="2" y="584"/>
                  </a:cubicBezTo>
                  <a:cubicBezTo>
                    <a:pt x="1" y="515"/>
                    <a:pt x="53" y="460"/>
                    <a:pt x="121" y="457"/>
                  </a:cubicBezTo>
                  <a:cubicBezTo>
                    <a:pt x="15783" y="0"/>
                    <a:pt x="28285" y="0"/>
                    <a:pt x="43947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5;p41">
              <a:extLst>
                <a:ext uri="{FF2B5EF4-FFF2-40B4-BE49-F238E27FC236}">
                  <a16:creationId xmlns:a16="http://schemas.microsoft.com/office/drawing/2014/main" id="{D4FFE276-65A2-45A3-9C95-0C8628208553}"/>
                </a:ext>
              </a:extLst>
            </p:cNvPr>
            <p:cNvSpPr/>
            <p:nvPr/>
          </p:nvSpPr>
          <p:spPr>
            <a:xfrm>
              <a:off x="4913770" y="1948023"/>
              <a:ext cx="1789044" cy="1168761"/>
            </a:xfrm>
            <a:custGeom>
              <a:avLst/>
              <a:gdLst/>
              <a:ahLst/>
              <a:cxnLst/>
              <a:rect l="l" t="t" r="r" b="b"/>
              <a:pathLst>
                <a:path w="43334" h="28313" extrusionOk="0">
                  <a:moveTo>
                    <a:pt x="43334" y="2350"/>
                  </a:moveTo>
                  <a:cubicBezTo>
                    <a:pt x="35601" y="0"/>
                    <a:pt x="28333" y="37"/>
                    <a:pt x="21667" y="2350"/>
                  </a:cubicBezTo>
                  <a:cubicBezTo>
                    <a:pt x="15002" y="37"/>
                    <a:pt x="7731" y="0"/>
                    <a:pt x="1" y="2350"/>
                  </a:cubicBezTo>
                  <a:lnTo>
                    <a:pt x="1300" y="28312"/>
                  </a:lnTo>
                  <a:lnTo>
                    <a:pt x="21666" y="28312"/>
                  </a:lnTo>
                  <a:lnTo>
                    <a:pt x="42030" y="283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6;p41">
              <a:extLst>
                <a:ext uri="{FF2B5EF4-FFF2-40B4-BE49-F238E27FC236}">
                  <a16:creationId xmlns:a16="http://schemas.microsoft.com/office/drawing/2014/main" id="{C77EB151-A728-4534-8D87-F0DE3D2D3560}"/>
                </a:ext>
              </a:extLst>
            </p:cNvPr>
            <p:cNvSpPr/>
            <p:nvPr/>
          </p:nvSpPr>
          <p:spPr>
            <a:xfrm>
              <a:off x="4946136" y="1896256"/>
              <a:ext cx="862196" cy="1174581"/>
            </a:xfrm>
            <a:custGeom>
              <a:avLst/>
              <a:gdLst/>
              <a:ahLst/>
              <a:cxnLst/>
              <a:rect l="l" t="t" r="r" b="b"/>
              <a:pathLst>
                <a:path w="20884" h="28454" extrusionOk="0">
                  <a:moveTo>
                    <a:pt x="0" y="2351"/>
                  </a:moveTo>
                  <a:cubicBezTo>
                    <a:pt x="7451" y="0"/>
                    <a:pt x="14457" y="37"/>
                    <a:pt x="20883" y="2351"/>
                  </a:cubicBezTo>
                  <a:lnTo>
                    <a:pt x="20883" y="28453"/>
                  </a:lnTo>
                  <a:cubicBezTo>
                    <a:pt x="14339" y="26322"/>
                    <a:pt x="7797" y="26131"/>
                    <a:pt x="1254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7;p41">
              <a:extLst>
                <a:ext uri="{FF2B5EF4-FFF2-40B4-BE49-F238E27FC236}">
                  <a16:creationId xmlns:a16="http://schemas.microsoft.com/office/drawing/2014/main" id="{F564F8D4-88FF-4D41-ABA5-1DC5771BE3AF}"/>
                </a:ext>
              </a:extLst>
            </p:cNvPr>
            <p:cNvSpPr/>
            <p:nvPr/>
          </p:nvSpPr>
          <p:spPr>
            <a:xfrm>
              <a:off x="5808238" y="1896256"/>
              <a:ext cx="862155" cy="1174581"/>
            </a:xfrm>
            <a:custGeom>
              <a:avLst/>
              <a:gdLst/>
              <a:ahLst/>
              <a:cxnLst/>
              <a:rect l="l" t="t" r="r" b="b"/>
              <a:pathLst>
                <a:path w="20883" h="28454" extrusionOk="0">
                  <a:moveTo>
                    <a:pt x="20883" y="2351"/>
                  </a:moveTo>
                  <a:cubicBezTo>
                    <a:pt x="13432" y="0"/>
                    <a:pt x="6424" y="37"/>
                    <a:pt x="0" y="2351"/>
                  </a:cubicBezTo>
                  <a:lnTo>
                    <a:pt x="0" y="28453"/>
                  </a:lnTo>
                  <a:cubicBezTo>
                    <a:pt x="6543" y="26322"/>
                    <a:pt x="13086" y="26131"/>
                    <a:pt x="19629" y="28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8;p41">
              <a:extLst>
                <a:ext uri="{FF2B5EF4-FFF2-40B4-BE49-F238E27FC236}">
                  <a16:creationId xmlns:a16="http://schemas.microsoft.com/office/drawing/2014/main" id="{A557839F-578B-4DB6-AB15-F528FF75F8F0}"/>
                </a:ext>
              </a:extLst>
            </p:cNvPr>
            <p:cNvSpPr/>
            <p:nvPr/>
          </p:nvSpPr>
          <p:spPr>
            <a:xfrm>
              <a:off x="5725921" y="3066895"/>
              <a:ext cx="164603" cy="52302"/>
            </a:xfrm>
            <a:custGeom>
              <a:avLst/>
              <a:gdLst/>
              <a:ahLst/>
              <a:cxnLst/>
              <a:rect l="l" t="t" r="r" b="b"/>
              <a:pathLst>
                <a:path w="3987" h="1267" extrusionOk="0">
                  <a:moveTo>
                    <a:pt x="254" y="1171"/>
                  </a:moveTo>
                  <a:cubicBezTo>
                    <a:pt x="231" y="1234"/>
                    <a:pt x="159" y="1266"/>
                    <a:pt x="96" y="1241"/>
                  </a:cubicBezTo>
                  <a:cubicBezTo>
                    <a:pt x="34" y="1218"/>
                    <a:pt x="0" y="1146"/>
                    <a:pt x="25" y="1084"/>
                  </a:cubicBezTo>
                  <a:cubicBezTo>
                    <a:pt x="147" y="764"/>
                    <a:pt x="414" y="488"/>
                    <a:pt x="770" y="295"/>
                  </a:cubicBezTo>
                  <a:cubicBezTo>
                    <a:pt x="1112" y="111"/>
                    <a:pt x="1535" y="1"/>
                    <a:pt x="1994" y="1"/>
                  </a:cubicBezTo>
                  <a:cubicBezTo>
                    <a:pt x="2452" y="1"/>
                    <a:pt x="2878" y="111"/>
                    <a:pt x="3218" y="295"/>
                  </a:cubicBezTo>
                  <a:cubicBezTo>
                    <a:pt x="3574" y="488"/>
                    <a:pt x="3842" y="763"/>
                    <a:pt x="3963" y="1084"/>
                  </a:cubicBezTo>
                  <a:cubicBezTo>
                    <a:pt x="3986" y="1149"/>
                    <a:pt x="3955" y="1218"/>
                    <a:pt x="3891" y="1241"/>
                  </a:cubicBezTo>
                  <a:cubicBezTo>
                    <a:pt x="3828" y="1266"/>
                    <a:pt x="3757" y="1234"/>
                    <a:pt x="3734" y="1171"/>
                  </a:cubicBezTo>
                  <a:cubicBezTo>
                    <a:pt x="3632" y="907"/>
                    <a:pt x="3406" y="675"/>
                    <a:pt x="3101" y="510"/>
                  </a:cubicBezTo>
                  <a:cubicBezTo>
                    <a:pt x="2794" y="344"/>
                    <a:pt x="2411" y="246"/>
                    <a:pt x="1993" y="246"/>
                  </a:cubicBezTo>
                  <a:cubicBezTo>
                    <a:pt x="1574" y="246"/>
                    <a:pt x="1190" y="344"/>
                    <a:pt x="884" y="510"/>
                  </a:cubicBezTo>
                  <a:cubicBezTo>
                    <a:pt x="580" y="675"/>
                    <a:pt x="356" y="907"/>
                    <a:pt x="254" y="11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9;p41">
              <a:extLst>
                <a:ext uri="{FF2B5EF4-FFF2-40B4-BE49-F238E27FC236}">
                  <a16:creationId xmlns:a16="http://schemas.microsoft.com/office/drawing/2014/main" id="{F4773FCA-C94E-4D72-BD43-BEF209BABB89}"/>
                </a:ext>
              </a:extLst>
            </p:cNvPr>
            <p:cNvSpPr/>
            <p:nvPr/>
          </p:nvSpPr>
          <p:spPr>
            <a:xfrm>
              <a:off x="4996376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72" y="1914"/>
                  </a:moveTo>
                  <a:cubicBezTo>
                    <a:pt x="108" y="1933"/>
                    <a:pt x="39" y="1897"/>
                    <a:pt x="20" y="1834"/>
                  </a:cubicBezTo>
                  <a:cubicBezTo>
                    <a:pt x="0" y="1769"/>
                    <a:pt x="37" y="1699"/>
                    <a:pt x="100" y="1681"/>
                  </a:cubicBezTo>
                  <a:cubicBezTo>
                    <a:pt x="3223" y="714"/>
                    <a:pt x="6446" y="132"/>
                    <a:pt x="9654" y="65"/>
                  </a:cubicBezTo>
                  <a:cubicBezTo>
                    <a:pt x="12627" y="0"/>
                    <a:pt x="15586" y="376"/>
                    <a:pt x="18442" y="1291"/>
                  </a:cubicBezTo>
                  <a:cubicBezTo>
                    <a:pt x="18506" y="1310"/>
                    <a:pt x="18542" y="1380"/>
                    <a:pt x="18521" y="1445"/>
                  </a:cubicBezTo>
                  <a:cubicBezTo>
                    <a:pt x="18500" y="1508"/>
                    <a:pt x="18431" y="1543"/>
                    <a:pt x="18367" y="1522"/>
                  </a:cubicBezTo>
                  <a:cubicBezTo>
                    <a:pt x="15539" y="618"/>
                    <a:pt x="12606" y="245"/>
                    <a:pt x="9660" y="308"/>
                  </a:cubicBezTo>
                  <a:cubicBezTo>
                    <a:pt x="6476" y="376"/>
                    <a:pt x="3276" y="953"/>
                    <a:pt x="172" y="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0;p41">
              <a:extLst>
                <a:ext uri="{FF2B5EF4-FFF2-40B4-BE49-F238E27FC236}">
                  <a16:creationId xmlns:a16="http://schemas.microsoft.com/office/drawing/2014/main" id="{DD628E38-0DCC-4146-AF9F-7B8177616496}"/>
                </a:ext>
              </a:extLst>
            </p:cNvPr>
            <p:cNvSpPr/>
            <p:nvPr/>
          </p:nvSpPr>
          <p:spPr>
            <a:xfrm>
              <a:off x="5124724" y="3057318"/>
              <a:ext cx="545045" cy="47513"/>
            </a:xfrm>
            <a:custGeom>
              <a:avLst/>
              <a:gdLst/>
              <a:ahLst/>
              <a:cxnLst/>
              <a:rect l="l" t="t" r="r" b="b"/>
              <a:pathLst>
                <a:path w="13202" h="1151" extrusionOk="0">
                  <a:moveTo>
                    <a:pt x="162" y="1136"/>
                  </a:moveTo>
                  <a:cubicBezTo>
                    <a:pt x="96" y="1150"/>
                    <a:pt x="30" y="1111"/>
                    <a:pt x="15" y="1045"/>
                  </a:cubicBezTo>
                  <a:cubicBezTo>
                    <a:pt x="1" y="979"/>
                    <a:pt x="43" y="913"/>
                    <a:pt x="108" y="898"/>
                  </a:cubicBezTo>
                  <a:cubicBezTo>
                    <a:pt x="2317" y="394"/>
                    <a:pt x="4557" y="98"/>
                    <a:pt x="6793" y="48"/>
                  </a:cubicBezTo>
                  <a:cubicBezTo>
                    <a:pt x="8910" y="1"/>
                    <a:pt x="11023" y="177"/>
                    <a:pt x="13092" y="612"/>
                  </a:cubicBezTo>
                  <a:cubicBezTo>
                    <a:pt x="13159" y="625"/>
                    <a:pt x="13201" y="691"/>
                    <a:pt x="13188" y="757"/>
                  </a:cubicBezTo>
                  <a:cubicBezTo>
                    <a:pt x="13175" y="823"/>
                    <a:pt x="13109" y="864"/>
                    <a:pt x="13043" y="851"/>
                  </a:cubicBezTo>
                  <a:cubicBezTo>
                    <a:pt x="10989" y="421"/>
                    <a:pt x="8897" y="246"/>
                    <a:pt x="6796" y="292"/>
                  </a:cubicBezTo>
                  <a:cubicBezTo>
                    <a:pt x="4581" y="340"/>
                    <a:pt x="2357" y="635"/>
                    <a:pt x="162" y="1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1;p41">
              <a:extLst>
                <a:ext uri="{FF2B5EF4-FFF2-40B4-BE49-F238E27FC236}">
                  <a16:creationId xmlns:a16="http://schemas.microsoft.com/office/drawing/2014/main" id="{E40BF3B6-D1D5-4B2C-A24F-5BF809D8F27D}"/>
                </a:ext>
              </a:extLst>
            </p:cNvPr>
            <p:cNvSpPr/>
            <p:nvPr/>
          </p:nvSpPr>
          <p:spPr>
            <a:xfrm>
              <a:off x="5856415" y="3027718"/>
              <a:ext cx="765506" cy="79836"/>
            </a:xfrm>
            <a:custGeom>
              <a:avLst/>
              <a:gdLst/>
              <a:ahLst/>
              <a:cxnLst/>
              <a:rect l="l" t="t" r="r" b="b"/>
              <a:pathLst>
                <a:path w="18542" h="1934" extrusionOk="0">
                  <a:moveTo>
                    <a:pt x="18440" y="1681"/>
                  </a:moveTo>
                  <a:cubicBezTo>
                    <a:pt x="18504" y="1702"/>
                    <a:pt x="18541" y="1769"/>
                    <a:pt x="18521" y="1834"/>
                  </a:cubicBezTo>
                  <a:cubicBezTo>
                    <a:pt x="18500" y="1897"/>
                    <a:pt x="18433" y="1933"/>
                    <a:pt x="18366" y="1914"/>
                  </a:cubicBezTo>
                  <a:cubicBezTo>
                    <a:pt x="15266" y="953"/>
                    <a:pt x="12066" y="376"/>
                    <a:pt x="8882" y="308"/>
                  </a:cubicBezTo>
                  <a:cubicBezTo>
                    <a:pt x="5934" y="245"/>
                    <a:pt x="3002" y="618"/>
                    <a:pt x="175" y="1522"/>
                  </a:cubicBezTo>
                  <a:cubicBezTo>
                    <a:pt x="110" y="1543"/>
                    <a:pt x="40" y="1508"/>
                    <a:pt x="21" y="1443"/>
                  </a:cubicBezTo>
                  <a:cubicBezTo>
                    <a:pt x="0" y="1380"/>
                    <a:pt x="35" y="1310"/>
                    <a:pt x="98" y="1291"/>
                  </a:cubicBezTo>
                  <a:cubicBezTo>
                    <a:pt x="2952" y="376"/>
                    <a:pt x="5912" y="0"/>
                    <a:pt x="8887" y="63"/>
                  </a:cubicBezTo>
                  <a:cubicBezTo>
                    <a:pt x="12095" y="132"/>
                    <a:pt x="15319" y="712"/>
                    <a:pt x="18440" y="16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2;p41">
              <a:extLst>
                <a:ext uri="{FF2B5EF4-FFF2-40B4-BE49-F238E27FC236}">
                  <a16:creationId xmlns:a16="http://schemas.microsoft.com/office/drawing/2014/main" id="{B6A13038-B3D6-4DA2-9302-9320B0B7CE30}"/>
                </a:ext>
              </a:extLst>
            </p:cNvPr>
            <p:cNvSpPr/>
            <p:nvPr/>
          </p:nvSpPr>
          <p:spPr>
            <a:xfrm>
              <a:off x="5948351" y="3057318"/>
              <a:ext cx="545127" cy="47637"/>
            </a:xfrm>
            <a:custGeom>
              <a:avLst/>
              <a:gdLst/>
              <a:ahLst/>
              <a:cxnLst/>
              <a:rect l="l" t="t" r="r" b="b"/>
              <a:pathLst>
                <a:path w="13204" h="1154" extrusionOk="0">
                  <a:moveTo>
                    <a:pt x="13095" y="898"/>
                  </a:moveTo>
                  <a:cubicBezTo>
                    <a:pt x="13161" y="913"/>
                    <a:pt x="13203" y="979"/>
                    <a:pt x="13187" y="1045"/>
                  </a:cubicBezTo>
                  <a:cubicBezTo>
                    <a:pt x="13173" y="1111"/>
                    <a:pt x="13107" y="1153"/>
                    <a:pt x="13040" y="1136"/>
                  </a:cubicBezTo>
                  <a:cubicBezTo>
                    <a:pt x="10846" y="637"/>
                    <a:pt x="8622" y="342"/>
                    <a:pt x="6405" y="292"/>
                  </a:cubicBezTo>
                  <a:cubicBezTo>
                    <a:pt x="4306" y="246"/>
                    <a:pt x="2212" y="421"/>
                    <a:pt x="159" y="852"/>
                  </a:cubicBezTo>
                  <a:cubicBezTo>
                    <a:pt x="93" y="867"/>
                    <a:pt x="28" y="823"/>
                    <a:pt x="13" y="757"/>
                  </a:cubicBezTo>
                  <a:cubicBezTo>
                    <a:pt x="0" y="691"/>
                    <a:pt x="43" y="625"/>
                    <a:pt x="109" y="612"/>
                  </a:cubicBezTo>
                  <a:cubicBezTo>
                    <a:pt x="2180" y="177"/>
                    <a:pt x="4291" y="1"/>
                    <a:pt x="6408" y="48"/>
                  </a:cubicBezTo>
                  <a:cubicBezTo>
                    <a:pt x="8645" y="96"/>
                    <a:pt x="10888" y="393"/>
                    <a:pt x="13095" y="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3;p41">
              <a:extLst>
                <a:ext uri="{FF2B5EF4-FFF2-40B4-BE49-F238E27FC236}">
                  <a16:creationId xmlns:a16="http://schemas.microsoft.com/office/drawing/2014/main" id="{903D69CF-0272-4DC8-BF87-D53D8F7AF468}"/>
                </a:ext>
              </a:extLst>
            </p:cNvPr>
            <p:cNvSpPr/>
            <p:nvPr/>
          </p:nvSpPr>
          <p:spPr>
            <a:xfrm>
              <a:off x="5803119" y="2006066"/>
              <a:ext cx="10239" cy="1069854"/>
            </a:xfrm>
            <a:custGeom>
              <a:avLst/>
              <a:gdLst/>
              <a:ahLst/>
              <a:cxnLst/>
              <a:rect l="l" t="t" r="r" b="b"/>
              <a:pathLst>
                <a:path w="248" h="25917" extrusionOk="0">
                  <a:moveTo>
                    <a:pt x="1" y="124"/>
                  </a:moveTo>
                  <a:cubicBezTo>
                    <a:pt x="1" y="56"/>
                    <a:pt x="56" y="0"/>
                    <a:pt x="124" y="0"/>
                  </a:cubicBezTo>
                  <a:cubicBezTo>
                    <a:pt x="192" y="0"/>
                    <a:pt x="247" y="56"/>
                    <a:pt x="247" y="124"/>
                  </a:cubicBezTo>
                  <a:lnTo>
                    <a:pt x="247" y="25793"/>
                  </a:lnTo>
                  <a:cubicBezTo>
                    <a:pt x="247" y="25861"/>
                    <a:pt x="192" y="25917"/>
                    <a:pt x="124" y="25917"/>
                  </a:cubicBezTo>
                  <a:cubicBezTo>
                    <a:pt x="56" y="25917"/>
                    <a:pt x="1" y="25861"/>
                    <a:pt x="1" y="257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4;p41">
              <a:extLst>
                <a:ext uri="{FF2B5EF4-FFF2-40B4-BE49-F238E27FC236}">
                  <a16:creationId xmlns:a16="http://schemas.microsoft.com/office/drawing/2014/main" id="{C76FBC32-1DDA-4CDB-BF82-DF5442F73B07}"/>
                </a:ext>
              </a:extLst>
            </p:cNvPr>
            <p:cNvSpPr/>
            <p:nvPr/>
          </p:nvSpPr>
          <p:spPr>
            <a:xfrm>
              <a:off x="5284280" y="1967137"/>
              <a:ext cx="476718" cy="70548"/>
            </a:xfrm>
            <a:custGeom>
              <a:avLst/>
              <a:gdLst/>
              <a:ahLst/>
              <a:cxnLst/>
              <a:rect l="l" t="t" r="r" b="b"/>
              <a:pathLst>
                <a:path w="11547" h="1709" extrusionOk="0">
                  <a:moveTo>
                    <a:pt x="140" y="377"/>
                  </a:moveTo>
                  <a:cubicBezTo>
                    <a:pt x="73" y="383"/>
                    <a:pt x="14" y="333"/>
                    <a:pt x="5" y="267"/>
                  </a:cubicBezTo>
                  <a:cubicBezTo>
                    <a:pt x="1" y="199"/>
                    <a:pt x="49" y="140"/>
                    <a:pt x="115" y="133"/>
                  </a:cubicBezTo>
                  <a:cubicBezTo>
                    <a:pt x="471" y="99"/>
                    <a:pt x="823" y="73"/>
                    <a:pt x="1175" y="52"/>
                  </a:cubicBezTo>
                  <a:cubicBezTo>
                    <a:pt x="1525" y="32"/>
                    <a:pt x="1880" y="21"/>
                    <a:pt x="2237" y="17"/>
                  </a:cubicBezTo>
                  <a:cubicBezTo>
                    <a:pt x="3775" y="1"/>
                    <a:pt x="5312" y="151"/>
                    <a:pt x="6849" y="410"/>
                  </a:cubicBezTo>
                  <a:cubicBezTo>
                    <a:pt x="8380" y="669"/>
                    <a:pt x="9913" y="1036"/>
                    <a:pt x="11444" y="1454"/>
                  </a:cubicBezTo>
                  <a:cubicBezTo>
                    <a:pt x="11510" y="1472"/>
                    <a:pt x="11547" y="1538"/>
                    <a:pt x="11529" y="1604"/>
                  </a:cubicBezTo>
                  <a:cubicBezTo>
                    <a:pt x="11512" y="1670"/>
                    <a:pt x="11446" y="1708"/>
                    <a:pt x="11380" y="1691"/>
                  </a:cubicBezTo>
                  <a:cubicBezTo>
                    <a:pt x="9859" y="1275"/>
                    <a:pt x="8333" y="908"/>
                    <a:pt x="6808" y="651"/>
                  </a:cubicBezTo>
                  <a:cubicBezTo>
                    <a:pt x="5286" y="394"/>
                    <a:pt x="3762" y="245"/>
                    <a:pt x="2240" y="262"/>
                  </a:cubicBezTo>
                  <a:cubicBezTo>
                    <a:pt x="1892" y="267"/>
                    <a:pt x="1542" y="280"/>
                    <a:pt x="1190" y="297"/>
                  </a:cubicBezTo>
                  <a:cubicBezTo>
                    <a:pt x="839" y="318"/>
                    <a:pt x="488" y="344"/>
                    <a:pt x="140" y="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5;p41">
              <a:extLst>
                <a:ext uri="{FF2B5EF4-FFF2-40B4-BE49-F238E27FC236}">
                  <a16:creationId xmlns:a16="http://schemas.microsoft.com/office/drawing/2014/main" id="{A4CF1E5D-22E2-4007-897A-C34E0CAB4A78}"/>
                </a:ext>
              </a:extLst>
            </p:cNvPr>
            <p:cNvSpPr/>
            <p:nvPr/>
          </p:nvSpPr>
          <p:spPr>
            <a:xfrm>
              <a:off x="5292289" y="2042353"/>
              <a:ext cx="468832" cy="69804"/>
            </a:xfrm>
            <a:custGeom>
              <a:avLst/>
              <a:gdLst/>
              <a:ahLst/>
              <a:cxnLst/>
              <a:rect l="l" t="t" r="r" b="b"/>
              <a:pathLst>
                <a:path w="11356" h="1691" extrusionOk="0">
                  <a:moveTo>
                    <a:pt x="139" y="362"/>
                  </a:moveTo>
                  <a:cubicBezTo>
                    <a:pt x="71" y="368"/>
                    <a:pt x="13" y="318"/>
                    <a:pt x="7" y="250"/>
                  </a:cubicBezTo>
                  <a:cubicBezTo>
                    <a:pt x="1" y="183"/>
                    <a:pt x="51" y="124"/>
                    <a:pt x="118" y="118"/>
                  </a:cubicBezTo>
                  <a:cubicBezTo>
                    <a:pt x="449" y="89"/>
                    <a:pt x="777" y="65"/>
                    <a:pt x="1102" y="49"/>
                  </a:cubicBezTo>
                  <a:cubicBezTo>
                    <a:pt x="1428" y="32"/>
                    <a:pt x="1758" y="21"/>
                    <a:pt x="2088" y="17"/>
                  </a:cubicBezTo>
                  <a:cubicBezTo>
                    <a:pt x="3618" y="1"/>
                    <a:pt x="5149" y="149"/>
                    <a:pt x="6677" y="404"/>
                  </a:cubicBezTo>
                  <a:cubicBezTo>
                    <a:pt x="8204" y="661"/>
                    <a:pt x="9731" y="1022"/>
                    <a:pt x="11252" y="1436"/>
                  </a:cubicBezTo>
                  <a:cubicBezTo>
                    <a:pt x="11318" y="1454"/>
                    <a:pt x="11356" y="1520"/>
                    <a:pt x="11338" y="1586"/>
                  </a:cubicBezTo>
                  <a:cubicBezTo>
                    <a:pt x="11319" y="1652"/>
                    <a:pt x="11253" y="1690"/>
                    <a:pt x="11187" y="1673"/>
                  </a:cubicBezTo>
                  <a:cubicBezTo>
                    <a:pt x="9671" y="1262"/>
                    <a:pt x="8153" y="899"/>
                    <a:pt x="6636" y="645"/>
                  </a:cubicBezTo>
                  <a:cubicBezTo>
                    <a:pt x="5121" y="390"/>
                    <a:pt x="3603" y="243"/>
                    <a:pt x="2090" y="259"/>
                  </a:cubicBezTo>
                  <a:cubicBezTo>
                    <a:pt x="1767" y="263"/>
                    <a:pt x="1442" y="274"/>
                    <a:pt x="1114" y="290"/>
                  </a:cubicBezTo>
                  <a:cubicBezTo>
                    <a:pt x="785" y="310"/>
                    <a:pt x="460" y="332"/>
                    <a:pt x="139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6;p41">
              <a:extLst>
                <a:ext uri="{FF2B5EF4-FFF2-40B4-BE49-F238E27FC236}">
                  <a16:creationId xmlns:a16="http://schemas.microsoft.com/office/drawing/2014/main" id="{8BC6E1A3-6721-4010-A171-32CBE787F0BC}"/>
                </a:ext>
              </a:extLst>
            </p:cNvPr>
            <p:cNvSpPr/>
            <p:nvPr/>
          </p:nvSpPr>
          <p:spPr>
            <a:xfrm>
              <a:off x="5300174" y="2117528"/>
              <a:ext cx="460947" cy="69103"/>
            </a:xfrm>
            <a:custGeom>
              <a:avLst/>
              <a:gdLst/>
              <a:ahLst/>
              <a:cxnLst/>
              <a:rect l="l" t="t" r="r" b="b"/>
              <a:pathLst>
                <a:path w="11165" h="1674" extrusionOk="0">
                  <a:moveTo>
                    <a:pt x="139" y="349"/>
                  </a:moveTo>
                  <a:cubicBezTo>
                    <a:pt x="71" y="354"/>
                    <a:pt x="12" y="305"/>
                    <a:pt x="6" y="236"/>
                  </a:cubicBezTo>
                  <a:cubicBezTo>
                    <a:pt x="1" y="169"/>
                    <a:pt x="51" y="110"/>
                    <a:pt x="118" y="104"/>
                  </a:cubicBezTo>
                  <a:cubicBezTo>
                    <a:pt x="416" y="79"/>
                    <a:pt x="718" y="59"/>
                    <a:pt x="1028" y="44"/>
                  </a:cubicBezTo>
                  <a:cubicBezTo>
                    <a:pt x="1329" y="29"/>
                    <a:pt x="1635" y="21"/>
                    <a:pt x="1941" y="16"/>
                  </a:cubicBezTo>
                  <a:cubicBezTo>
                    <a:pt x="3464" y="0"/>
                    <a:pt x="4987" y="147"/>
                    <a:pt x="6508" y="399"/>
                  </a:cubicBezTo>
                  <a:cubicBezTo>
                    <a:pt x="8028" y="653"/>
                    <a:pt x="9547" y="1012"/>
                    <a:pt x="11061" y="1418"/>
                  </a:cubicBezTo>
                  <a:cubicBezTo>
                    <a:pt x="11127" y="1437"/>
                    <a:pt x="11165" y="1503"/>
                    <a:pt x="11147" y="1569"/>
                  </a:cubicBezTo>
                  <a:cubicBezTo>
                    <a:pt x="11128" y="1635"/>
                    <a:pt x="11062" y="1674"/>
                    <a:pt x="10996" y="1654"/>
                  </a:cubicBezTo>
                  <a:cubicBezTo>
                    <a:pt x="9487" y="1249"/>
                    <a:pt x="7976" y="894"/>
                    <a:pt x="6466" y="642"/>
                  </a:cubicBezTo>
                  <a:cubicBezTo>
                    <a:pt x="4958" y="391"/>
                    <a:pt x="3449" y="244"/>
                    <a:pt x="1941" y="260"/>
                  </a:cubicBezTo>
                  <a:cubicBezTo>
                    <a:pt x="1643" y="264"/>
                    <a:pt x="1342" y="273"/>
                    <a:pt x="1040" y="288"/>
                  </a:cubicBezTo>
                  <a:cubicBezTo>
                    <a:pt x="745" y="301"/>
                    <a:pt x="445" y="323"/>
                    <a:pt x="139" y="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7;p41">
              <a:extLst>
                <a:ext uri="{FF2B5EF4-FFF2-40B4-BE49-F238E27FC236}">
                  <a16:creationId xmlns:a16="http://schemas.microsoft.com/office/drawing/2014/main" id="{59F5969D-08BF-4B4E-B5A6-DCDE7BEBD216}"/>
                </a:ext>
              </a:extLst>
            </p:cNvPr>
            <p:cNvSpPr/>
            <p:nvPr/>
          </p:nvSpPr>
          <p:spPr>
            <a:xfrm>
              <a:off x="5308183" y="2192662"/>
              <a:ext cx="452938" cy="68442"/>
            </a:xfrm>
            <a:custGeom>
              <a:avLst/>
              <a:gdLst/>
              <a:ahLst/>
              <a:cxnLst/>
              <a:rect l="l" t="t" r="r" b="b"/>
              <a:pathLst>
                <a:path w="10971" h="1658" extrusionOk="0">
                  <a:moveTo>
                    <a:pt x="137" y="337"/>
                  </a:moveTo>
                  <a:cubicBezTo>
                    <a:pt x="69" y="342"/>
                    <a:pt x="11" y="291"/>
                    <a:pt x="5" y="225"/>
                  </a:cubicBezTo>
                  <a:cubicBezTo>
                    <a:pt x="0" y="156"/>
                    <a:pt x="52" y="97"/>
                    <a:pt x="119" y="93"/>
                  </a:cubicBezTo>
                  <a:cubicBezTo>
                    <a:pt x="391" y="71"/>
                    <a:pt x="670" y="53"/>
                    <a:pt x="955" y="41"/>
                  </a:cubicBezTo>
                  <a:cubicBezTo>
                    <a:pt x="1229" y="28"/>
                    <a:pt x="1508" y="21"/>
                    <a:pt x="1788" y="17"/>
                  </a:cubicBezTo>
                  <a:cubicBezTo>
                    <a:pt x="3306" y="0"/>
                    <a:pt x="4823" y="146"/>
                    <a:pt x="6336" y="397"/>
                  </a:cubicBezTo>
                  <a:cubicBezTo>
                    <a:pt x="7848" y="646"/>
                    <a:pt x="9359" y="1000"/>
                    <a:pt x="10867" y="1402"/>
                  </a:cubicBezTo>
                  <a:cubicBezTo>
                    <a:pt x="10933" y="1418"/>
                    <a:pt x="10971" y="1487"/>
                    <a:pt x="10955" y="1552"/>
                  </a:cubicBezTo>
                  <a:cubicBezTo>
                    <a:pt x="10939" y="1620"/>
                    <a:pt x="10871" y="1658"/>
                    <a:pt x="10805" y="1640"/>
                  </a:cubicBezTo>
                  <a:cubicBezTo>
                    <a:pt x="9302" y="1241"/>
                    <a:pt x="7799" y="889"/>
                    <a:pt x="6298" y="640"/>
                  </a:cubicBezTo>
                  <a:cubicBezTo>
                    <a:pt x="4796" y="392"/>
                    <a:pt x="3293" y="248"/>
                    <a:pt x="1793" y="265"/>
                  </a:cubicBezTo>
                  <a:cubicBezTo>
                    <a:pt x="1520" y="268"/>
                    <a:pt x="1244" y="276"/>
                    <a:pt x="966" y="288"/>
                  </a:cubicBezTo>
                  <a:cubicBezTo>
                    <a:pt x="693" y="295"/>
                    <a:pt x="419" y="315"/>
                    <a:pt x="137" y="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8;p41">
              <a:extLst>
                <a:ext uri="{FF2B5EF4-FFF2-40B4-BE49-F238E27FC236}">
                  <a16:creationId xmlns:a16="http://schemas.microsoft.com/office/drawing/2014/main" id="{4B2BC53C-6809-48A0-AE06-A710C0430933}"/>
                </a:ext>
              </a:extLst>
            </p:cNvPr>
            <p:cNvSpPr/>
            <p:nvPr/>
          </p:nvSpPr>
          <p:spPr>
            <a:xfrm>
              <a:off x="5009587" y="2267548"/>
              <a:ext cx="751552" cy="67823"/>
            </a:xfrm>
            <a:custGeom>
              <a:avLst/>
              <a:gdLst/>
              <a:ahLst/>
              <a:cxnLst/>
              <a:rect l="l" t="t" r="r" b="b"/>
              <a:pathLst>
                <a:path w="18204" h="1643" extrusionOk="0">
                  <a:moveTo>
                    <a:pt x="165" y="1624"/>
                  </a:moveTo>
                  <a:cubicBezTo>
                    <a:pt x="99" y="1642"/>
                    <a:pt x="33" y="1600"/>
                    <a:pt x="18" y="1533"/>
                  </a:cubicBezTo>
                  <a:cubicBezTo>
                    <a:pt x="0" y="1467"/>
                    <a:pt x="43" y="1401"/>
                    <a:pt x="109" y="1385"/>
                  </a:cubicBezTo>
                  <a:cubicBezTo>
                    <a:pt x="1590" y="1033"/>
                    <a:pt x="3074" y="700"/>
                    <a:pt x="4569" y="449"/>
                  </a:cubicBezTo>
                  <a:cubicBezTo>
                    <a:pt x="6062" y="199"/>
                    <a:pt x="7561" y="35"/>
                    <a:pt x="9068" y="17"/>
                  </a:cubicBezTo>
                  <a:cubicBezTo>
                    <a:pt x="10578" y="1"/>
                    <a:pt x="12085" y="146"/>
                    <a:pt x="13591" y="391"/>
                  </a:cubicBezTo>
                  <a:cubicBezTo>
                    <a:pt x="15096" y="639"/>
                    <a:pt x="16599" y="989"/>
                    <a:pt x="18100" y="1385"/>
                  </a:cubicBezTo>
                  <a:cubicBezTo>
                    <a:pt x="18166" y="1401"/>
                    <a:pt x="18204" y="1469"/>
                    <a:pt x="18188" y="1535"/>
                  </a:cubicBezTo>
                  <a:cubicBezTo>
                    <a:pt x="18172" y="1601"/>
                    <a:pt x="18104" y="1639"/>
                    <a:pt x="18038" y="1623"/>
                  </a:cubicBezTo>
                  <a:cubicBezTo>
                    <a:pt x="16544" y="1228"/>
                    <a:pt x="15046" y="882"/>
                    <a:pt x="13553" y="636"/>
                  </a:cubicBezTo>
                  <a:cubicBezTo>
                    <a:pt x="12059" y="390"/>
                    <a:pt x="10563" y="247"/>
                    <a:pt x="9071" y="264"/>
                  </a:cubicBezTo>
                  <a:cubicBezTo>
                    <a:pt x="7581" y="280"/>
                    <a:pt x="6096" y="443"/>
                    <a:pt x="4610" y="691"/>
                  </a:cubicBezTo>
                  <a:cubicBezTo>
                    <a:pt x="3124" y="940"/>
                    <a:pt x="1643" y="1275"/>
                    <a:pt x="165" y="1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9;p41">
              <a:extLst>
                <a:ext uri="{FF2B5EF4-FFF2-40B4-BE49-F238E27FC236}">
                  <a16:creationId xmlns:a16="http://schemas.microsoft.com/office/drawing/2014/main" id="{3873BCE5-88B0-4C60-A036-26A759DC88E5}"/>
                </a:ext>
              </a:extLst>
            </p:cNvPr>
            <p:cNvSpPr/>
            <p:nvPr/>
          </p:nvSpPr>
          <p:spPr>
            <a:xfrm>
              <a:off x="5013178" y="2342970"/>
              <a:ext cx="747960" cy="66915"/>
            </a:xfrm>
            <a:custGeom>
              <a:avLst/>
              <a:gdLst/>
              <a:ahLst/>
              <a:cxnLst/>
              <a:rect l="l" t="t" r="r" b="b"/>
              <a:pathLst>
                <a:path w="18117" h="1621" extrusionOk="0">
                  <a:moveTo>
                    <a:pt x="162" y="1602"/>
                  </a:moveTo>
                  <a:cubicBezTo>
                    <a:pt x="95" y="1616"/>
                    <a:pt x="29" y="1577"/>
                    <a:pt x="15" y="1511"/>
                  </a:cubicBezTo>
                  <a:cubicBezTo>
                    <a:pt x="0" y="1445"/>
                    <a:pt x="40" y="1379"/>
                    <a:pt x="107" y="1364"/>
                  </a:cubicBezTo>
                  <a:cubicBezTo>
                    <a:pt x="1580" y="1017"/>
                    <a:pt x="3058" y="689"/>
                    <a:pt x="4545" y="442"/>
                  </a:cubicBezTo>
                  <a:cubicBezTo>
                    <a:pt x="6032" y="197"/>
                    <a:pt x="7524" y="34"/>
                    <a:pt x="9025" y="16"/>
                  </a:cubicBezTo>
                  <a:cubicBezTo>
                    <a:pt x="10526" y="0"/>
                    <a:pt x="12028" y="144"/>
                    <a:pt x="13526" y="388"/>
                  </a:cubicBezTo>
                  <a:cubicBezTo>
                    <a:pt x="15024" y="631"/>
                    <a:pt x="16520" y="976"/>
                    <a:pt x="18013" y="1367"/>
                  </a:cubicBezTo>
                  <a:cubicBezTo>
                    <a:pt x="18079" y="1383"/>
                    <a:pt x="18117" y="1452"/>
                    <a:pt x="18101" y="1517"/>
                  </a:cubicBezTo>
                  <a:cubicBezTo>
                    <a:pt x="18085" y="1583"/>
                    <a:pt x="18017" y="1621"/>
                    <a:pt x="17952" y="1605"/>
                  </a:cubicBezTo>
                  <a:cubicBezTo>
                    <a:pt x="16465" y="1216"/>
                    <a:pt x="14978" y="872"/>
                    <a:pt x="13488" y="630"/>
                  </a:cubicBezTo>
                  <a:cubicBezTo>
                    <a:pt x="12001" y="388"/>
                    <a:pt x="10513" y="247"/>
                    <a:pt x="9028" y="263"/>
                  </a:cubicBezTo>
                  <a:cubicBezTo>
                    <a:pt x="7544" y="279"/>
                    <a:pt x="6063" y="440"/>
                    <a:pt x="4588" y="684"/>
                  </a:cubicBezTo>
                  <a:cubicBezTo>
                    <a:pt x="3109" y="929"/>
                    <a:pt x="1633" y="1255"/>
                    <a:pt x="162" y="16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0;p41">
              <a:extLst>
                <a:ext uri="{FF2B5EF4-FFF2-40B4-BE49-F238E27FC236}">
                  <a16:creationId xmlns:a16="http://schemas.microsoft.com/office/drawing/2014/main" id="{35394721-4791-4130-93FD-0C48C18BB632}"/>
                </a:ext>
              </a:extLst>
            </p:cNvPr>
            <p:cNvSpPr/>
            <p:nvPr/>
          </p:nvSpPr>
          <p:spPr>
            <a:xfrm>
              <a:off x="5016729" y="2418104"/>
              <a:ext cx="744369" cy="66254"/>
            </a:xfrm>
            <a:custGeom>
              <a:avLst/>
              <a:gdLst/>
              <a:ahLst/>
              <a:cxnLst/>
              <a:rect l="l" t="t" r="r" b="b"/>
              <a:pathLst>
                <a:path w="18030" h="1605" extrusionOk="0">
                  <a:moveTo>
                    <a:pt x="162" y="1584"/>
                  </a:moveTo>
                  <a:cubicBezTo>
                    <a:pt x="96" y="1599"/>
                    <a:pt x="30" y="1558"/>
                    <a:pt x="15" y="1492"/>
                  </a:cubicBezTo>
                  <a:cubicBezTo>
                    <a:pt x="1" y="1426"/>
                    <a:pt x="40" y="1360"/>
                    <a:pt x="106" y="1345"/>
                  </a:cubicBezTo>
                  <a:cubicBezTo>
                    <a:pt x="1574" y="1005"/>
                    <a:pt x="3045" y="679"/>
                    <a:pt x="4524" y="436"/>
                  </a:cubicBezTo>
                  <a:cubicBezTo>
                    <a:pt x="6003" y="196"/>
                    <a:pt x="7488" y="31"/>
                    <a:pt x="8979" y="17"/>
                  </a:cubicBezTo>
                  <a:cubicBezTo>
                    <a:pt x="10472" y="0"/>
                    <a:pt x="11967" y="141"/>
                    <a:pt x="13458" y="384"/>
                  </a:cubicBezTo>
                  <a:cubicBezTo>
                    <a:pt x="14948" y="624"/>
                    <a:pt x="16438" y="966"/>
                    <a:pt x="17925" y="1351"/>
                  </a:cubicBezTo>
                  <a:cubicBezTo>
                    <a:pt x="17991" y="1367"/>
                    <a:pt x="18029" y="1436"/>
                    <a:pt x="18013" y="1499"/>
                  </a:cubicBezTo>
                  <a:cubicBezTo>
                    <a:pt x="17997" y="1565"/>
                    <a:pt x="17928" y="1605"/>
                    <a:pt x="17865" y="1587"/>
                  </a:cubicBezTo>
                  <a:cubicBezTo>
                    <a:pt x="16385" y="1206"/>
                    <a:pt x="14903" y="867"/>
                    <a:pt x="13421" y="626"/>
                  </a:cubicBezTo>
                  <a:cubicBezTo>
                    <a:pt x="11940" y="388"/>
                    <a:pt x="10462" y="247"/>
                    <a:pt x="8982" y="263"/>
                  </a:cubicBezTo>
                  <a:cubicBezTo>
                    <a:pt x="7508" y="279"/>
                    <a:pt x="6034" y="439"/>
                    <a:pt x="4566" y="682"/>
                  </a:cubicBezTo>
                  <a:cubicBezTo>
                    <a:pt x="3092" y="919"/>
                    <a:pt x="1626" y="1242"/>
                    <a:pt x="162" y="1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1;p41">
              <a:extLst>
                <a:ext uri="{FF2B5EF4-FFF2-40B4-BE49-F238E27FC236}">
                  <a16:creationId xmlns:a16="http://schemas.microsoft.com/office/drawing/2014/main" id="{D0C0A5B9-D646-4851-837F-6CD44968AC82}"/>
                </a:ext>
              </a:extLst>
            </p:cNvPr>
            <p:cNvSpPr/>
            <p:nvPr/>
          </p:nvSpPr>
          <p:spPr>
            <a:xfrm>
              <a:off x="5020361" y="2493238"/>
              <a:ext cx="740653" cy="65511"/>
            </a:xfrm>
            <a:custGeom>
              <a:avLst/>
              <a:gdLst/>
              <a:ahLst/>
              <a:cxnLst/>
              <a:rect l="l" t="t" r="r" b="b"/>
              <a:pathLst>
                <a:path w="17940" h="1587" extrusionOk="0">
                  <a:moveTo>
                    <a:pt x="162" y="1569"/>
                  </a:moveTo>
                  <a:cubicBezTo>
                    <a:pt x="96" y="1583"/>
                    <a:pt x="30" y="1542"/>
                    <a:pt x="15" y="1476"/>
                  </a:cubicBezTo>
                  <a:cubicBezTo>
                    <a:pt x="1" y="1410"/>
                    <a:pt x="40" y="1344"/>
                    <a:pt x="106" y="1329"/>
                  </a:cubicBezTo>
                  <a:cubicBezTo>
                    <a:pt x="1567" y="992"/>
                    <a:pt x="3032" y="672"/>
                    <a:pt x="4502" y="432"/>
                  </a:cubicBezTo>
                  <a:cubicBezTo>
                    <a:pt x="5973" y="192"/>
                    <a:pt x="7451" y="34"/>
                    <a:pt x="8935" y="17"/>
                  </a:cubicBezTo>
                  <a:cubicBezTo>
                    <a:pt x="10422" y="1"/>
                    <a:pt x="11908" y="140"/>
                    <a:pt x="13392" y="378"/>
                  </a:cubicBezTo>
                  <a:cubicBezTo>
                    <a:pt x="14875" y="617"/>
                    <a:pt x="16356" y="953"/>
                    <a:pt x="17836" y="1332"/>
                  </a:cubicBezTo>
                  <a:cubicBezTo>
                    <a:pt x="17902" y="1350"/>
                    <a:pt x="17940" y="1416"/>
                    <a:pt x="17924" y="1482"/>
                  </a:cubicBezTo>
                  <a:cubicBezTo>
                    <a:pt x="17906" y="1548"/>
                    <a:pt x="17839" y="1586"/>
                    <a:pt x="17774" y="1570"/>
                  </a:cubicBezTo>
                  <a:cubicBezTo>
                    <a:pt x="16303" y="1191"/>
                    <a:pt x="14829" y="858"/>
                    <a:pt x="13354" y="622"/>
                  </a:cubicBezTo>
                  <a:cubicBezTo>
                    <a:pt x="11880" y="384"/>
                    <a:pt x="10409" y="247"/>
                    <a:pt x="8937" y="263"/>
                  </a:cubicBezTo>
                  <a:cubicBezTo>
                    <a:pt x="7469" y="280"/>
                    <a:pt x="6003" y="438"/>
                    <a:pt x="4543" y="676"/>
                  </a:cubicBezTo>
                  <a:cubicBezTo>
                    <a:pt x="3078" y="912"/>
                    <a:pt x="1617" y="1231"/>
                    <a:pt x="162" y="15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2;p41">
              <a:extLst>
                <a:ext uri="{FF2B5EF4-FFF2-40B4-BE49-F238E27FC236}">
                  <a16:creationId xmlns:a16="http://schemas.microsoft.com/office/drawing/2014/main" id="{CEF72025-973E-4A5C-B5B2-562F4B1A7133}"/>
                </a:ext>
              </a:extLst>
            </p:cNvPr>
            <p:cNvSpPr/>
            <p:nvPr/>
          </p:nvSpPr>
          <p:spPr>
            <a:xfrm>
              <a:off x="5023829" y="2568454"/>
              <a:ext cx="737185" cy="64768"/>
            </a:xfrm>
            <a:custGeom>
              <a:avLst/>
              <a:gdLst/>
              <a:ahLst/>
              <a:cxnLst/>
              <a:rect l="l" t="t" r="r" b="b"/>
              <a:pathLst>
                <a:path w="17856" h="1569" extrusionOk="0">
                  <a:moveTo>
                    <a:pt x="162" y="1548"/>
                  </a:moveTo>
                  <a:cubicBezTo>
                    <a:pt x="96" y="1562"/>
                    <a:pt x="30" y="1523"/>
                    <a:pt x="15" y="1455"/>
                  </a:cubicBezTo>
                  <a:cubicBezTo>
                    <a:pt x="0" y="1389"/>
                    <a:pt x="42" y="1325"/>
                    <a:pt x="108" y="1309"/>
                  </a:cubicBezTo>
                  <a:cubicBezTo>
                    <a:pt x="1561" y="978"/>
                    <a:pt x="3017" y="666"/>
                    <a:pt x="4482" y="428"/>
                  </a:cubicBezTo>
                  <a:cubicBezTo>
                    <a:pt x="5946" y="191"/>
                    <a:pt x="7418" y="34"/>
                    <a:pt x="8895" y="18"/>
                  </a:cubicBezTo>
                  <a:cubicBezTo>
                    <a:pt x="10375" y="1"/>
                    <a:pt x="11852" y="139"/>
                    <a:pt x="13329" y="373"/>
                  </a:cubicBezTo>
                  <a:cubicBezTo>
                    <a:pt x="14805" y="608"/>
                    <a:pt x="16279" y="940"/>
                    <a:pt x="17749" y="1313"/>
                  </a:cubicBezTo>
                  <a:cubicBezTo>
                    <a:pt x="17815" y="1329"/>
                    <a:pt x="17856" y="1395"/>
                    <a:pt x="17840" y="1461"/>
                  </a:cubicBezTo>
                  <a:cubicBezTo>
                    <a:pt x="17822" y="1527"/>
                    <a:pt x="17756" y="1568"/>
                    <a:pt x="17690" y="1551"/>
                  </a:cubicBezTo>
                  <a:cubicBezTo>
                    <a:pt x="16222" y="1179"/>
                    <a:pt x="14757" y="849"/>
                    <a:pt x="13292" y="617"/>
                  </a:cubicBezTo>
                  <a:cubicBezTo>
                    <a:pt x="11827" y="385"/>
                    <a:pt x="10362" y="249"/>
                    <a:pt x="8898" y="265"/>
                  </a:cubicBezTo>
                  <a:cubicBezTo>
                    <a:pt x="7436" y="281"/>
                    <a:pt x="5978" y="438"/>
                    <a:pt x="4522" y="673"/>
                  </a:cubicBezTo>
                  <a:cubicBezTo>
                    <a:pt x="3067" y="903"/>
                    <a:pt x="1612" y="1218"/>
                    <a:pt x="162" y="1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3;p41">
              <a:extLst>
                <a:ext uri="{FF2B5EF4-FFF2-40B4-BE49-F238E27FC236}">
                  <a16:creationId xmlns:a16="http://schemas.microsoft.com/office/drawing/2014/main" id="{248D370F-091E-4A09-B5B3-91F471D94902}"/>
                </a:ext>
              </a:extLst>
            </p:cNvPr>
            <p:cNvSpPr/>
            <p:nvPr/>
          </p:nvSpPr>
          <p:spPr>
            <a:xfrm>
              <a:off x="5027421" y="2643546"/>
              <a:ext cx="733593" cy="64025"/>
            </a:xfrm>
            <a:custGeom>
              <a:avLst/>
              <a:gdLst/>
              <a:ahLst/>
              <a:cxnLst/>
              <a:rect l="l" t="t" r="r" b="b"/>
              <a:pathLst>
                <a:path w="17769" h="1551" extrusionOk="0">
                  <a:moveTo>
                    <a:pt x="162" y="1533"/>
                  </a:moveTo>
                  <a:cubicBezTo>
                    <a:pt x="95" y="1548"/>
                    <a:pt x="29" y="1507"/>
                    <a:pt x="15" y="1439"/>
                  </a:cubicBezTo>
                  <a:cubicBezTo>
                    <a:pt x="0" y="1373"/>
                    <a:pt x="40" y="1307"/>
                    <a:pt x="107" y="1292"/>
                  </a:cubicBezTo>
                  <a:cubicBezTo>
                    <a:pt x="1553" y="965"/>
                    <a:pt x="3004" y="655"/>
                    <a:pt x="4460" y="423"/>
                  </a:cubicBezTo>
                  <a:cubicBezTo>
                    <a:pt x="5916" y="190"/>
                    <a:pt x="7380" y="34"/>
                    <a:pt x="8851" y="17"/>
                  </a:cubicBezTo>
                  <a:cubicBezTo>
                    <a:pt x="10322" y="0"/>
                    <a:pt x="11793" y="135"/>
                    <a:pt x="13262" y="369"/>
                  </a:cubicBezTo>
                  <a:cubicBezTo>
                    <a:pt x="14733" y="602"/>
                    <a:pt x="16200" y="928"/>
                    <a:pt x="17662" y="1295"/>
                  </a:cubicBezTo>
                  <a:cubicBezTo>
                    <a:pt x="17728" y="1313"/>
                    <a:pt x="17769" y="1379"/>
                    <a:pt x="17753" y="1445"/>
                  </a:cubicBezTo>
                  <a:cubicBezTo>
                    <a:pt x="17735" y="1511"/>
                    <a:pt x="17669" y="1551"/>
                    <a:pt x="17603" y="1534"/>
                  </a:cubicBezTo>
                  <a:cubicBezTo>
                    <a:pt x="16142" y="1167"/>
                    <a:pt x="14682" y="840"/>
                    <a:pt x="13225" y="611"/>
                  </a:cubicBezTo>
                  <a:cubicBezTo>
                    <a:pt x="11768" y="381"/>
                    <a:pt x="10308" y="246"/>
                    <a:pt x="8852" y="263"/>
                  </a:cubicBezTo>
                  <a:cubicBezTo>
                    <a:pt x="7397" y="279"/>
                    <a:pt x="5946" y="433"/>
                    <a:pt x="4498" y="664"/>
                  </a:cubicBezTo>
                  <a:cubicBezTo>
                    <a:pt x="3049" y="897"/>
                    <a:pt x="1605" y="1206"/>
                    <a:pt x="162" y="15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4;p41">
              <a:extLst>
                <a:ext uri="{FF2B5EF4-FFF2-40B4-BE49-F238E27FC236}">
                  <a16:creationId xmlns:a16="http://schemas.microsoft.com/office/drawing/2014/main" id="{ABBD3A85-8815-4C84-844C-38A38DA2EE0A}"/>
                </a:ext>
              </a:extLst>
            </p:cNvPr>
            <p:cNvSpPr/>
            <p:nvPr/>
          </p:nvSpPr>
          <p:spPr>
            <a:xfrm>
              <a:off x="5030971" y="2718638"/>
              <a:ext cx="730043" cy="63365"/>
            </a:xfrm>
            <a:custGeom>
              <a:avLst/>
              <a:gdLst/>
              <a:ahLst/>
              <a:cxnLst/>
              <a:rect l="l" t="t" r="r" b="b"/>
              <a:pathLst>
                <a:path w="17683" h="1535" extrusionOk="0">
                  <a:moveTo>
                    <a:pt x="162" y="1518"/>
                  </a:moveTo>
                  <a:cubicBezTo>
                    <a:pt x="96" y="1533"/>
                    <a:pt x="30" y="1490"/>
                    <a:pt x="15" y="1424"/>
                  </a:cubicBezTo>
                  <a:cubicBezTo>
                    <a:pt x="1" y="1358"/>
                    <a:pt x="43" y="1292"/>
                    <a:pt x="109" y="1277"/>
                  </a:cubicBezTo>
                  <a:cubicBezTo>
                    <a:pt x="1549" y="956"/>
                    <a:pt x="2994" y="649"/>
                    <a:pt x="4441" y="419"/>
                  </a:cubicBezTo>
                  <a:cubicBezTo>
                    <a:pt x="5893" y="187"/>
                    <a:pt x="7348" y="33"/>
                    <a:pt x="8809" y="16"/>
                  </a:cubicBezTo>
                  <a:cubicBezTo>
                    <a:pt x="10272" y="0"/>
                    <a:pt x="11736" y="135"/>
                    <a:pt x="13198" y="366"/>
                  </a:cubicBezTo>
                  <a:cubicBezTo>
                    <a:pt x="14660" y="595"/>
                    <a:pt x="16120" y="918"/>
                    <a:pt x="17576" y="1279"/>
                  </a:cubicBezTo>
                  <a:cubicBezTo>
                    <a:pt x="17642" y="1295"/>
                    <a:pt x="17683" y="1361"/>
                    <a:pt x="17667" y="1427"/>
                  </a:cubicBezTo>
                  <a:cubicBezTo>
                    <a:pt x="17649" y="1493"/>
                    <a:pt x="17583" y="1534"/>
                    <a:pt x="17517" y="1518"/>
                  </a:cubicBezTo>
                  <a:cubicBezTo>
                    <a:pt x="16064" y="1159"/>
                    <a:pt x="14610" y="836"/>
                    <a:pt x="13161" y="607"/>
                  </a:cubicBezTo>
                  <a:cubicBezTo>
                    <a:pt x="11711" y="380"/>
                    <a:pt x="10261" y="245"/>
                    <a:pt x="8810" y="262"/>
                  </a:cubicBezTo>
                  <a:cubicBezTo>
                    <a:pt x="7363" y="279"/>
                    <a:pt x="5918" y="430"/>
                    <a:pt x="4478" y="661"/>
                  </a:cubicBezTo>
                  <a:cubicBezTo>
                    <a:pt x="3037" y="891"/>
                    <a:pt x="1596" y="1197"/>
                    <a:pt x="162" y="15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5;p41">
              <a:extLst>
                <a:ext uri="{FF2B5EF4-FFF2-40B4-BE49-F238E27FC236}">
                  <a16:creationId xmlns:a16="http://schemas.microsoft.com/office/drawing/2014/main" id="{892B06AF-863E-4B84-BFB7-37B8915A4124}"/>
                </a:ext>
              </a:extLst>
            </p:cNvPr>
            <p:cNvSpPr/>
            <p:nvPr/>
          </p:nvSpPr>
          <p:spPr>
            <a:xfrm>
              <a:off x="5034480" y="2794020"/>
              <a:ext cx="726616" cy="62580"/>
            </a:xfrm>
            <a:custGeom>
              <a:avLst/>
              <a:gdLst/>
              <a:ahLst/>
              <a:cxnLst/>
              <a:rect l="l" t="t" r="r" b="b"/>
              <a:pathLst>
                <a:path w="17600" h="1516" extrusionOk="0">
                  <a:moveTo>
                    <a:pt x="162" y="1493"/>
                  </a:moveTo>
                  <a:cubicBezTo>
                    <a:pt x="96" y="1508"/>
                    <a:pt x="32" y="1466"/>
                    <a:pt x="15" y="1399"/>
                  </a:cubicBezTo>
                  <a:cubicBezTo>
                    <a:pt x="1" y="1333"/>
                    <a:pt x="43" y="1267"/>
                    <a:pt x="109" y="1256"/>
                  </a:cubicBezTo>
                  <a:cubicBezTo>
                    <a:pt x="1539" y="941"/>
                    <a:pt x="2972" y="639"/>
                    <a:pt x="4420" y="412"/>
                  </a:cubicBezTo>
                  <a:cubicBezTo>
                    <a:pt x="5864" y="184"/>
                    <a:pt x="7313" y="31"/>
                    <a:pt x="8768" y="17"/>
                  </a:cubicBezTo>
                  <a:cubicBezTo>
                    <a:pt x="10224" y="0"/>
                    <a:pt x="11682" y="134"/>
                    <a:pt x="13137" y="360"/>
                  </a:cubicBezTo>
                  <a:cubicBezTo>
                    <a:pt x="14591" y="585"/>
                    <a:pt x="16043" y="905"/>
                    <a:pt x="17492" y="1260"/>
                  </a:cubicBezTo>
                  <a:cubicBezTo>
                    <a:pt x="17560" y="1278"/>
                    <a:pt x="17599" y="1344"/>
                    <a:pt x="17583" y="1410"/>
                  </a:cubicBezTo>
                  <a:cubicBezTo>
                    <a:pt x="17566" y="1476"/>
                    <a:pt x="17500" y="1515"/>
                    <a:pt x="17434" y="1499"/>
                  </a:cubicBezTo>
                  <a:cubicBezTo>
                    <a:pt x="15988" y="1143"/>
                    <a:pt x="14542" y="825"/>
                    <a:pt x="13100" y="602"/>
                  </a:cubicBezTo>
                  <a:cubicBezTo>
                    <a:pt x="11657" y="378"/>
                    <a:pt x="10214" y="246"/>
                    <a:pt x="8771" y="260"/>
                  </a:cubicBezTo>
                  <a:cubicBezTo>
                    <a:pt x="7331" y="275"/>
                    <a:pt x="5893" y="428"/>
                    <a:pt x="4461" y="654"/>
                  </a:cubicBezTo>
                  <a:cubicBezTo>
                    <a:pt x="3029" y="875"/>
                    <a:pt x="1597" y="1178"/>
                    <a:pt x="162" y="1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6;p41">
              <a:extLst>
                <a:ext uri="{FF2B5EF4-FFF2-40B4-BE49-F238E27FC236}">
                  <a16:creationId xmlns:a16="http://schemas.microsoft.com/office/drawing/2014/main" id="{9F423F74-1AC6-43F2-ACE9-FC4A7183EB34}"/>
                </a:ext>
              </a:extLst>
            </p:cNvPr>
            <p:cNvSpPr/>
            <p:nvPr/>
          </p:nvSpPr>
          <p:spPr>
            <a:xfrm>
              <a:off x="5038072" y="2868906"/>
              <a:ext cx="722942" cy="61920"/>
            </a:xfrm>
            <a:custGeom>
              <a:avLst/>
              <a:gdLst/>
              <a:ahLst/>
              <a:cxnLst/>
              <a:rect l="l" t="t" r="r" b="b"/>
              <a:pathLst>
                <a:path w="17511" h="1500" extrusionOk="0">
                  <a:moveTo>
                    <a:pt x="162" y="1479"/>
                  </a:moveTo>
                  <a:cubicBezTo>
                    <a:pt x="96" y="1494"/>
                    <a:pt x="30" y="1453"/>
                    <a:pt x="15" y="1387"/>
                  </a:cubicBezTo>
                  <a:cubicBezTo>
                    <a:pt x="0" y="1321"/>
                    <a:pt x="43" y="1255"/>
                    <a:pt x="109" y="1240"/>
                  </a:cubicBezTo>
                  <a:cubicBezTo>
                    <a:pt x="1532" y="929"/>
                    <a:pt x="2958" y="634"/>
                    <a:pt x="4397" y="408"/>
                  </a:cubicBezTo>
                  <a:cubicBezTo>
                    <a:pt x="5834" y="184"/>
                    <a:pt x="7274" y="33"/>
                    <a:pt x="8720" y="17"/>
                  </a:cubicBezTo>
                  <a:cubicBezTo>
                    <a:pt x="10174" y="1"/>
                    <a:pt x="11624" y="133"/>
                    <a:pt x="13070" y="356"/>
                  </a:cubicBezTo>
                  <a:cubicBezTo>
                    <a:pt x="14512" y="579"/>
                    <a:pt x="15958" y="895"/>
                    <a:pt x="17404" y="1244"/>
                  </a:cubicBezTo>
                  <a:cubicBezTo>
                    <a:pt x="17470" y="1260"/>
                    <a:pt x="17511" y="1327"/>
                    <a:pt x="17495" y="1394"/>
                  </a:cubicBezTo>
                  <a:cubicBezTo>
                    <a:pt x="17477" y="1460"/>
                    <a:pt x="17411" y="1500"/>
                    <a:pt x="17345" y="1484"/>
                  </a:cubicBezTo>
                  <a:cubicBezTo>
                    <a:pt x="15911" y="1134"/>
                    <a:pt x="14474" y="823"/>
                    <a:pt x="13032" y="600"/>
                  </a:cubicBezTo>
                  <a:cubicBezTo>
                    <a:pt x="11595" y="378"/>
                    <a:pt x="10158" y="248"/>
                    <a:pt x="8722" y="262"/>
                  </a:cubicBezTo>
                  <a:cubicBezTo>
                    <a:pt x="7289" y="277"/>
                    <a:pt x="5859" y="428"/>
                    <a:pt x="4434" y="650"/>
                  </a:cubicBezTo>
                  <a:cubicBezTo>
                    <a:pt x="3014" y="873"/>
                    <a:pt x="1589" y="1169"/>
                    <a:pt x="162" y="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7;p41">
              <a:extLst>
                <a:ext uri="{FF2B5EF4-FFF2-40B4-BE49-F238E27FC236}">
                  <a16:creationId xmlns:a16="http://schemas.microsoft.com/office/drawing/2014/main" id="{D78348B1-4D45-46F5-9737-58A724680538}"/>
                </a:ext>
              </a:extLst>
            </p:cNvPr>
            <p:cNvSpPr/>
            <p:nvPr/>
          </p:nvSpPr>
          <p:spPr>
            <a:xfrm>
              <a:off x="5041705" y="2944081"/>
              <a:ext cx="719267" cy="61177"/>
            </a:xfrm>
            <a:custGeom>
              <a:avLst/>
              <a:gdLst/>
              <a:ahLst/>
              <a:cxnLst/>
              <a:rect l="l" t="t" r="r" b="b"/>
              <a:pathLst>
                <a:path w="17422" h="1482" extrusionOk="0">
                  <a:moveTo>
                    <a:pt x="161" y="1461"/>
                  </a:moveTo>
                  <a:cubicBezTo>
                    <a:pt x="94" y="1476"/>
                    <a:pt x="28" y="1433"/>
                    <a:pt x="15" y="1366"/>
                  </a:cubicBezTo>
                  <a:cubicBezTo>
                    <a:pt x="1" y="1299"/>
                    <a:pt x="43" y="1233"/>
                    <a:pt x="109" y="1220"/>
                  </a:cubicBezTo>
                  <a:cubicBezTo>
                    <a:pt x="1526" y="916"/>
                    <a:pt x="2947" y="623"/>
                    <a:pt x="4375" y="403"/>
                  </a:cubicBezTo>
                  <a:cubicBezTo>
                    <a:pt x="5805" y="182"/>
                    <a:pt x="7241" y="33"/>
                    <a:pt x="8679" y="16"/>
                  </a:cubicBezTo>
                  <a:cubicBezTo>
                    <a:pt x="10122" y="0"/>
                    <a:pt x="11566" y="131"/>
                    <a:pt x="13004" y="353"/>
                  </a:cubicBezTo>
                  <a:cubicBezTo>
                    <a:pt x="14438" y="573"/>
                    <a:pt x="15877" y="883"/>
                    <a:pt x="17314" y="1228"/>
                  </a:cubicBezTo>
                  <a:cubicBezTo>
                    <a:pt x="17380" y="1244"/>
                    <a:pt x="17421" y="1310"/>
                    <a:pt x="17404" y="1374"/>
                  </a:cubicBezTo>
                  <a:cubicBezTo>
                    <a:pt x="17388" y="1440"/>
                    <a:pt x="17322" y="1481"/>
                    <a:pt x="17257" y="1464"/>
                  </a:cubicBezTo>
                  <a:cubicBezTo>
                    <a:pt x="15832" y="1123"/>
                    <a:pt x="14402" y="815"/>
                    <a:pt x="12968" y="595"/>
                  </a:cubicBezTo>
                  <a:cubicBezTo>
                    <a:pt x="11536" y="376"/>
                    <a:pt x="10106" y="245"/>
                    <a:pt x="8681" y="260"/>
                  </a:cubicBezTo>
                  <a:cubicBezTo>
                    <a:pt x="7254" y="275"/>
                    <a:pt x="5830" y="425"/>
                    <a:pt x="4412" y="642"/>
                  </a:cubicBezTo>
                  <a:cubicBezTo>
                    <a:pt x="2997" y="862"/>
                    <a:pt x="1579" y="1156"/>
                    <a:pt x="161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8;p41">
              <a:extLst>
                <a:ext uri="{FF2B5EF4-FFF2-40B4-BE49-F238E27FC236}">
                  <a16:creationId xmlns:a16="http://schemas.microsoft.com/office/drawing/2014/main" id="{42FAD494-66D3-486D-9DEB-8F13A4501E32}"/>
                </a:ext>
              </a:extLst>
            </p:cNvPr>
            <p:cNvSpPr/>
            <p:nvPr/>
          </p:nvSpPr>
          <p:spPr>
            <a:xfrm>
              <a:off x="5855052" y="1967137"/>
              <a:ext cx="765961" cy="70589"/>
            </a:xfrm>
            <a:custGeom>
              <a:avLst/>
              <a:gdLst/>
              <a:ahLst/>
              <a:cxnLst/>
              <a:rect l="l" t="t" r="r" b="b"/>
              <a:pathLst>
                <a:path w="18553" h="1710" extrusionOk="0">
                  <a:moveTo>
                    <a:pt x="18445" y="1454"/>
                  </a:moveTo>
                  <a:cubicBezTo>
                    <a:pt x="18511" y="1470"/>
                    <a:pt x="18552" y="1536"/>
                    <a:pt x="18535" y="1603"/>
                  </a:cubicBezTo>
                  <a:cubicBezTo>
                    <a:pt x="18518" y="1669"/>
                    <a:pt x="18452" y="1710"/>
                    <a:pt x="18386" y="1692"/>
                  </a:cubicBezTo>
                  <a:cubicBezTo>
                    <a:pt x="16882" y="1321"/>
                    <a:pt x="15374" y="971"/>
                    <a:pt x="13857" y="711"/>
                  </a:cubicBezTo>
                  <a:cubicBezTo>
                    <a:pt x="12345" y="450"/>
                    <a:pt x="10830" y="280"/>
                    <a:pt x="9311" y="264"/>
                  </a:cubicBezTo>
                  <a:cubicBezTo>
                    <a:pt x="7789" y="246"/>
                    <a:pt x="6266" y="396"/>
                    <a:pt x="4741" y="653"/>
                  </a:cubicBezTo>
                  <a:cubicBezTo>
                    <a:pt x="3214" y="910"/>
                    <a:pt x="1692" y="1277"/>
                    <a:pt x="170" y="1691"/>
                  </a:cubicBezTo>
                  <a:cubicBezTo>
                    <a:pt x="106" y="1710"/>
                    <a:pt x="37" y="1670"/>
                    <a:pt x="20" y="1604"/>
                  </a:cubicBezTo>
                  <a:cubicBezTo>
                    <a:pt x="1" y="1538"/>
                    <a:pt x="40" y="1472"/>
                    <a:pt x="106" y="1454"/>
                  </a:cubicBezTo>
                  <a:cubicBezTo>
                    <a:pt x="1636" y="1036"/>
                    <a:pt x="3169" y="669"/>
                    <a:pt x="4701" y="410"/>
                  </a:cubicBezTo>
                  <a:cubicBezTo>
                    <a:pt x="6237" y="151"/>
                    <a:pt x="7772" y="1"/>
                    <a:pt x="9312" y="17"/>
                  </a:cubicBezTo>
                  <a:cubicBezTo>
                    <a:pt x="10848" y="33"/>
                    <a:pt x="12376" y="206"/>
                    <a:pt x="13899" y="469"/>
                  </a:cubicBezTo>
                  <a:cubicBezTo>
                    <a:pt x="15419" y="729"/>
                    <a:pt x="16936" y="1080"/>
                    <a:pt x="18445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9;p41">
              <a:extLst>
                <a:ext uri="{FF2B5EF4-FFF2-40B4-BE49-F238E27FC236}">
                  <a16:creationId xmlns:a16="http://schemas.microsoft.com/office/drawing/2014/main" id="{C3BB41BD-C5DA-4E55-A25F-658CAE022573}"/>
                </a:ext>
              </a:extLst>
            </p:cNvPr>
            <p:cNvSpPr/>
            <p:nvPr/>
          </p:nvSpPr>
          <p:spPr>
            <a:xfrm>
              <a:off x="5855052" y="2042436"/>
              <a:ext cx="762369" cy="69887"/>
            </a:xfrm>
            <a:custGeom>
              <a:avLst/>
              <a:gdLst/>
              <a:ahLst/>
              <a:cxnLst/>
              <a:rect l="l" t="t" r="r" b="b"/>
              <a:pathLst>
                <a:path w="18466" h="1693" extrusionOk="0">
                  <a:moveTo>
                    <a:pt x="18360" y="1434"/>
                  </a:moveTo>
                  <a:cubicBezTo>
                    <a:pt x="18426" y="1451"/>
                    <a:pt x="18466" y="1517"/>
                    <a:pt x="18449" y="1583"/>
                  </a:cubicBezTo>
                  <a:cubicBezTo>
                    <a:pt x="18433" y="1649"/>
                    <a:pt x="18367" y="1688"/>
                    <a:pt x="18300" y="1672"/>
                  </a:cubicBezTo>
                  <a:cubicBezTo>
                    <a:pt x="16802" y="1305"/>
                    <a:pt x="15302" y="960"/>
                    <a:pt x="13793" y="703"/>
                  </a:cubicBezTo>
                  <a:cubicBezTo>
                    <a:pt x="12288" y="446"/>
                    <a:pt x="10780" y="278"/>
                    <a:pt x="9268" y="261"/>
                  </a:cubicBezTo>
                  <a:cubicBezTo>
                    <a:pt x="7755" y="245"/>
                    <a:pt x="6238" y="392"/>
                    <a:pt x="4720" y="646"/>
                  </a:cubicBezTo>
                  <a:cubicBezTo>
                    <a:pt x="3204" y="902"/>
                    <a:pt x="1686" y="1263"/>
                    <a:pt x="168" y="1674"/>
                  </a:cubicBezTo>
                  <a:cubicBezTo>
                    <a:pt x="102" y="1693"/>
                    <a:pt x="36" y="1652"/>
                    <a:pt x="18" y="1589"/>
                  </a:cubicBezTo>
                  <a:cubicBezTo>
                    <a:pt x="1" y="1521"/>
                    <a:pt x="40" y="1456"/>
                    <a:pt x="104" y="1437"/>
                  </a:cubicBezTo>
                  <a:cubicBezTo>
                    <a:pt x="1627" y="1025"/>
                    <a:pt x="3153" y="661"/>
                    <a:pt x="4679" y="407"/>
                  </a:cubicBezTo>
                  <a:cubicBezTo>
                    <a:pt x="6208" y="150"/>
                    <a:pt x="7736" y="0"/>
                    <a:pt x="9268" y="19"/>
                  </a:cubicBezTo>
                  <a:cubicBezTo>
                    <a:pt x="10797" y="35"/>
                    <a:pt x="12317" y="206"/>
                    <a:pt x="13832" y="466"/>
                  </a:cubicBezTo>
                  <a:cubicBezTo>
                    <a:pt x="15347" y="718"/>
                    <a:pt x="16857" y="1064"/>
                    <a:pt x="18360" y="1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0;p41">
              <a:extLst>
                <a:ext uri="{FF2B5EF4-FFF2-40B4-BE49-F238E27FC236}">
                  <a16:creationId xmlns:a16="http://schemas.microsoft.com/office/drawing/2014/main" id="{2EFCB835-7225-4DA6-B026-4D7A43D068CD}"/>
                </a:ext>
              </a:extLst>
            </p:cNvPr>
            <p:cNvSpPr/>
            <p:nvPr/>
          </p:nvSpPr>
          <p:spPr>
            <a:xfrm>
              <a:off x="5855135" y="2117528"/>
              <a:ext cx="758694" cy="69103"/>
            </a:xfrm>
            <a:custGeom>
              <a:avLst/>
              <a:gdLst/>
              <a:ahLst/>
              <a:cxnLst/>
              <a:rect l="l" t="t" r="r" b="b"/>
              <a:pathLst>
                <a:path w="18377" h="1674" extrusionOk="0">
                  <a:moveTo>
                    <a:pt x="18271" y="1417"/>
                  </a:moveTo>
                  <a:cubicBezTo>
                    <a:pt x="18337" y="1433"/>
                    <a:pt x="18377" y="1499"/>
                    <a:pt x="18361" y="1565"/>
                  </a:cubicBezTo>
                  <a:cubicBezTo>
                    <a:pt x="18345" y="1631"/>
                    <a:pt x="18279" y="1672"/>
                    <a:pt x="18213" y="1656"/>
                  </a:cubicBezTo>
                  <a:cubicBezTo>
                    <a:pt x="16722" y="1293"/>
                    <a:pt x="15227" y="954"/>
                    <a:pt x="13728" y="699"/>
                  </a:cubicBezTo>
                  <a:cubicBezTo>
                    <a:pt x="12230" y="446"/>
                    <a:pt x="10729" y="278"/>
                    <a:pt x="9222" y="261"/>
                  </a:cubicBezTo>
                  <a:cubicBezTo>
                    <a:pt x="7716" y="244"/>
                    <a:pt x="6207" y="391"/>
                    <a:pt x="4696" y="643"/>
                  </a:cubicBezTo>
                  <a:cubicBezTo>
                    <a:pt x="3187" y="894"/>
                    <a:pt x="1677" y="1252"/>
                    <a:pt x="166" y="1656"/>
                  </a:cubicBezTo>
                  <a:cubicBezTo>
                    <a:pt x="100" y="1674"/>
                    <a:pt x="34" y="1634"/>
                    <a:pt x="16" y="1569"/>
                  </a:cubicBezTo>
                  <a:cubicBezTo>
                    <a:pt x="0" y="1503"/>
                    <a:pt x="38" y="1437"/>
                    <a:pt x="103" y="1418"/>
                  </a:cubicBezTo>
                  <a:cubicBezTo>
                    <a:pt x="1618" y="1013"/>
                    <a:pt x="3136" y="653"/>
                    <a:pt x="4655" y="401"/>
                  </a:cubicBezTo>
                  <a:cubicBezTo>
                    <a:pt x="6176" y="147"/>
                    <a:pt x="7697" y="0"/>
                    <a:pt x="9222" y="16"/>
                  </a:cubicBezTo>
                  <a:cubicBezTo>
                    <a:pt x="10746" y="34"/>
                    <a:pt x="12260" y="203"/>
                    <a:pt x="13766" y="460"/>
                  </a:cubicBezTo>
                  <a:cubicBezTo>
                    <a:pt x="15275" y="712"/>
                    <a:pt x="16774" y="1054"/>
                    <a:pt x="18271" y="1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1;p41">
              <a:extLst>
                <a:ext uri="{FF2B5EF4-FFF2-40B4-BE49-F238E27FC236}">
                  <a16:creationId xmlns:a16="http://schemas.microsoft.com/office/drawing/2014/main" id="{A5B0AFF6-66E8-4FBC-BCDB-7FA4FCAE4F3D}"/>
                </a:ext>
              </a:extLst>
            </p:cNvPr>
            <p:cNvSpPr/>
            <p:nvPr/>
          </p:nvSpPr>
          <p:spPr>
            <a:xfrm>
              <a:off x="5855259" y="2192414"/>
              <a:ext cx="755061" cy="68442"/>
            </a:xfrm>
            <a:custGeom>
              <a:avLst/>
              <a:gdLst/>
              <a:ahLst/>
              <a:cxnLst/>
              <a:rect l="l" t="t" r="r" b="b"/>
              <a:pathLst>
                <a:path w="18289" h="1658" extrusionOk="0">
                  <a:moveTo>
                    <a:pt x="18182" y="1402"/>
                  </a:moveTo>
                  <a:cubicBezTo>
                    <a:pt x="18248" y="1417"/>
                    <a:pt x="18289" y="1483"/>
                    <a:pt x="18271" y="1549"/>
                  </a:cubicBezTo>
                  <a:cubicBezTo>
                    <a:pt x="18255" y="1615"/>
                    <a:pt x="18190" y="1656"/>
                    <a:pt x="18124" y="1640"/>
                  </a:cubicBezTo>
                  <a:cubicBezTo>
                    <a:pt x="16642" y="1284"/>
                    <a:pt x="15155" y="947"/>
                    <a:pt x="13660" y="696"/>
                  </a:cubicBezTo>
                  <a:cubicBezTo>
                    <a:pt x="12170" y="445"/>
                    <a:pt x="10674" y="279"/>
                    <a:pt x="9180" y="265"/>
                  </a:cubicBezTo>
                  <a:cubicBezTo>
                    <a:pt x="7678" y="249"/>
                    <a:pt x="6175" y="394"/>
                    <a:pt x="4674" y="642"/>
                  </a:cubicBezTo>
                  <a:cubicBezTo>
                    <a:pt x="3171" y="889"/>
                    <a:pt x="1668" y="1241"/>
                    <a:pt x="168" y="1642"/>
                  </a:cubicBezTo>
                  <a:cubicBezTo>
                    <a:pt x="101" y="1658"/>
                    <a:pt x="35" y="1620"/>
                    <a:pt x="16" y="1554"/>
                  </a:cubicBezTo>
                  <a:cubicBezTo>
                    <a:pt x="0" y="1488"/>
                    <a:pt x="38" y="1422"/>
                    <a:pt x="104" y="1402"/>
                  </a:cubicBezTo>
                  <a:cubicBezTo>
                    <a:pt x="1614" y="1002"/>
                    <a:pt x="3124" y="646"/>
                    <a:pt x="4636" y="397"/>
                  </a:cubicBezTo>
                  <a:cubicBezTo>
                    <a:pt x="6150" y="147"/>
                    <a:pt x="7665" y="1"/>
                    <a:pt x="9183" y="18"/>
                  </a:cubicBezTo>
                  <a:cubicBezTo>
                    <a:pt x="10696" y="34"/>
                    <a:pt x="12201" y="202"/>
                    <a:pt x="13703" y="453"/>
                  </a:cubicBezTo>
                  <a:cubicBezTo>
                    <a:pt x="15196" y="708"/>
                    <a:pt x="16692" y="1046"/>
                    <a:pt x="18182" y="1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2;p41">
              <a:extLst>
                <a:ext uri="{FF2B5EF4-FFF2-40B4-BE49-F238E27FC236}">
                  <a16:creationId xmlns:a16="http://schemas.microsoft.com/office/drawing/2014/main" id="{B1B9D252-AE0C-4CC6-800F-F2687523098D}"/>
                </a:ext>
              </a:extLst>
            </p:cNvPr>
            <p:cNvSpPr/>
            <p:nvPr/>
          </p:nvSpPr>
          <p:spPr>
            <a:xfrm>
              <a:off x="5855259" y="2267754"/>
              <a:ext cx="751428" cy="67658"/>
            </a:xfrm>
            <a:custGeom>
              <a:avLst/>
              <a:gdLst/>
              <a:ahLst/>
              <a:cxnLst/>
              <a:rect l="l" t="t" r="r" b="b"/>
              <a:pathLst>
                <a:path w="18201" h="1639" extrusionOk="0">
                  <a:moveTo>
                    <a:pt x="18094" y="1382"/>
                  </a:moveTo>
                  <a:cubicBezTo>
                    <a:pt x="18160" y="1398"/>
                    <a:pt x="18201" y="1464"/>
                    <a:pt x="18186" y="1530"/>
                  </a:cubicBezTo>
                  <a:cubicBezTo>
                    <a:pt x="18168" y="1596"/>
                    <a:pt x="18102" y="1637"/>
                    <a:pt x="18036" y="1622"/>
                  </a:cubicBezTo>
                  <a:cubicBezTo>
                    <a:pt x="16558" y="1270"/>
                    <a:pt x="15075" y="938"/>
                    <a:pt x="13594" y="690"/>
                  </a:cubicBezTo>
                  <a:cubicBezTo>
                    <a:pt x="12111" y="442"/>
                    <a:pt x="10623" y="278"/>
                    <a:pt x="9133" y="262"/>
                  </a:cubicBezTo>
                  <a:cubicBezTo>
                    <a:pt x="7640" y="245"/>
                    <a:pt x="6145" y="389"/>
                    <a:pt x="4652" y="634"/>
                  </a:cubicBezTo>
                  <a:cubicBezTo>
                    <a:pt x="3156" y="881"/>
                    <a:pt x="1661" y="1229"/>
                    <a:pt x="168" y="1622"/>
                  </a:cubicBezTo>
                  <a:cubicBezTo>
                    <a:pt x="101" y="1639"/>
                    <a:pt x="35" y="1600"/>
                    <a:pt x="16" y="1534"/>
                  </a:cubicBezTo>
                  <a:cubicBezTo>
                    <a:pt x="0" y="1468"/>
                    <a:pt x="38" y="1402"/>
                    <a:pt x="104" y="1383"/>
                  </a:cubicBezTo>
                  <a:cubicBezTo>
                    <a:pt x="1606" y="990"/>
                    <a:pt x="3109" y="639"/>
                    <a:pt x="4614" y="391"/>
                  </a:cubicBezTo>
                  <a:cubicBezTo>
                    <a:pt x="6120" y="143"/>
                    <a:pt x="7627" y="0"/>
                    <a:pt x="9137" y="16"/>
                  </a:cubicBezTo>
                  <a:cubicBezTo>
                    <a:pt x="10643" y="33"/>
                    <a:pt x="12142" y="198"/>
                    <a:pt x="13637" y="448"/>
                  </a:cubicBezTo>
                  <a:cubicBezTo>
                    <a:pt x="15128" y="698"/>
                    <a:pt x="16615" y="1029"/>
                    <a:pt x="18094" y="1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3;p41">
              <a:extLst>
                <a:ext uri="{FF2B5EF4-FFF2-40B4-BE49-F238E27FC236}">
                  <a16:creationId xmlns:a16="http://schemas.microsoft.com/office/drawing/2014/main" id="{5EB6617B-C892-43CD-92BA-BD458EFECDAB}"/>
                </a:ext>
              </a:extLst>
            </p:cNvPr>
            <p:cNvSpPr/>
            <p:nvPr/>
          </p:nvSpPr>
          <p:spPr>
            <a:xfrm>
              <a:off x="5855259" y="2342888"/>
              <a:ext cx="747878" cy="66874"/>
            </a:xfrm>
            <a:custGeom>
              <a:avLst/>
              <a:gdLst/>
              <a:ahLst/>
              <a:cxnLst/>
              <a:rect l="l" t="t" r="r" b="b"/>
              <a:pathLst>
                <a:path w="18115" h="1620" extrusionOk="0">
                  <a:moveTo>
                    <a:pt x="18007" y="1366"/>
                  </a:moveTo>
                  <a:cubicBezTo>
                    <a:pt x="18073" y="1381"/>
                    <a:pt x="18114" y="1447"/>
                    <a:pt x="18099" y="1513"/>
                  </a:cubicBezTo>
                  <a:cubicBezTo>
                    <a:pt x="18085" y="1579"/>
                    <a:pt x="18019" y="1618"/>
                    <a:pt x="17953" y="1604"/>
                  </a:cubicBezTo>
                  <a:cubicBezTo>
                    <a:pt x="16480" y="1257"/>
                    <a:pt x="15005" y="931"/>
                    <a:pt x="13529" y="685"/>
                  </a:cubicBezTo>
                  <a:cubicBezTo>
                    <a:pt x="12053" y="441"/>
                    <a:pt x="10574" y="280"/>
                    <a:pt x="9089" y="262"/>
                  </a:cubicBezTo>
                  <a:cubicBezTo>
                    <a:pt x="7605" y="246"/>
                    <a:pt x="6116" y="387"/>
                    <a:pt x="4630" y="629"/>
                  </a:cubicBezTo>
                  <a:cubicBezTo>
                    <a:pt x="3140" y="871"/>
                    <a:pt x="1652" y="1216"/>
                    <a:pt x="166" y="1604"/>
                  </a:cubicBezTo>
                  <a:cubicBezTo>
                    <a:pt x="100" y="1620"/>
                    <a:pt x="34" y="1582"/>
                    <a:pt x="16" y="1516"/>
                  </a:cubicBezTo>
                  <a:cubicBezTo>
                    <a:pt x="0" y="1450"/>
                    <a:pt x="38" y="1383"/>
                    <a:pt x="104" y="1367"/>
                  </a:cubicBezTo>
                  <a:cubicBezTo>
                    <a:pt x="1599" y="977"/>
                    <a:pt x="3095" y="632"/>
                    <a:pt x="4592" y="387"/>
                  </a:cubicBezTo>
                  <a:cubicBezTo>
                    <a:pt x="6091" y="143"/>
                    <a:pt x="7591" y="1"/>
                    <a:pt x="9093" y="17"/>
                  </a:cubicBezTo>
                  <a:cubicBezTo>
                    <a:pt x="10592" y="33"/>
                    <a:pt x="12086" y="197"/>
                    <a:pt x="13572" y="442"/>
                  </a:cubicBezTo>
                  <a:cubicBezTo>
                    <a:pt x="15056" y="691"/>
                    <a:pt x="16536" y="1019"/>
                    <a:pt x="18007" y="13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4;p41">
              <a:extLst>
                <a:ext uri="{FF2B5EF4-FFF2-40B4-BE49-F238E27FC236}">
                  <a16:creationId xmlns:a16="http://schemas.microsoft.com/office/drawing/2014/main" id="{CD8EF6B3-C9F4-4888-8817-B18C67792D3C}"/>
                </a:ext>
              </a:extLst>
            </p:cNvPr>
            <p:cNvSpPr/>
            <p:nvPr/>
          </p:nvSpPr>
          <p:spPr>
            <a:xfrm>
              <a:off x="5855259" y="2418104"/>
              <a:ext cx="744286" cy="66131"/>
            </a:xfrm>
            <a:custGeom>
              <a:avLst/>
              <a:gdLst/>
              <a:ahLst/>
              <a:cxnLst/>
              <a:rect l="l" t="t" r="r" b="b"/>
              <a:pathLst>
                <a:path w="18028" h="1602" extrusionOk="0">
                  <a:moveTo>
                    <a:pt x="17922" y="1345"/>
                  </a:moveTo>
                  <a:cubicBezTo>
                    <a:pt x="17988" y="1360"/>
                    <a:pt x="18027" y="1426"/>
                    <a:pt x="18013" y="1492"/>
                  </a:cubicBezTo>
                  <a:cubicBezTo>
                    <a:pt x="17998" y="1558"/>
                    <a:pt x="17932" y="1599"/>
                    <a:pt x="17866" y="1584"/>
                  </a:cubicBezTo>
                  <a:cubicBezTo>
                    <a:pt x="16402" y="1242"/>
                    <a:pt x="14934" y="919"/>
                    <a:pt x="13463" y="679"/>
                  </a:cubicBezTo>
                  <a:cubicBezTo>
                    <a:pt x="11994" y="436"/>
                    <a:pt x="10523" y="278"/>
                    <a:pt x="9048" y="260"/>
                  </a:cubicBezTo>
                  <a:cubicBezTo>
                    <a:pt x="7568" y="244"/>
                    <a:pt x="6087" y="385"/>
                    <a:pt x="4608" y="624"/>
                  </a:cubicBezTo>
                  <a:cubicBezTo>
                    <a:pt x="3127" y="865"/>
                    <a:pt x="1646" y="1204"/>
                    <a:pt x="166" y="1586"/>
                  </a:cubicBezTo>
                  <a:cubicBezTo>
                    <a:pt x="100" y="1602"/>
                    <a:pt x="34" y="1564"/>
                    <a:pt x="16" y="1498"/>
                  </a:cubicBezTo>
                  <a:cubicBezTo>
                    <a:pt x="0" y="1432"/>
                    <a:pt x="38" y="1366"/>
                    <a:pt x="104" y="1349"/>
                  </a:cubicBezTo>
                  <a:cubicBezTo>
                    <a:pt x="1592" y="965"/>
                    <a:pt x="3080" y="624"/>
                    <a:pt x="4570" y="382"/>
                  </a:cubicBezTo>
                  <a:cubicBezTo>
                    <a:pt x="6062" y="140"/>
                    <a:pt x="7555" y="0"/>
                    <a:pt x="9049" y="15"/>
                  </a:cubicBezTo>
                  <a:cubicBezTo>
                    <a:pt x="10541" y="31"/>
                    <a:pt x="12025" y="193"/>
                    <a:pt x="13505" y="435"/>
                  </a:cubicBezTo>
                  <a:cubicBezTo>
                    <a:pt x="14983" y="680"/>
                    <a:pt x="16455" y="1005"/>
                    <a:pt x="17922" y="1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5;p41">
              <a:extLst>
                <a:ext uri="{FF2B5EF4-FFF2-40B4-BE49-F238E27FC236}">
                  <a16:creationId xmlns:a16="http://schemas.microsoft.com/office/drawing/2014/main" id="{9A9BB9F0-6DAD-409A-BA00-59021E25D6EE}"/>
                </a:ext>
              </a:extLst>
            </p:cNvPr>
            <p:cNvSpPr/>
            <p:nvPr/>
          </p:nvSpPr>
          <p:spPr>
            <a:xfrm>
              <a:off x="5855300" y="2493196"/>
              <a:ext cx="740653" cy="65470"/>
            </a:xfrm>
            <a:custGeom>
              <a:avLst/>
              <a:gdLst/>
              <a:ahLst/>
              <a:cxnLst/>
              <a:rect l="l" t="t" r="r" b="b"/>
              <a:pathLst>
                <a:path w="17940" h="1586" extrusionOk="0">
                  <a:moveTo>
                    <a:pt x="17834" y="1330"/>
                  </a:moveTo>
                  <a:cubicBezTo>
                    <a:pt x="17900" y="1345"/>
                    <a:pt x="17940" y="1411"/>
                    <a:pt x="17925" y="1477"/>
                  </a:cubicBezTo>
                  <a:cubicBezTo>
                    <a:pt x="17911" y="1543"/>
                    <a:pt x="17844" y="1584"/>
                    <a:pt x="17778" y="1570"/>
                  </a:cubicBezTo>
                  <a:cubicBezTo>
                    <a:pt x="16322" y="1232"/>
                    <a:pt x="14861" y="913"/>
                    <a:pt x="13399" y="676"/>
                  </a:cubicBezTo>
                  <a:cubicBezTo>
                    <a:pt x="11936" y="436"/>
                    <a:pt x="10472" y="279"/>
                    <a:pt x="9004" y="263"/>
                  </a:cubicBezTo>
                  <a:cubicBezTo>
                    <a:pt x="7532" y="245"/>
                    <a:pt x="6059" y="383"/>
                    <a:pt x="4587" y="620"/>
                  </a:cubicBezTo>
                  <a:cubicBezTo>
                    <a:pt x="3111" y="856"/>
                    <a:pt x="1638" y="1192"/>
                    <a:pt x="167" y="1570"/>
                  </a:cubicBezTo>
                  <a:cubicBezTo>
                    <a:pt x="100" y="1586"/>
                    <a:pt x="34" y="1548"/>
                    <a:pt x="18" y="1480"/>
                  </a:cubicBezTo>
                  <a:cubicBezTo>
                    <a:pt x="1" y="1414"/>
                    <a:pt x="40" y="1349"/>
                    <a:pt x="106" y="1332"/>
                  </a:cubicBezTo>
                  <a:cubicBezTo>
                    <a:pt x="1585" y="952"/>
                    <a:pt x="3067" y="617"/>
                    <a:pt x="4549" y="378"/>
                  </a:cubicBezTo>
                  <a:cubicBezTo>
                    <a:pt x="6033" y="140"/>
                    <a:pt x="7520" y="0"/>
                    <a:pt x="9005" y="16"/>
                  </a:cubicBezTo>
                  <a:cubicBezTo>
                    <a:pt x="10490" y="33"/>
                    <a:pt x="11968" y="193"/>
                    <a:pt x="13439" y="432"/>
                  </a:cubicBezTo>
                  <a:cubicBezTo>
                    <a:pt x="14908" y="673"/>
                    <a:pt x="16373" y="993"/>
                    <a:pt x="17834" y="13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6;p41">
              <a:extLst>
                <a:ext uri="{FF2B5EF4-FFF2-40B4-BE49-F238E27FC236}">
                  <a16:creationId xmlns:a16="http://schemas.microsoft.com/office/drawing/2014/main" id="{1B7270AC-10C8-41A3-BDD8-346DD6C9B49B}"/>
                </a:ext>
              </a:extLst>
            </p:cNvPr>
            <p:cNvSpPr/>
            <p:nvPr/>
          </p:nvSpPr>
          <p:spPr>
            <a:xfrm>
              <a:off x="5855135" y="2568330"/>
              <a:ext cx="737309" cy="64686"/>
            </a:xfrm>
            <a:custGeom>
              <a:avLst/>
              <a:gdLst/>
              <a:ahLst/>
              <a:cxnLst/>
              <a:rect l="l" t="t" r="r" b="b"/>
              <a:pathLst>
                <a:path w="17859" h="1567" extrusionOk="0">
                  <a:moveTo>
                    <a:pt x="17750" y="1310"/>
                  </a:moveTo>
                  <a:cubicBezTo>
                    <a:pt x="17816" y="1325"/>
                    <a:pt x="17859" y="1391"/>
                    <a:pt x="17841" y="1457"/>
                  </a:cubicBezTo>
                  <a:cubicBezTo>
                    <a:pt x="17826" y="1523"/>
                    <a:pt x="17760" y="1565"/>
                    <a:pt x="17694" y="1549"/>
                  </a:cubicBezTo>
                  <a:cubicBezTo>
                    <a:pt x="16245" y="1221"/>
                    <a:pt x="14792" y="906"/>
                    <a:pt x="13334" y="671"/>
                  </a:cubicBezTo>
                  <a:cubicBezTo>
                    <a:pt x="11879" y="437"/>
                    <a:pt x="10420" y="280"/>
                    <a:pt x="8958" y="265"/>
                  </a:cubicBezTo>
                  <a:cubicBezTo>
                    <a:pt x="7495" y="249"/>
                    <a:pt x="6029" y="384"/>
                    <a:pt x="4563" y="617"/>
                  </a:cubicBezTo>
                  <a:cubicBezTo>
                    <a:pt x="3099" y="851"/>
                    <a:pt x="1631" y="1181"/>
                    <a:pt x="165" y="1551"/>
                  </a:cubicBezTo>
                  <a:cubicBezTo>
                    <a:pt x="99" y="1567"/>
                    <a:pt x="33" y="1527"/>
                    <a:pt x="16" y="1461"/>
                  </a:cubicBezTo>
                  <a:cubicBezTo>
                    <a:pt x="0" y="1395"/>
                    <a:pt x="40" y="1329"/>
                    <a:pt x="106" y="1312"/>
                  </a:cubicBezTo>
                  <a:cubicBezTo>
                    <a:pt x="1575" y="940"/>
                    <a:pt x="3049" y="608"/>
                    <a:pt x="4526" y="373"/>
                  </a:cubicBezTo>
                  <a:cubicBezTo>
                    <a:pt x="6003" y="137"/>
                    <a:pt x="7483" y="1"/>
                    <a:pt x="8960" y="17"/>
                  </a:cubicBezTo>
                  <a:cubicBezTo>
                    <a:pt x="10438" y="33"/>
                    <a:pt x="11907" y="191"/>
                    <a:pt x="13374" y="428"/>
                  </a:cubicBezTo>
                  <a:cubicBezTo>
                    <a:pt x="14839" y="667"/>
                    <a:pt x="16297" y="980"/>
                    <a:pt x="17750" y="1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7;p41">
              <a:extLst>
                <a:ext uri="{FF2B5EF4-FFF2-40B4-BE49-F238E27FC236}">
                  <a16:creationId xmlns:a16="http://schemas.microsoft.com/office/drawing/2014/main" id="{8450B5B7-C736-45D0-86D1-49FE02C2015A}"/>
                </a:ext>
              </a:extLst>
            </p:cNvPr>
            <p:cNvSpPr/>
            <p:nvPr/>
          </p:nvSpPr>
          <p:spPr>
            <a:xfrm>
              <a:off x="5855259" y="2643546"/>
              <a:ext cx="483984" cy="64025"/>
            </a:xfrm>
            <a:custGeom>
              <a:avLst/>
              <a:gdLst/>
              <a:ahLst/>
              <a:cxnLst/>
              <a:rect l="l" t="t" r="r" b="b"/>
              <a:pathLst>
                <a:path w="11723" h="1551" extrusionOk="0">
                  <a:moveTo>
                    <a:pt x="11606" y="190"/>
                  </a:moveTo>
                  <a:cubicBezTo>
                    <a:pt x="11675" y="197"/>
                    <a:pt x="11722" y="257"/>
                    <a:pt x="11715" y="325"/>
                  </a:cubicBezTo>
                  <a:cubicBezTo>
                    <a:pt x="11708" y="392"/>
                    <a:pt x="11647" y="441"/>
                    <a:pt x="11580" y="433"/>
                  </a:cubicBezTo>
                  <a:cubicBezTo>
                    <a:pt x="11135" y="384"/>
                    <a:pt x="10692" y="344"/>
                    <a:pt x="10248" y="315"/>
                  </a:cubicBezTo>
                  <a:cubicBezTo>
                    <a:pt x="9801" y="285"/>
                    <a:pt x="9357" y="266"/>
                    <a:pt x="8917" y="263"/>
                  </a:cubicBezTo>
                  <a:cubicBezTo>
                    <a:pt x="7459" y="246"/>
                    <a:pt x="6003" y="382"/>
                    <a:pt x="4544" y="611"/>
                  </a:cubicBezTo>
                  <a:cubicBezTo>
                    <a:pt x="3087" y="840"/>
                    <a:pt x="1627" y="1167"/>
                    <a:pt x="165" y="1534"/>
                  </a:cubicBezTo>
                  <a:cubicBezTo>
                    <a:pt x="99" y="1551"/>
                    <a:pt x="32" y="1511"/>
                    <a:pt x="16" y="1445"/>
                  </a:cubicBezTo>
                  <a:cubicBezTo>
                    <a:pt x="0" y="1379"/>
                    <a:pt x="40" y="1313"/>
                    <a:pt x="106" y="1295"/>
                  </a:cubicBezTo>
                  <a:cubicBezTo>
                    <a:pt x="1570" y="928"/>
                    <a:pt x="3035" y="601"/>
                    <a:pt x="4507" y="369"/>
                  </a:cubicBezTo>
                  <a:cubicBezTo>
                    <a:pt x="5977" y="135"/>
                    <a:pt x="7449" y="0"/>
                    <a:pt x="8918" y="17"/>
                  </a:cubicBezTo>
                  <a:cubicBezTo>
                    <a:pt x="9372" y="22"/>
                    <a:pt x="9820" y="40"/>
                    <a:pt x="10265" y="68"/>
                  </a:cubicBezTo>
                  <a:cubicBezTo>
                    <a:pt x="10714" y="100"/>
                    <a:pt x="11162" y="140"/>
                    <a:pt x="11606" y="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8;p41">
              <a:extLst>
                <a:ext uri="{FF2B5EF4-FFF2-40B4-BE49-F238E27FC236}">
                  <a16:creationId xmlns:a16="http://schemas.microsoft.com/office/drawing/2014/main" id="{03F8D72A-95B9-4A81-853E-1B9606F6777C}"/>
                </a:ext>
              </a:extLst>
            </p:cNvPr>
            <p:cNvSpPr/>
            <p:nvPr/>
          </p:nvSpPr>
          <p:spPr>
            <a:xfrm>
              <a:off x="5855176" y="2718638"/>
              <a:ext cx="476140" cy="63365"/>
            </a:xfrm>
            <a:custGeom>
              <a:avLst/>
              <a:gdLst/>
              <a:ahLst/>
              <a:cxnLst/>
              <a:rect l="l" t="t" r="r" b="b"/>
              <a:pathLst>
                <a:path w="11533" h="1535" extrusionOk="0">
                  <a:moveTo>
                    <a:pt x="11416" y="175"/>
                  </a:moveTo>
                  <a:cubicBezTo>
                    <a:pt x="11484" y="182"/>
                    <a:pt x="11532" y="242"/>
                    <a:pt x="11525" y="310"/>
                  </a:cubicBezTo>
                  <a:cubicBezTo>
                    <a:pt x="11517" y="378"/>
                    <a:pt x="11457" y="426"/>
                    <a:pt x="11388" y="419"/>
                  </a:cubicBezTo>
                  <a:cubicBezTo>
                    <a:pt x="10970" y="375"/>
                    <a:pt x="10550" y="338"/>
                    <a:pt x="10132" y="310"/>
                  </a:cubicBezTo>
                  <a:cubicBezTo>
                    <a:pt x="9710" y="285"/>
                    <a:pt x="9289" y="267"/>
                    <a:pt x="8873" y="262"/>
                  </a:cubicBezTo>
                  <a:cubicBezTo>
                    <a:pt x="7423" y="245"/>
                    <a:pt x="5974" y="379"/>
                    <a:pt x="4522" y="607"/>
                  </a:cubicBezTo>
                  <a:cubicBezTo>
                    <a:pt x="3072" y="834"/>
                    <a:pt x="1618" y="1159"/>
                    <a:pt x="165" y="1518"/>
                  </a:cubicBezTo>
                  <a:cubicBezTo>
                    <a:pt x="99" y="1534"/>
                    <a:pt x="33" y="1493"/>
                    <a:pt x="17" y="1427"/>
                  </a:cubicBezTo>
                  <a:cubicBezTo>
                    <a:pt x="1" y="1361"/>
                    <a:pt x="40" y="1295"/>
                    <a:pt x="106" y="1279"/>
                  </a:cubicBezTo>
                  <a:cubicBezTo>
                    <a:pt x="1564" y="918"/>
                    <a:pt x="3022" y="595"/>
                    <a:pt x="4486" y="366"/>
                  </a:cubicBezTo>
                  <a:cubicBezTo>
                    <a:pt x="5948" y="135"/>
                    <a:pt x="7411" y="0"/>
                    <a:pt x="8876" y="16"/>
                  </a:cubicBezTo>
                  <a:cubicBezTo>
                    <a:pt x="9304" y="22"/>
                    <a:pt x="9728" y="37"/>
                    <a:pt x="10148" y="65"/>
                  </a:cubicBezTo>
                  <a:cubicBezTo>
                    <a:pt x="10572" y="91"/>
                    <a:pt x="10995" y="128"/>
                    <a:pt x="11416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9;p41">
              <a:extLst>
                <a:ext uri="{FF2B5EF4-FFF2-40B4-BE49-F238E27FC236}">
                  <a16:creationId xmlns:a16="http://schemas.microsoft.com/office/drawing/2014/main" id="{2E85269F-3A21-4A4C-986E-D777D651438F}"/>
                </a:ext>
              </a:extLst>
            </p:cNvPr>
            <p:cNvSpPr/>
            <p:nvPr/>
          </p:nvSpPr>
          <p:spPr>
            <a:xfrm>
              <a:off x="5855259" y="2793896"/>
              <a:ext cx="468172" cy="62622"/>
            </a:xfrm>
            <a:custGeom>
              <a:avLst/>
              <a:gdLst/>
              <a:ahLst/>
              <a:cxnLst/>
              <a:rect l="l" t="t" r="r" b="b"/>
              <a:pathLst>
                <a:path w="11340" h="1517" extrusionOk="0">
                  <a:moveTo>
                    <a:pt x="11222" y="155"/>
                  </a:moveTo>
                  <a:cubicBezTo>
                    <a:pt x="11289" y="162"/>
                    <a:pt x="11339" y="221"/>
                    <a:pt x="11332" y="290"/>
                  </a:cubicBezTo>
                  <a:cubicBezTo>
                    <a:pt x="11326" y="357"/>
                    <a:pt x="11266" y="407"/>
                    <a:pt x="11198" y="400"/>
                  </a:cubicBezTo>
                  <a:cubicBezTo>
                    <a:pt x="10805" y="359"/>
                    <a:pt x="10410" y="328"/>
                    <a:pt x="10014" y="304"/>
                  </a:cubicBezTo>
                  <a:cubicBezTo>
                    <a:pt x="9616" y="279"/>
                    <a:pt x="9221" y="265"/>
                    <a:pt x="8829" y="262"/>
                  </a:cubicBezTo>
                  <a:cubicBezTo>
                    <a:pt x="7386" y="247"/>
                    <a:pt x="5941" y="378"/>
                    <a:pt x="4500" y="602"/>
                  </a:cubicBezTo>
                  <a:cubicBezTo>
                    <a:pt x="3058" y="827"/>
                    <a:pt x="1612" y="1144"/>
                    <a:pt x="166" y="1501"/>
                  </a:cubicBezTo>
                  <a:cubicBezTo>
                    <a:pt x="100" y="1517"/>
                    <a:pt x="34" y="1476"/>
                    <a:pt x="16" y="1410"/>
                  </a:cubicBezTo>
                  <a:cubicBezTo>
                    <a:pt x="0" y="1344"/>
                    <a:pt x="41" y="1278"/>
                    <a:pt x="106" y="1262"/>
                  </a:cubicBezTo>
                  <a:cubicBezTo>
                    <a:pt x="1556" y="906"/>
                    <a:pt x="3008" y="586"/>
                    <a:pt x="4463" y="360"/>
                  </a:cubicBezTo>
                  <a:cubicBezTo>
                    <a:pt x="5918" y="136"/>
                    <a:pt x="7376" y="1"/>
                    <a:pt x="8832" y="18"/>
                  </a:cubicBezTo>
                  <a:cubicBezTo>
                    <a:pt x="9234" y="21"/>
                    <a:pt x="9633" y="36"/>
                    <a:pt x="10031" y="59"/>
                  </a:cubicBezTo>
                  <a:cubicBezTo>
                    <a:pt x="10425" y="81"/>
                    <a:pt x="10824" y="115"/>
                    <a:pt x="11222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0;p41">
              <a:extLst>
                <a:ext uri="{FF2B5EF4-FFF2-40B4-BE49-F238E27FC236}">
                  <a16:creationId xmlns:a16="http://schemas.microsoft.com/office/drawing/2014/main" id="{F74F58BE-BC17-415E-BBCF-3605B99B0796}"/>
                </a:ext>
              </a:extLst>
            </p:cNvPr>
            <p:cNvSpPr/>
            <p:nvPr/>
          </p:nvSpPr>
          <p:spPr>
            <a:xfrm>
              <a:off x="5855176" y="2868988"/>
              <a:ext cx="460163" cy="61837"/>
            </a:xfrm>
            <a:custGeom>
              <a:avLst/>
              <a:gdLst/>
              <a:ahLst/>
              <a:cxnLst/>
              <a:rect l="l" t="t" r="r" b="b"/>
              <a:pathLst>
                <a:path w="11146" h="1498" extrusionOk="0">
                  <a:moveTo>
                    <a:pt x="11031" y="140"/>
                  </a:moveTo>
                  <a:cubicBezTo>
                    <a:pt x="11099" y="147"/>
                    <a:pt x="11146" y="206"/>
                    <a:pt x="11142" y="273"/>
                  </a:cubicBezTo>
                  <a:cubicBezTo>
                    <a:pt x="11136" y="342"/>
                    <a:pt x="11075" y="391"/>
                    <a:pt x="11006" y="384"/>
                  </a:cubicBezTo>
                  <a:cubicBezTo>
                    <a:pt x="10639" y="350"/>
                    <a:pt x="10270" y="320"/>
                    <a:pt x="9897" y="300"/>
                  </a:cubicBezTo>
                  <a:cubicBezTo>
                    <a:pt x="9524" y="279"/>
                    <a:pt x="9154" y="265"/>
                    <a:pt x="8787" y="260"/>
                  </a:cubicBezTo>
                  <a:cubicBezTo>
                    <a:pt x="7351" y="246"/>
                    <a:pt x="5915" y="376"/>
                    <a:pt x="4478" y="598"/>
                  </a:cubicBezTo>
                  <a:cubicBezTo>
                    <a:pt x="3035" y="821"/>
                    <a:pt x="1599" y="1134"/>
                    <a:pt x="165" y="1482"/>
                  </a:cubicBezTo>
                  <a:cubicBezTo>
                    <a:pt x="99" y="1498"/>
                    <a:pt x="33" y="1457"/>
                    <a:pt x="17" y="1392"/>
                  </a:cubicBezTo>
                  <a:cubicBezTo>
                    <a:pt x="1" y="1325"/>
                    <a:pt x="40" y="1260"/>
                    <a:pt x="106" y="1242"/>
                  </a:cubicBezTo>
                  <a:cubicBezTo>
                    <a:pt x="1552" y="891"/>
                    <a:pt x="2998" y="576"/>
                    <a:pt x="4441" y="354"/>
                  </a:cubicBezTo>
                  <a:cubicBezTo>
                    <a:pt x="5887" y="131"/>
                    <a:pt x="7336" y="0"/>
                    <a:pt x="8790" y="15"/>
                  </a:cubicBezTo>
                  <a:cubicBezTo>
                    <a:pt x="9169" y="18"/>
                    <a:pt x="9540" y="31"/>
                    <a:pt x="9911" y="53"/>
                  </a:cubicBezTo>
                  <a:cubicBezTo>
                    <a:pt x="10284" y="75"/>
                    <a:pt x="10657" y="105"/>
                    <a:pt x="11031" y="1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1;p41">
              <a:extLst>
                <a:ext uri="{FF2B5EF4-FFF2-40B4-BE49-F238E27FC236}">
                  <a16:creationId xmlns:a16="http://schemas.microsoft.com/office/drawing/2014/main" id="{B88FA806-25E7-48E1-8991-4898AE579C68}"/>
                </a:ext>
              </a:extLst>
            </p:cNvPr>
            <p:cNvSpPr/>
            <p:nvPr/>
          </p:nvSpPr>
          <p:spPr>
            <a:xfrm>
              <a:off x="5855259" y="2944204"/>
              <a:ext cx="460452" cy="61094"/>
            </a:xfrm>
            <a:custGeom>
              <a:avLst/>
              <a:gdLst/>
              <a:ahLst/>
              <a:cxnLst/>
              <a:rect l="l" t="t" r="r" b="b"/>
              <a:pathLst>
                <a:path w="11153" h="1480" extrusionOk="0">
                  <a:moveTo>
                    <a:pt x="11037" y="143"/>
                  </a:moveTo>
                  <a:cubicBezTo>
                    <a:pt x="11104" y="147"/>
                    <a:pt x="11153" y="209"/>
                    <a:pt x="11147" y="276"/>
                  </a:cubicBezTo>
                  <a:cubicBezTo>
                    <a:pt x="11141" y="344"/>
                    <a:pt x="11079" y="394"/>
                    <a:pt x="11012" y="386"/>
                  </a:cubicBezTo>
                  <a:cubicBezTo>
                    <a:pt x="10636" y="350"/>
                    <a:pt x="10256" y="320"/>
                    <a:pt x="9877" y="298"/>
                  </a:cubicBezTo>
                  <a:cubicBezTo>
                    <a:pt x="9495" y="276"/>
                    <a:pt x="9115" y="263"/>
                    <a:pt x="8739" y="260"/>
                  </a:cubicBezTo>
                  <a:cubicBezTo>
                    <a:pt x="7312" y="245"/>
                    <a:pt x="5881" y="373"/>
                    <a:pt x="4453" y="593"/>
                  </a:cubicBezTo>
                  <a:cubicBezTo>
                    <a:pt x="3017" y="813"/>
                    <a:pt x="1587" y="1122"/>
                    <a:pt x="162" y="1462"/>
                  </a:cubicBezTo>
                  <a:cubicBezTo>
                    <a:pt x="96" y="1480"/>
                    <a:pt x="30" y="1437"/>
                    <a:pt x="15" y="1373"/>
                  </a:cubicBezTo>
                  <a:cubicBezTo>
                    <a:pt x="0" y="1307"/>
                    <a:pt x="40" y="1241"/>
                    <a:pt x="104" y="1226"/>
                  </a:cubicBezTo>
                  <a:cubicBezTo>
                    <a:pt x="1543" y="881"/>
                    <a:pt x="2980" y="571"/>
                    <a:pt x="4415" y="351"/>
                  </a:cubicBezTo>
                  <a:cubicBezTo>
                    <a:pt x="5853" y="131"/>
                    <a:pt x="7296" y="0"/>
                    <a:pt x="8741" y="15"/>
                  </a:cubicBezTo>
                  <a:cubicBezTo>
                    <a:pt x="9125" y="19"/>
                    <a:pt x="9509" y="34"/>
                    <a:pt x="9889" y="55"/>
                  </a:cubicBezTo>
                  <a:cubicBezTo>
                    <a:pt x="10273" y="74"/>
                    <a:pt x="10655" y="106"/>
                    <a:pt x="11037" y="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2;p41">
              <a:extLst>
                <a:ext uri="{FF2B5EF4-FFF2-40B4-BE49-F238E27FC236}">
                  <a16:creationId xmlns:a16="http://schemas.microsoft.com/office/drawing/2014/main" id="{F1F722D3-53CF-4B23-A7BD-3291EE44EA73}"/>
                </a:ext>
              </a:extLst>
            </p:cNvPr>
            <p:cNvSpPr/>
            <p:nvPr/>
          </p:nvSpPr>
          <p:spPr>
            <a:xfrm>
              <a:off x="5034356" y="2004167"/>
              <a:ext cx="223517" cy="266916"/>
            </a:xfrm>
            <a:custGeom>
              <a:avLst/>
              <a:gdLst/>
              <a:ahLst/>
              <a:cxnLst/>
              <a:rect l="l" t="t" r="r" b="b"/>
              <a:pathLst>
                <a:path w="5414" h="6466" extrusionOk="0">
                  <a:moveTo>
                    <a:pt x="1906" y="868"/>
                  </a:moveTo>
                  <a:lnTo>
                    <a:pt x="3454" y="3675"/>
                  </a:lnTo>
                  <a:lnTo>
                    <a:pt x="1282" y="4010"/>
                  </a:lnTo>
                  <a:lnTo>
                    <a:pt x="1906" y="868"/>
                  </a:lnTo>
                  <a:close/>
                  <a:moveTo>
                    <a:pt x="2238" y="1"/>
                  </a:moveTo>
                  <a:lnTo>
                    <a:pt x="1332" y="142"/>
                  </a:lnTo>
                  <a:lnTo>
                    <a:pt x="1" y="6466"/>
                  </a:lnTo>
                  <a:lnTo>
                    <a:pt x="844" y="6337"/>
                  </a:lnTo>
                  <a:lnTo>
                    <a:pt x="1144" y="4721"/>
                  </a:lnTo>
                  <a:lnTo>
                    <a:pt x="3807" y="4309"/>
                  </a:lnTo>
                  <a:lnTo>
                    <a:pt x="4583" y="5758"/>
                  </a:lnTo>
                  <a:lnTo>
                    <a:pt x="5413" y="5631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;p41">
              <a:extLst>
                <a:ext uri="{FF2B5EF4-FFF2-40B4-BE49-F238E27FC236}">
                  <a16:creationId xmlns:a16="http://schemas.microsoft.com/office/drawing/2014/main" id="{3184335A-05F1-4511-8169-37A305CC8CA8}"/>
                </a:ext>
              </a:extLst>
            </p:cNvPr>
            <p:cNvSpPr/>
            <p:nvPr/>
          </p:nvSpPr>
          <p:spPr>
            <a:xfrm>
              <a:off x="6372735" y="2704809"/>
              <a:ext cx="228223" cy="272613"/>
            </a:xfrm>
            <a:custGeom>
              <a:avLst/>
              <a:gdLst/>
              <a:ahLst/>
              <a:cxnLst/>
              <a:rect l="l" t="t" r="r" b="b"/>
              <a:pathLst>
                <a:path w="5528" h="6604" extrusionOk="0">
                  <a:moveTo>
                    <a:pt x="852" y="1"/>
                  </a:moveTo>
                  <a:lnTo>
                    <a:pt x="765" y="683"/>
                  </a:lnTo>
                  <a:lnTo>
                    <a:pt x="4437" y="1149"/>
                  </a:lnTo>
                  <a:lnTo>
                    <a:pt x="78" y="5369"/>
                  </a:lnTo>
                  <a:lnTo>
                    <a:pt x="1" y="5989"/>
                  </a:lnTo>
                  <a:lnTo>
                    <a:pt x="4860" y="6604"/>
                  </a:lnTo>
                  <a:lnTo>
                    <a:pt x="4946" y="5921"/>
                  </a:lnTo>
                  <a:lnTo>
                    <a:pt x="1091" y="5432"/>
                  </a:lnTo>
                  <a:lnTo>
                    <a:pt x="5450" y="1212"/>
                  </a:lnTo>
                  <a:lnTo>
                    <a:pt x="5528" y="5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E67B5F-AE22-425E-8A63-07765109BEBA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1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810756" y="921300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849733" y="919011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376070" y="935126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BA8C9C-1288-4731-8B4B-5DEEBDEAA143}"/>
              </a:ext>
            </a:extLst>
          </p:cNvPr>
          <p:cNvGrpSpPr/>
          <p:nvPr/>
        </p:nvGrpSpPr>
        <p:grpSpPr>
          <a:xfrm>
            <a:off x="-4639848" y="1428272"/>
            <a:ext cx="3761244" cy="1020960"/>
            <a:chOff x="2728054" y="1000532"/>
            <a:chExt cx="5171486" cy="1685804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E4C0403B-EFB1-4100-97E0-37E842BC15A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AA2775DC-0EB4-4696-9D0F-4DBB4C9FDE7D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58B70B2-39DF-4E1E-8492-5A5FBA62DBB5}"/>
              </a:ext>
            </a:extLst>
          </p:cNvPr>
          <p:cNvSpPr/>
          <p:nvPr/>
        </p:nvSpPr>
        <p:spPr>
          <a:xfrm>
            <a:off x="-4600871" y="1425983"/>
            <a:ext cx="466729" cy="4514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15D7A-D652-463A-8983-238B1FDF6596}"/>
              </a:ext>
            </a:extLst>
          </p:cNvPr>
          <p:cNvSpPr txBox="1"/>
          <p:nvPr/>
        </p:nvSpPr>
        <p:spPr>
          <a:xfrm>
            <a:off x="-4074534" y="1416450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</p:spTree>
    <p:extLst>
      <p:ext uri="{BB962C8B-B14F-4D97-AF65-F5344CB8AC3E}">
        <p14:creationId xmlns:p14="http://schemas.microsoft.com/office/powerpoint/2010/main" val="12347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602366" y="1556864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41343" y="1554575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7680" y="1545042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-3929069" y="2219210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-3890092" y="2216921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-3355727" y="2266270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0BDA-040C-4631-9AB0-FAA454E4B3E3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9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38;p25">
            <a:extLst>
              <a:ext uri="{FF2B5EF4-FFF2-40B4-BE49-F238E27FC236}">
                <a16:creationId xmlns:a16="http://schemas.microsoft.com/office/drawing/2014/main" id="{21731147-E8E2-472A-976D-E5A8C25DBBE9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B07E-EC5F-4736-92CA-31A522DFD81F}"/>
              </a:ext>
            </a:extLst>
          </p:cNvPr>
          <p:cNvGrpSpPr/>
          <p:nvPr/>
        </p:nvGrpSpPr>
        <p:grpSpPr>
          <a:xfrm>
            <a:off x="656052" y="970718"/>
            <a:ext cx="3761244" cy="1020960"/>
            <a:chOff x="2728054" y="1000532"/>
            <a:chExt cx="5171486" cy="1685804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6EC9C1C-46CA-4BA8-84E0-E9C2C40FD1B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9350AEF-F87F-44B7-88EE-DAE31AEDD26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652E6C3-446C-4EA9-985B-C0779EDDFB12}"/>
              </a:ext>
            </a:extLst>
          </p:cNvPr>
          <p:cNvSpPr/>
          <p:nvPr/>
        </p:nvSpPr>
        <p:spPr>
          <a:xfrm>
            <a:off x="695029" y="9684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CDB3A-55DE-459A-A8F1-AF988937ACD1}"/>
              </a:ext>
            </a:extLst>
          </p:cNvPr>
          <p:cNvSpPr txBox="1"/>
          <p:nvPr/>
        </p:nvSpPr>
        <p:spPr>
          <a:xfrm>
            <a:off x="1221366" y="9845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A4A129-BBCF-4EB6-9CE1-B531C22357D3}"/>
              </a:ext>
            </a:extLst>
          </p:cNvPr>
          <p:cNvGrpSpPr/>
          <p:nvPr/>
        </p:nvGrpSpPr>
        <p:grpSpPr>
          <a:xfrm>
            <a:off x="1602366" y="1556864"/>
            <a:ext cx="3761244" cy="1020960"/>
            <a:chOff x="2728054" y="1000532"/>
            <a:chExt cx="5171486" cy="168580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E20A031-6E1B-4F9B-8274-83C328A297D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51E519D7-205A-4DAE-9844-6B9960DBD86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F11C47F-F8EF-4465-8308-46C380950452}"/>
              </a:ext>
            </a:extLst>
          </p:cNvPr>
          <p:cNvSpPr/>
          <p:nvPr/>
        </p:nvSpPr>
        <p:spPr>
          <a:xfrm>
            <a:off x="1641343" y="1554575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8EF19-7FE2-465C-BA2A-1C347D2B9C7C}"/>
              </a:ext>
            </a:extLst>
          </p:cNvPr>
          <p:cNvSpPr txBox="1"/>
          <p:nvPr/>
        </p:nvSpPr>
        <p:spPr>
          <a:xfrm>
            <a:off x="2167680" y="1545042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9C429-237A-4561-9B9F-3472EBD49648}"/>
              </a:ext>
            </a:extLst>
          </p:cNvPr>
          <p:cNvGrpSpPr/>
          <p:nvPr/>
        </p:nvGrpSpPr>
        <p:grpSpPr>
          <a:xfrm>
            <a:off x="2405915" y="2156837"/>
            <a:ext cx="3761244" cy="1020960"/>
            <a:chOff x="2728054" y="1000532"/>
            <a:chExt cx="5171486" cy="1685804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8DDCC515-4C64-4C2E-B8BB-419E05207204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1740D7BA-A1C3-4423-9517-B3A6E3F8DEEA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067FCEE-13A0-4C87-8042-F878BB109708}"/>
              </a:ext>
            </a:extLst>
          </p:cNvPr>
          <p:cNvSpPr/>
          <p:nvPr/>
        </p:nvSpPr>
        <p:spPr>
          <a:xfrm>
            <a:off x="2444892" y="2154548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CD0F7-0499-4CB6-8AA3-88CDFA1E5A07}"/>
              </a:ext>
            </a:extLst>
          </p:cNvPr>
          <p:cNvSpPr txBox="1"/>
          <p:nvPr/>
        </p:nvSpPr>
        <p:spPr>
          <a:xfrm>
            <a:off x="2979257" y="2203897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1E1D43-07B3-46F0-95A8-EA8AD71E4063}"/>
              </a:ext>
            </a:extLst>
          </p:cNvPr>
          <p:cNvGrpSpPr/>
          <p:nvPr/>
        </p:nvGrpSpPr>
        <p:grpSpPr>
          <a:xfrm>
            <a:off x="-3852869" y="2857283"/>
            <a:ext cx="3761244" cy="1020960"/>
            <a:chOff x="2728054" y="1000532"/>
            <a:chExt cx="5171486" cy="1685804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1655BF17-AEE0-4EC4-B873-DF2D198DA671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5B9C1637-B173-4A8E-8D66-A72D59D6CE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644D353-C5A2-48AF-8725-AD4B4F7A04C7}"/>
              </a:ext>
            </a:extLst>
          </p:cNvPr>
          <p:cNvSpPr/>
          <p:nvPr/>
        </p:nvSpPr>
        <p:spPr>
          <a:xfrm>
            <a:off x="-3813892" y="2854994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BBCC4-7F45-47F6-928F-F5D283DA2A6C}"/>
              </a:ext>
            </a:extLst>
          </p:cNvPr>
          <p:cNvSpPr txBox="1"/>
          <p:nvPr/>
        </p:nvSpPr>
        <p:spPr>
          <a:xfrm>
            <a:off x="-3279527" y="2904343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00AB7-7CCB-47CE-9B4D-7D8BEEBBC9DC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0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search and Inquiry Skills - Language Arts - 6th Grade by Slidesgo">
  <a:themeElements>
    <a:clrScheme name="Simple Light">
      <a:dk1>
        <a:srgbClr val="0F2238"/>
      </a:dk1>
      <a:lt1>
        <a:srgbClr val="FFFFFF"/>
      </a:lt1>
      <a:dk2>
        <a:srgbClr val="D3E6F6"/>
      </a:dk2>
      <a:lt2>
        <a:srgbClr val="A0B1C8"/>
      </a:lt2>
      <a:accent1>
        <a:srgbClr val="6B79B6"/>
      </a:accent1>
      <a:accent2>
        <a:srgbClr val="E19F25"/>
      </a:accent2>
      <a:accent3>
        <a:srgbClr val="B6372F"/>
      </a:accent3>
      <a:accent4>
        <a:srgbClr val="6C463B"/>
      </a:accent4>
      <a:accent5>
        <a:srgbClr val="557A7A"/>
      </a:accent5>
      <a:accent6>
        <a:srgbClr val="314A4A"/>
      </a:accent6>
      <a:hlink>
        <a:srgbClr val="0F2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1290</Words>
  <Application>Microsoft Office PowerPoint</Application>
  <PresentationFormat>On-screen Show (16:9)</PresentationFormat>
  <Paragraphs>323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Wingdings</vt:lpstr>
      <vt:lpstr>Bahnschrift SemiBold Condensed</vt:lpstr>
      <vt:lpstr>Times New Roman</vt:lpstr>
      <vt:lpstr>Cascadia Mono SemiBold</vt:lpstr>
      <vt:lpstr>ABeeZee</vt:lpstr>
      <vt:lpstr>Arial</vt:lpstr>
      <vt:lpstr>Albert Sans</vt:lpstr>
      <vt:lpstr>Research and Inquiry Skills - Language Arts - 6th Grade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mabuphongram171@gmail.com</cp:lastModifiedBy>
  <cp:revision>222</cp:revision>
  <dcterms:modified xsi:type="dcterms:W3CDTF">2024-08-26T15:48:09Z</dcterms:modified>
</cp:coreProperties>
</file>