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176525"/>
            <a:ext cx="8520600" cy="47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Using machine learning to detect IAP fraud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 algn="l">
              <a:spcBef>
                <a:spcPts val="0"/>
              </a:spcBef>
              <a:buNone/>
            </a:pPr>
            <a:r>
              <a:rPr b="1" lang="en" sz="1400"/>
              <a:t>Problem Definition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 rtl="0" algn="l">
              <a:spcBef>
                <a:spcPts val="0"/>
              </a:spcBef>
              <a:buNone/>
            </a:pPr>
            <a:r>
              <a:rPr lang="en" sz="1400"/>
              <a:t>Player acquires paid game content (ex. coins, gems) without paying money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b="1" lang="en" sz="1400"/>
              <a:t>IAP Hacking Tools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Most, not all, require rooted/jailbreak</a:t>
            </a: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Lucky Patch</a:t>
            </a: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Creehack</a:t>
            </a: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Cydia and Localiapstore (IOS)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400"/>
              <a:t>Potential data we can use: OS version, Location, currency consistence, App billing format. etc.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 rtl="0" algn="l">
              <a:spcBef>
                <a:spcPts val="0"/>
              </a:spcBef>
              <a:buNone/>
            </a:pPr>
            <a:r>
              <a:rPr b="1" lang="en" sz="1400"/>
              <a:t>IAP Fraud Prevention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Implement local and/or remote receipt validation</a:t>
            </a: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Implement revenue verification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400"/>
              <a:t>Try to detect fraud using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176525"/>
            <a:ext cx="8520600" cy="47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Using machine learning to detect IAP fraud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 rtl="0" algn="l">
              <a:spcBef>
                <a:spcPts val="0"/>
              </a:spcBef>
              <a:buNone/>
            </a:pPr>
            <a:r>
              <a:rPr b="1" lang="en" sz="1400"/>
              <a:t>How ML Works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Data samples (ex. purchases)</a:t>
            </a: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Build a model from data matrix</a:t>
            </a: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Features are the columns and samples are the rows</a:t>
            </a: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Result is continuous (regression) or discrete (classification)</a:t>
            </a: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In case of IAP it is going to be valid or fraud</a:t>
            </a: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Supervised: (classification ex. OCR or regression ex. house price)</a:t>
            </a: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Unsupervised: no target values, discover similar groups (clustering)</a:t>
            </a: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Training set vs testing set to evaluate the algorithm (cross validation)</a:t>
            </a: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Use different estimators (or models ex. SVM)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400"/>
              <a:t>Choosing the parameters of the model (not covered here)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268450" y="235475"/>
            <a:ext cx="8520600" cy="459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machine learning to detect IAP fraud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Octave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Think of it like the free Matlab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Good for prototyping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Scikit-learn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Open source ML lib in python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Data standardization and normalization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Supervised Learning Estimators (Linear reg., SVM, Naive Bayes, KNN)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Unsupervised Clustering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Cross-Validation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Feature extraction and selection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A lot more visit: http://scikit-learn.org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ML in a container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The demo is checked to github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Clone it, follow the instructions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You should have an ML env template ready in 5 mins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