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A841-B669-4D38-A811-84247F833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027EE-0A24-4AAF-8ED3-A80DE05FB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78B8-2D6A-4CFA-9DA6-4A6A7027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C614-D607-443E-8F8A-A49D5B57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9D6D-C139-49B3-AD11-2D759DE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142C-3994-44E2-8FDA-A0DB9BE9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E704-4677-46CD-B1F9-8A45CD31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B320-0FCC-4235-821A-FEC897C7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41E1-F550-4D06-9E0D-B173B752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3CA9-04D8-4818-8B39-F0AC7A12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C82A4-3511-4873-88FA-156267196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7A344-00C9-4847-B458-CBC7BE1F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8C84-775E-4183-9F18-7AA657D4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BC5C-6E79-4494-918B-068BB296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240D-5D5C-4C38-9BE4-D1B891D5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4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3E97-E297-4373-9511-FE8DA283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59A7-5F2C-4D80-BED8-1596E895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5113-A89A-4AB0-AD01-63DFBA47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640E-B893-4AAD-B8B0-75E3E7AC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CD39-764C-4819-A52D-5C53B14D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4AB5-B926-40A6-A734-1425C59E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B458-EBDF-401E-A62D-6CBCA429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D11F6-0D41-47FA-BDBE-ADEDD9A2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F649-BA08-48F2-B7C2-D8992A5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C725-2003-4092-AD8C-82087523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2A0B-D932-4231-95C5-996D9FAD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DAD1-571A-45EE-AA81-B322FAC0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87332-56C6-4B5A-A738-3AB6CE06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1E56-30AF-465D-A164-3CE7183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B0513-B033-417B-9788-D34DB7D2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8B8D-B46D-4B7C-B76F-2BAAF6D6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D6E1-6D3F-46AB-8144-5A28BC7E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B864-92C9-41E6-8EBC-13F22B58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3CE7-5625-4309-A60E-1D2C664F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FA58B-09E9-4E24-B3C5-9208E747E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283C3-F439-4169-A8E4-8F809A3BA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08A12-D146-48BF-91C7-64FEBA96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17319-EE9C-4CAB-A7CF-0088BA1C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71773-CF49-4C1D-8D06-76BBD462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3290-78C8-4F38-BC80-D33A5CE3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55C20-6243-40A3-862E-7D48515F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32358-0D25-4E96-974B-38027C28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12646-C0A2-4CD5-8FC4-B8D26A35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EC910-DA6F-47D0-AC40-090D2765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DB0EE-4D90-4DA1-AE18-0629BB5D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5F88A-0076-42B2-92D3-8C721DF4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5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E7C4-7C0C-48DE-B6C1-B6BB1DE0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31FC-E7EA-44A7-ACA9-07118F9C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12CE-227F-494A-89F5-DB987BA8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69FD0-E505-4F7B-8E08-11FC3F25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4B86E-F523-4562-A1EB-4DBF240B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F11F1-6C14-4330-842B-F05F09D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4C38-8907-4693-94FF-70EB8B74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41DE4-1C7F-458F-833C-869DFF30D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9F46F-2476-4EB6-A06C-F7A49BF96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311DA-AA04-4072-8C75-E68134C5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E359A-52D5-4E85-A6D5-FA368CB2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D14D4-C07C-4630-8002-5B79401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E540A-A8DD-4BC8-A36E-A6809127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2C9A4-5962-4474-8D79-67BE17087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9004-5AEE-49BE-AA47-18E0F990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067A-BC31-4AD0-9A14-5DCE66B69E19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CD34-D679-4BBB-8CA0-562CC181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95510-4B3E-4455-AA3F-6C7BFACF3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7C70-AA1C-4BF8-B31F-FC1C3D534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8CFB-2FE2-4BE1-BBC7-34014FAF1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69668-DF89-4FEF-9863-90A8E98FF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Mahmood Abushaireh</dc:creator>
  <cp:lastModifiedBy>Mahmood Abushaireh</cp:lastModifiedBy>
  <cp:revision>1</cp:revision>
  <dcterms:created xsi:type="dcterms:W3CDTF">2020-08-25T08:17:18Z</dcterms:created>
  <dcterms:modified xsi:type="dcterms:W3CDTF">2020-08-25T08:18:02Z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2020-08-25T08:17:17Z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a31a5c9e-8072-411d-a2b8-a424caf3ea7b</vt:lpwstr>
  </property>
  <property fmtid="{D5CDD505-2E9C-101B-9397-08002B2CF9AE}" pid="8" name="MSIP_Label_f42aa342-8706-4288-bd11-ebb85995028c_ContentBits">
    <vt:lpwstr>0</vt:lpwstr>
  </property>
</Properties>
</file>