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2" r:id="rId5"/>
    <p:sldId id="268" r:id="rId6"/>
    <p:sldId id="260"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4A1C35-65C5-447E-8D87-DF6DC3D239FE}" v="6" dt="2018-11-13T16:06:21.534"/>
    <p1510:client id="{4656FCF4-E204-4EDD-8E03-CE52EF044EC0}" v="291" dt="2018-11-13T20:01:49.626"/>
    <p1510:client id="{56A8DB32-171E-4DF7-8817-4163DADBDFAF}" v="111" dt="2018-11-13T16:39:43.037"/>
    <p1510:client id="{475A4EC8-2B93-D540-0580-581DDFB07431}" v="433" dt="2018-11-13T16:49:02.044"/>
    <p1510:client id="{F750A443-3367-4447-A473-1386FA5515AD}" v="34" dt="2018-11-13T19:53:47.020"/>
    <p1510:client id="{8AD0C213-8ECA-467E-0776-92FAED09307F}" v="69" dt="2018-11-13T20:02:01.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ffer Parkkila" userId="S::cpa16002@student.mdh.se::95baa5ff-df8e-4dd5-b974-609c00dbd6b6" providerId="AD" clId="Web-{7A6E09D4-DCAA-0342-DA83-EA82E6BC39E2}"/>
    <pc:docChg chg="modSld">
      <pc:chgData name="Christoffer Parkkila" userId="S::cpa16002@student.mdh.se::95baa5ff-df8e-4dd5-b974-609c00dbd6b6" providerId="AD" clId="Web-{7A6E09D4-DCAA-0342-DA83-EA82E6BC39E2}" dt="2018-11-14T07:12:50.267" v="5" actId="20577"/>
      <pc:docMkLst>
        <pc:docMk/>
      </pc:docMkLst>
      <pc:sldChg chg="modSp">
        <pc:chgData name="Christoffer Parkkila" userId="S::cpa16002@student.mdh.se::95baa5ff-df8e-4dd5-b974-609c00dbd6b6" providerId="AD" clId="Web-{7A6E09D4-DCAA-0342-DA83-EA82E6BC39E2}" dt="2018-11-14T07:12:50.267" v="4" actId="20577"/>
        <pc:sldMkLst>
          <pc:docMk/>
          <pc:sldMk cId="2112801534" sldId="262"/>
        </pc:sldMkLst>
        <pc:spChg chg="mod">
          <ac:chgData name="Christoffer Parkkila" userId="S::cpa16002@student.mdh.se::95baa5ff-df8e-4dd5-b974-609c00dbd6b6" providerId="AD" clId="Web-{7A6E09D4-DCAA-0342-DA83-EA82E6BC39E2}" dt="2018-11-14T07:12:50.267" v="4" actId="20577"/>
          <ac:spMkLst>
            <pc:docMk/>
            <pc:sldMk cId="2112801534" sldId="262"/>
            <ac:spMk id="3" creationId="{F3C140C0-6325-4BFD-B494-198BC8596803}"/>
          </ac:spMkLst>
        </pc:spChg>
      </pc:sldChg>
    </pc:docChg>
  </pc:docChgLst>
  <pc:docChgLst>
    <pc:chgData name="Osamah Haitham Sabhan Al-Braichi" userId="S::oai16001@student.mdh.se::6a6f6781-f0b9-4d78-85ed-f068d48947fc" providerId="AD" clId="Web-{8AD0C213-8ECA-467E-0776-92FAED09307F}"/>
    <pc:docChg chg="addSld modSld">
      <pc:chgData name="Osamah Haitham Sabhan Al-Braichi" userId="S::oai16001@student.mdh.se::6a6f6781-f0b9-4d78-85ed-f068d48947fc" providerId="AD" clId="Web-{8AD0C213-8ECA-467E-0776-92FAED09307F}" dt="2018-11-13T20:02:01.697" v="239" actId="20577"/>
      <pc:docMkLst>
        <pc:docMk/>
      </pc:docMkLst>
      <pc:sldChg chg="modSp new">
        <pc:chgData name="Osamah Haitham Sabhan Al-Braichi" userId="S::oai16001@student.mdh.se::6a6f6781-f0b9-4d78-85ed-f068d48947fc" providerId="AD" clId="Web-{8AD0C213-8ECA-467E-0776-92FAED09307F}" dt="2018-11-13T20:02:01.697" v="238" actId="20577"/>
        <pc:sldMkLst>
          <pc:docMk/>
          <pc:sldMk cId="3909709789" sldId="265"/>
        </pc:sldMkLst>
        <pc:spChg chg="mod">
          <ac:chgData name="Osamah Haitham Sabhan Al-Braichi" userId="S::oai16001@student.mdh.se::6a6f6781-f0b9-4d78-85ed-f068d48947fc" providerId="AD" clId="Web-{8AD0C213-8ECA-467E-0776-92FAED09307F}" dt="2018-11-13T19:55:42.202" v="3" actId="20577"/>
          <ac:spMkLst>
            <pc:docMk/>
            <pc:sldMk cId="3909709789" sldId="265"/>
            <ac:spMk id="2" creationId="{54BC7AE3-7C7E-4B3A-BD4B-45D74D2D68C5}"/>
          </ac:spMkLst>
        </pc:spChg>
        <pc:spChg chg="mod">
          <ac:chgData name="Osamah Haitham Sabhan Al-Braichi" userId="S::oai16001@student.mdh.se::6a6f6781-f0b9-4d78-85ed-f068d48947fc" providerId="AD" clId="Web-{8AD0C213-8ECA-467E-0776-92FAED09307F}" dt="2018-11-13T20:02:01.697" v="238" actId="20577"/>
          <ac:spMkLst>
            <pc:docMk/>
            <pc:sldMk cId="3909709789" sldId="265"/>
            <ac:spMk id="3" creationId="{671DB789-E42F-493A-9B70-93ACEC7C13EB}"/>
          </ac:spMkLst>
        </pc:spChg>
      </pc:sldChg>
    </pc:docChg>
  </pc:docChgLst>
  <pc:docChgLst>
    <pc:chgData name="Matko Butkovic" userId="S::mbc18001@student.mdh.se::2a2c599e-2dc1-40a9-806c-28f9ddc6b1b8" providerId="AD" clId="Web-{8B4A1C35-65C5-447E-8D87-DF6DC3D239FE}"/>
    <pc:docChg chg="modSld">
      <pc:chgData name="Matko Butkovic" userId="S::mbc18001@student.mdh.se::2a2c599e-2dc1-40a9-806c-28f9ddc6b1b8" providerId="AD" clId="Web-{8B4A1C35-65C5-447E-8D87-DF6DC3D239FE}" dt="2018-11-13T16:06:21.534" v="11" actId="20577"/>
      <pc:docMkLst>
        <pc:docMk/>
      </pc:docMkLst>
      <pc:sldChg chg="modSp">
        <pc:chgData name="Matko Butkovic" userId="S::mbc18001@student.mdh.se::2a2c599e-2dc1-40a9-806c-28f9ddc6b1b8" providerId="AD" clId="Web-{8B4A1C35-65C5-447E-8D87-DF6DC3D239FE}" dt="2018-11-13T16:06:21.534" v="10" actId="20577"/>
        <pc:sldMkLst>
          <pc:docMk/>
          <pc:sldMk cId="3434954553" sldId="257"/>
        </pc:sldMkLst>
        <pc:spChg chg="mod">
          <ac:chgData name="Matko Butkovic" userId="S::mbc18001@student.mdh.se::2a2c599e-2dc1-40a9-806c-28f9ddc6b1b8" providerId="AD" clId="Web-{8B4A1C35-65C5-447E-8D87-DF6DC3D239FE}" dt="2018-11-13T16:06:21.534" v="10" actId="20577"/>
          <ac:spMkLst>
            <pc:docMk/>
            <pc:sldMk cId="3434954553" sldId="257"/>
            <ac:spMk id="3" creationId="{27A83F73-8BDD-484E-93C6-5FF8F1052E01}"/>
          </ac:spMkLst>
        </pc:spChg>
      </pc:sldChg>
    </pc:docChg>
  </pc:docChgLst>
  <pc:docChgLst>
    <pc:chgData name="Mohammed Abusamaan" userId="S::man18071@student.mdh.se::8f5565fa-aa11-4619-9f26-fb1db65373c6" providerId="AD" clId="Web-{38DFD6AC-CF35-4104-ACC4-BBCF71BC2B26}"/>
    <pc:docChg chg="addSld modSld">
      <pc:chgData name="Mohammed Abusamaan" userId="S::man18071@student.mdh.se::8f5565fa-aa11-4619-9f26-fb1db65373c6" providerId="AD" clId="Web-{38DFD6AC-CF35-4104-ACC4-BBCF71BC2B26}" dt="2018-11-13T12:55:31.144" v="74" actId="20577"/>
      <pc:docMkLst>
        <pc:docMk/>
      </pc:docMkLst>
      <pc:sldChg chg="addSp delSp modSp">
        <pc:chgData name="Mohammed Abusamaan" userId="S::man18071@student.mdh.se::8f5565fa-aa11-4619-9f26-fb1db65373c6" providerId="AD" clId="Web-{38DFD6AC-CF35-4104-ACC4-BBCF71BC2B26}" dt="2018-11-13T12:49:51.860" v="4" actId="20577"/>
        <pc:sldMkLst>
          <pc:docMk/>
          <pc:sldMk cId="109857222" sldId="256"/>
        </pc:sldMkLst>
        <pc:spChg chg="mod">
          <ac:chgData name="Mohammed Abusamaan" userId="S::man18071@student.mdh.se::8f5565fa-aa11-4619-9f26-fb1db65373c6" providerId="AD" clId="Web-{38DFD6AC-CF35-4104-ACC4-BBCF71BC2B26}" dt="2018-11-13T12:49:51.860" v="4" actId="20577"/>
          <ac:spMkLst>
            <pc:docMk/>
            <pc:sldMk cId="109857222" sldId="256"/>
            <ac:spMk id="3" creationId="{00000000-0000-0000-0000-000000000000}"/>
          </ac:spMkLst>
        </pc:spChg>
        <pc:graphicFrameChg chg="add del mod modGraphic">
          <ac:chgData name="Mohammed Abusamaan" userId="S::man18071@student.mdh.se::8f5565fa-aa11-4619-9f26-fb1db65373c6" providerId="AD" clId="Web-{38DFD6AC-CF35-4104-ACC4-BBCF71BC2B26}" dt="2018-11-13T12:49:06.607" v="1"/>
          <ac:graphicFrameMkLst>
            <pc:docMk/>
            <pc:sldMk cId="109857222" sldId="256"/>
            <ac:graphicFrameMk id="4" creationId="{4A77EA5D-74A4-4EDD-A880-7F247C857A5F}"/>
          </ac:graphicFrameMkLst>
        </pc:graphicFrameChg>
      </pc:sldChg>
      <pc:sldChg chg="modSp new">
        <pc:chgData name="Mohammed Abusamaan" userId="S::man18071@student.mdh.se::8f5565fa-aa11-4619-9f26-fb1db65373c6" providerId="AD" clId="Web-{38DFD6AC-CF35-4104-ACC4-BBCF71BC2B26}" dt="2018-11-13T12:55:29.112" v="72" actId="20577"/>
        <pc:sldMkLst>
          <pc:docMk/>
          <pc:sldMk cId="3434954553" sldId="257"/>
        </pc:sldMkLst>
        <pc:spChg chg="mod">
          <ac:chgData name="Mohammed Abusamaan" userId="S::man18071@student.mdh.se::8f5565fa-aa11-4619-9f26-fb1db65373c6" providerId="AD" clId="Web-{38DFD6AC-CF35-4104-ACC4-BBCF71BC2B26}" dt="2018-11-13T12:52:10.320" v="16" actId="20577"/>
          <ac:spMkLst>
            <pc:docMk/>
            <pc:sldMk cId="3434954553" sldId="257"/>
            <ac:spMk id="2" creationId="{F6E96A23-C7B0-420B-A37B-56C7C8353EB4}"/>
          </ac:spMkLst>
        </pc:spChg>
        <pc:spChg chg="mod">
          <ac:chgData name="Mohammed Abusamaan" userId="S::man18071@student.mdh.se::8f5565fa-aa11-4619-9f26-fb1db65373c6" providerId="AD" clId="Web-{38DFD6AC-CF35-4104-ACC4-BBCF71BC2B26}" dt="2018-11-13T12:55:29.112" v="72" actId="20577"/>
          <ac:spMkLst>
            <pc:docMk/>
            <pc:sldMk cId="3434954553" sldId="257"/>
            <ac:spMk id="3" creationId="{27A83F73-8BDD-484E-93C6-5FF8F1052E01}"/>
          </ac:spMkLst>
        </pc:spChg>
      </pc:sldChg>
    </pc:docChg>
  </pc:docChgLst>
  <pc:docChgLst>
    <pc:chgData name="Matko Butkovic" userId="S::mbc18001@student.mdh.se::2a2c599e-2dc1-40a9-806c-28f9ddc6b1b8" providerId="AD" clId="Web-{F750A443-3367-4447-A473-1386FA5515AD}"/>
    <pc:docChg chg="modSld">
      <pc:chgData name="Matko Butkovic" userId="S::mbc18001@student.mdh.se::2a2c599e-2dc1-40a9-806c-28f9ddc6b1b8" providerId="AD" clId="Web-{F750A443-3367-4447-A473-1386FA5515AD}" dt="2018-11-13T19:53:47.020" v="67" actId="20577"/>
      <pc:docMkLst>
        <pc:docMk/>
      </pc:docMkLst>
      <pc:sldChg chg="modSp">
        <pc:chgData name="Matko Butkovic" userId="S::mbc18001@student.mdh.se::2a2c599e-2dc1-40a9-806c-28f9ddc6b1b8" providerId="AD" clId="Web-{F750A443-3367-4447-A473-1386FA5515AD}" dt="2018-11-13T19:53:47.020" v="66" actId="20577"/>
        <pc:sldMkLst>
          <pc:docMk/>
          <pc:sldMk cId="2470853795" sldId="264"/>
        </pc:sldMkLst>
        <pc:spChg chg="mod">
          <ac:chgData name="Matko Butkovic" userId="S::mbc18001@student.mdh.se::2a2c599e-2dc1-40a9-806c-28f9ddc6b1b8" providerId="AD" clId="Web-{F750A443-3367-4447-A473-1386FA5515AD}" dt="2018-11-13T19:53:47.020" v="66" actId="20577"/>
          <ac:spMkLst>
            <pc:docMk/>
            <pc:sldMk cId="2470853795" sldId="264"/>
            <ac:spMk id="3" creationId="{92CA1DE0-5B56-456A-807C-C1CBE1CAC2F3}"/>
          </ac:spMkLst>
        </pc:spChg>
      </pc:sldChg>
    </pc:docChg>
  </pc:docChgLst>
  <pc:docChgLst>
    <pc:chgData name="Filip Andersson" userId="S::fan15003@student.mdh.se::97713224-4c1e-4221-8a5e-ffb1436f3fec" providerId="AD" clId="Web-{80804E8B-E61E-4E26-A547-B90153E58C73}"/>
    <pc:docChg chg="addSld modSld sldOrd">
      <pc:chgData name="Filip Andersson" userId="S::fan15003@student.mdh.se::97713224-4c1e-4221-8a5e-ffb1436f3fec" providerId="AD" clId="Web-{80804E8B-E61E-4E26-A547-B90153E58C73}" dt="2018-11-13T17:28:31.251" v="109" actId="20577"/>
      <pc:docMkLst>
        <pc:docMk/>
      </pc:docMkLst>
      <pc:sldChg chg="modSp">
        <pc:chgData name="Filip Andersson" userId="S::fan15003@student.mdh.se::97713224-4c1e-4221-8a5e-ffb1436f3fec" providerId="AD" clId="Web-{80804E8B-E61E-4E26-A547-B90153E58C73}" dt="2018-11-13T17:26:43.876" v="104" actId="20577"/>
        <pc:sldMkLst>
          <pc:docMk/>
          <pc:sldMk cId="1862267434" sldId="261"/>
        </pc:sldMkLst>
        <pc:spChg chg="mod">
          <ac:chgData name="Filip Andersson" userId="S::fan15003@student.mdh.se::97713224-4c1e-4221-8a5e-ffb1436f3fec" providerId="AD" clId="Web-{80804E8B-E61E-4E26-A547-B90153E58C73}" dt="2018-11-13T17:26:43.876" v="104" actId="20577"/>
          <ac:spMkLst>
            <pc:docMk/>
            <pc:sldMk cId="1862267434" sldId="261"/>
            <ac:spMk id="3" creationId="{A57D3E55-E56E-490F-A526-7F84431BF7A4}"/>
          </ac:spMkLst>
        </pc:spChg>
      </pc:sldChg>
      <pc:sldChg chg="modSp add ord replId">
        <pc:chgData name="Filip Andersson" userId="S::fan15003@student.mdh.se::97713224-4c1e-4221-8a5e-ffb1436f3fec" providerId="AD" clId="Web-{80804E8B-E61E-4E26-A547-B90153E58C73}" dt="2018-11-13T17:28:30.517" v="107" actId="20577"/>
        <pc:sldMkLst>
          <pc:docMk/>
          <pc:sldMk cId="2481853483" sldId="263"/>
        </pc:sldMkLst>
        <pc:spChg chg="mod">
          <ac:chgData name="Filip Andersson" userId="S::fan15003@student.mdh.se::97713224-4c1e-4221-8a5e-ffb1436f3fec" providerId="AD" clId="Web-{80804E8B-E61E-4E26-A547-B90153E58C73}" dt="2018-11-13T17:28:30.517" v="107" actId="20577"/>
          <ac:spMkLst>
            <pc:docMk/>
            <pc:sldMk cId="2481853483" sldId="263"/>
            <ac:spMk id="3" creationId="{F3C140C0-6325-4BFD-B494-198BC8596803}"/>
          </ac:spMkLst>
        </pc:spChg>
      </pc:sldChg>
    </pc:docChg>
  </pc:docChgLst>
  <pc:docChgLst>
    <pc:chgData name="Zaid Abed Jaser" userId="S::zar16001@student.mdh.se::425f5a0d-1cc7-4326-be4c-4447d62a2313" providerId="AD" clId="Web-{4656FCF4-E204-4EDD-8E03-CE52EF044EC0}"/>
    <pc:docChg chg="addSld modSld">
      <pc:chgData name="Zaid Abed Jaser" userId="S::zar16001@student.mdh.se::425f5a0d-1cc7-4326-be4c-4447d62a2313" providerId="AD" clId="Web-{4656FCF4-E204-4EDD-8E03-CE52EF044EC0}" dt="2018-11-13T20:01:49.642" v="585" actId="20577"/>
      <pc:docMkLst>
        <pc:docMk/>
      </pc:docMkLst>
      <pc:sldChg chg="modSp new">
        <pc:chgData name="Zaid Abed Jaser" userId="S::zar16001@student.mdh.se::425f5a0d-1cc7-4326-be4c-4447d62a2313" providerId="AD" clId="Web-{4656FCF4-E204-4EDD-8E03-CE52EF044EC0}" dt="2018-11-13T20:01:49.626" v="584" actId="20577"/>
        <pc:sldMkLst>
          <pc:docMk/>
          <pc:sldMk cId="1751913099" sldId="266"/>
        </pc:sldMkLst>
        <pc:spChg chg="mod">
          <ac:chgData name="Zaid Abed Jaser" userId="S::zar16001@student.mdh.se::425f5a0d-1cc7-4326-be4c-4447d62a2313" providerId="AD" clId="Web-{4656FCF4-E204-4EDD-8E03-CE52EF044EC0}" dt="2018-11-13T19:59:36.126" v="19" actId="20577"/>
          <ac:spMkLst>
            <pc:docMk/>
            <pc:sldMk cId="1751913099" sldId="266"/>
            <ac:spMk id="2" creationId="{B1307A22-67A7-4D18-9869-F5FCCC3B5744}"/>
          </ac:spMkLst>
        </pc:spChg>
        <pc:spChg chg="mod">
          <ac:chgData name="Zaid Abed Jaser" userId="S::zar16001@student.mdh.se::425f5a0d-1cc7-4326-be4c-4447d62a2313" providerId="AD" clId="Web-{4656FCF4-E204-4EDD-8E03-CE52EF044EC0}" dt="2018-11-13T20:01:49.626" v="584" actId="20577"/>
          <ac:spMkLst>
            <pc:docMk/>
            <pc:sldMk cId="1751913099" sldId="266"/>
            <ac:spMk id="3" creationId="{FF67CB50-8FE8-4D12-904D-F53D8648BE5E}"/>
          </ac:spMkLst>
        </pc:spChg>
      </pc:sldChg>
    </pc:docChg>
  </pc:docChgLst>
  <pc:docChgLst>
    <pc:chgData name="Christoffer Parkkila" userId="S::cpa16002@student.mdh.se::95baa5ff-df8e-4dd5-b974-609c00dbd6b6" providerId="AD" clId="Web-{7FA8FAF3-5A5E-AAA8-0C69-C9E38CB8FD5F}"/>
    <pc:docChg chg="addSld modSld">
      <pc:chgData name="Christoffer Parkkila" userId="S::cpa16002@student.mdh.se::95baa5ff-df8e-4dd5-b974-609c00dbd6b6" providerId="AD" clId="Web-{7FA8FAF3-5A5E-AAA8-0C69-C9E38CB8FD5F}" dt="2018-11-13T15:48:12.016" v="280" actId="20577"/>
      <pc:docMkLst>
        <pc:docMk/>
      </pc:docMkLst>
      <pc:sldChg chg="modSp new">
        <pc:chgData name="Christoffer Parkkila" userId="S::cpa16002@student.mdh.se::95baa5ff-df8e-4dd5-b974-609c00dbd6b6" providerId="AD" clId="Web-{7FA8FAF3-5A5E-AAA8-0C69-C9E38CB8FD5F}" dt="2018-11-13T15:37:02.797" v="69" actId="20577"/>
        <pc:sldMkLst>
          <pc:docMk/>
          <pc:sldMk cId="1996705793" sldId="258"/>
        </pc:sldMkLst>
        <pc:spChg chg="mod">
          <ac:chgData name="Christoffer Parkkila" userId="S::cpa16002@student.mdh.se::95baa5ff-df8e-4dd5-b974-609c00dbd6b6" providerId="AD" clId="Web-{7FA8FAF3-5A5E-AAA8-0C69-C9E38CB8FD5F}" dt="2018-11-13T15:32:46.703" v="19" actId="20577"/>
          <ac:spMkLst>
            <pc:docMk/>
            <pc:sldMk cId="1996705793" sldId="258"/>
            <ac:spMk id="2" creationId="{4D88068C-9DBE-417C-8FFC-8DC643FB94A1}"/>
          </ac:spMkLst>
        </pc:spChg>
        <pc:spChg chg="mod">
          <ac:chgData name="Christoffer Parkkila" userId="S::cpa16002@student.mdh.se::95baa5ff-df8e-4dd5-b974-609c00dbd6b6" providerId="AD" clId="Web-{7FA8FAF3-5A5E-AAA8-0C69-C9E38CB8FD5F}" dt="2018-11-13T15:37:02.797" v="69" actId="20577"/>
          <ac:spMkLst>
            <pc:docMk/>
            <pc:sldMk cId="1996705793" sldId="258"/>
            <ac:spMk id="3" creationId="{F3C140C0-6325-4BFD-B494-198BC8596803}"/>
          </ac:spMkLst>
        </pc:spChg>
      </pc:sldChg>
      <pc:sldChg chg="modSp new">
        <pc:chgData name="Christoffer Parkkila" userId="S::cpa16002@student.mdh.se::95baa5ff-df8e-4dd5-b974-609c00dbd6b6" providerId="AD" clId="Web-{7FA8FAF3-5A5E-AAA8-0C69-C9E38CB8FD5F}" dt="2018-11-13T15:48:10.906" v="278" actId="20577"/>
        <pc:sldMkLst>
          <pc:docMk/>
          <pc:sldMk cId="1417198036" sldId="259"/>
        </pc:sldMkLst>
        <pc:spChg chg="mod">
          <ac:chgData name="Christoffer Parkkila" userId="S::cpa16002@student.mdh.se::95baa5ff-df8e-4dd5-b974-609c00dbd6b6" providerId="AD" clId="Web-{7FA8FAF3-5A5E-AAA8-0C69-C9E38CB8FD5F}" dt="2018-11-13T15:37:28.109" v="74" actId="20577"/>
          <ac:spMkLst>
            <pc:docMk/>
            <pc:sldMk cId="1417198036" sldId="259"/>
            <ac:spMk id="2" creationId="{8EF724D6-3135-448A-B94B-C8043E39A821}"/>
          </ac:spMkLst>
        </pc:spChg>
        <pc:spChg chg="mod">
          <ac:chgData name="Christoffer Parkkila" userId="S::cpa16002@student.mdh.se::95baa5ff-df8e-4dd5-b974-609c00dbd6b6" providerId="AD" clId="Web-{7FA8FAF3-5A5E-AAA8-0C69-C9E38CB8FD5F}" dt="2018-11-13T15:48:10.906" v="278" actId="20577"/>
          <ac:spMkLst>
            <pc:docMk/>
            <pc:sldMk cId="1417198036" sldId="259"/>
            <ac:spMk id="3" creationId="{F0CE4B19-A63B-44AC-A271-FB1238046053}"/>
          </ac:spMkLst>
        </pc:spChg>
      </pc:sldChg>
    </pc:docChg>
  </pc:docChgLst>
  <pc:docChgLst>
    <pc:chgData name="Matko Butkovic" userId="S::mbc18001@student.mdh.se::2a2c599e-2dc1-40a9-806c-28f9ddc6b1b8" providerId="AD" clId="Web-{A75E9AF7-3573-4B65-9458-F572F5EDC8D0}"/>
    <pc:docChg chg="addSld modSld">
      <pc:chgData name="Matko Butkovic" userId="S::mbc18001@student.mdh.se::2a2c599e-2dc1-40a9-806c-28f9ddc6b1b8" providerId="AD" clId="Web-{A75E9AF7-3573-4B65-9458-F572F5EDC8D0}" dt="2018-11-13T18:54:29.435" v="220"/>
      <pc:docMkLst>
        <pc:docMk/>
      </pc:docMkLst>
      <pc:sldChg chg="addSp delSp">
        <pc:chgData name="Matko Butkovic" userId="S::mbc18001@student.mdh.se::2a2c599e-2dc1-40a9-806c-28f9ddc6b1b8" providerId="AD" clId="Web-{A75E9AF7-3573-4B65-9458-F572F5EDC8D0}" dt="2018-11-13T18:54:29.435" v="220"/>
        <pc:sldMkLst>
          <pc:docMk/>
          <pc:sldMk cId="3434954553" sldId="257"/>
        </pc:sldMkLst>
        <pc:spChg chg="add del">
          <ac:chgData name="Matko Butkovic" userId="S::mbc18001@student.mdh.se::2a2c599e-2dc1-40a9-806c-28f9ddc6b1b8" providerId="AD" clId="Web-{A75E9AF7-3573-4B65-9458-F572F5EDC8D0}" dt="2018-11-13T18:54:29.435" v="220"/>
          <ac:spMkLst>
            <pc:docMk/>
            <pc:sldMk cId="3434954553" sldId="257"/>
            <ac:spMk id="3" creationId="{27A83F73-8BDD-484E-93C6-5FF8F1052E01}"/>
          </ac:spMkLst>
        </pc:spChg>
        <pc:graphicFrameChg chg="add del">
          <ac:chgData name="Matko Butkovic" userId="S::mbc18001@student.mdh.se::2a2c599e-2dc1-40a9-806c-28f9ddc6b1b8" providerId="AD" clId="Web-{A75E9AF7-3573-4B65-9458-F572F5EDC8D0}" dt="2018-11-13T18:54:29.435" v="220"/>
          <ac:graphicFrameMkLst>
            <pc:docMk/>
            <pc:sldMk cId="3434954553" sldId="257"/>
            <ac:graphicFrameMk id="9" creationId="{7003CFDD-AE78-4E8D-8DA2-A35C6526CB73}"/>
          </ac:graphicFrameMkLst>
        </pc:graphicFrameChg>
      </pc:sldChg>
      <pc:sldChg chg="modSp new">
        <pc:chgData name="Matko Butkovic" userId="S::mbc18001@student.mdh.se::2a2c599e-2dc1-40a9-806c-28f9ddc6b1b8" providerId="AD" clId="Web-{A75E9AF7-3573-4B65-9458-F572F5EDC8D0}" dt="2018-11-13T18:53:57.575" v="217" actId="20577"/>
        <pc:sldMkLst>
          <pc:docMk/>
          <pc:sldMk cId="2470853795" sldId="264"/>
        </pc:sldMkLst>
        <pc:spChg chg="mod">
          <ac:chgData name="Matko Butkovic" userId="S::mbc18001@student.mdh.se::2a2c599e-2dc1-40a9-806c-28f9ddc6b1b8" providerId="AD" clId="Web-{A75E9AF7-3573-4B65-9458-F572F5EDC8D0}" dt="2018-11-13T18:44:58.053" v="5" actId="20577"/>
          <ac:spMkLst>
            <pc:docMk/>
            <pc:sldMk cId="2470853795" sldId="264"/>
            <ac:spMk id="2" creationId="{DEAB4830-F8A4-4AE5-943B-1C46100D434A}"/>
          </ac:spMkLst>
        </pc:spChg>
        <pc:spChg chg="mod">
          <ac:chgData name="Matko Butkovic" userId="S::mbc18001@student.mdh.se::2a2c599e-2dc1-40a9-806c-28f9ddc6b1b8" providerId="AD" clId="Web-{A75E9AF7-3573-4B65-9458-F572F5EDC8D0}" dt="2018-11-13T18:53:57.575" v="217" actId="20577"/>
          <ac:spMkLst>
            <pc:docMk/>
            <pc:sldMk cId="2470853795" sldId="264"/>
            <ac:spMk id="3" creationId="{92CA1DE0-5B56-456A-807C-C1CBE1CAC2F3}"/>
          </ac:spMkLst>
        </pc:spChg>
      </pc:sldChg>
    </pc:docChg>
  </pc:docChgLst>
  <pc:docChgLst>
    <pc:chgData name="Erika Weilander" userId="S::ewr15002@student.mdh.se::c0bf1b55-8eeb-426d-b8e4-9439ebf6e844" providerId="AD" clId="Web-{51EE5C65-9B38-49D8-8F93-694B7CBBE9A5}"/>
    <pc:docChg chg="addSld modSld">
      <pc:chgData name="Erika Weilander" userId="S::ewr15002@student.mdh.se::c0bf1b55-8eeb-426d-b8e4-9439ebf6e844" providerId="AD" clId="Web-{51EE5C65-9B38-49D8-8F93-694B7CBBE9A5}" dt="2018-11-14T05:38:10.115" v="321" actId="20577"/>
      <pc:docMkLst>
        <pc:docMk/>
      </pc:docMkLst>
      <pc:sldChg chg="modSp">
        <pc:chgData name="Erika Weilander" userId="S::ewr15002@student.mdh.se::c0bf1b55-8eeb-426d-b8e4-9439ebf6e844" providerId="AD" clId="Web-{51EE5C65-9B38-49D8-8F93-694B7CBBE9A5}" dt="2018-11-14T05:34:04.091" v="78" actId="20577"/>
        <pc:sldMkLst>
          <pc:docMk/>
          <pc:sldMk cId="3909709789" sldId="265"/>
        </pc:sldMkLst>
        <pc:spChg chg="mod">
          <ac:chgData name="Erika Weilander" userId="S::ewr15002@student.mdh.se::c0bf1b55-8eeb-426d-b8e4-9439ebf6e844" providerId="AD" clId="Web-{51EE5C65-9B38-49D8-8F93-694B7CBBE9A5}" dt="2018-11-14T05:34:04.091" v="78" actId="20577"/>
          <ac:spMkLst>
            <pc:docMk/>
            <pc:sldMk cId="3909709789" sldId="265"/>
            <ac:spMk id="3" creationId="{671DB789-E42F-493A-9B70-93ACEC7C13EB}"/>
          </ac:spMkLst>
        </pc:spChg>
      </pc:sldChg>
      <pc:sldChg chg="modSp">
        <pc:chgData name="Erika Weilander" userId="S::ewr15002@student.mdh.se::c0bf1b55-8eeb-426d-b8e4-9439ebf6e844" providerId="AD" clId="Web-{51EE5C65-9B38-49D8-8F93-694B7CBBE9A5}" dt="2018-11-14T05:38:10.115" v="320" actId="20577"/>
        <pc:sldMkLst>
          <pc:docMk/>
          <pc:sldMk cId="1751913099" sldId="266"/>
        </pc:sldMkLst>
        <pc:spChg chg="mod">
          <ac:chgData name="Erika Weilander" userId="S::ewr15002@student.mdh.se::c0bf1b55-8eeb-426d-b8e4-9439ebf6e844" providerId="AD" clId="Web-{51EE5C65-9B38-49D8-8F93-694B7CBBE9A5}" dt="2018-11-14T05:38:10.115" v="320" actId="20577"/>
          <ac:spMkLst>
            <pc:docMk/>
            <pc:sldMk cId="1751913099" sldId="266"/>
            <ac:spMk id="3" creationId="{FF67CB50-8FE8-4D12-904D-F53D8648BE5E}"/>
          </ac:spMkLst>
        </pc:spChg>
      </pc:sldChg>
      <pc:sldChg chg="modSp new">
        <pc:chgData name="Erika Weilander" userId="S::ewr15002@student.mdh.se::c0bf1b55-8eeb-426d-b8e4-9439ebf6e844" providerId="AD" clId="Web-{51EE5C65-9B38-49D8-8F93-694B7CBBE9A5}" dt="2018-11-14T05:37:49.255" v="316" actId="20577"/>
        <pc:sldMkLst>
          <pc:docMk/>
          <pc:sldMk cId="448092439" sldId="268"/>
        </pc:sldMkLst>
        <pc:spChg chg="mod">
          <ac:chgData name="Erika Weilander" userId="S::ewr15002@student.mdh.se::c0bf1b55-8eeb-426d-b8e4-9439ebf6e844" providerId="AD" clId="Web-{51EE5C65-9B38-49D8-8F93-694B7CBBE9A5}" dt="2018-11-14T05:31:29.168" v="11" actId="20577"/>
          <ac:spMkLst>
            <pc:docMk/>
            <pc:sldMk cId="448092439" sldId="268"/>
            <ac:spMk id="2" creationId="{45E12B2B-5AFF-4AFB-A0C1-EA428E2E8448}"/>
          </ac:spMkLst>
        </pc:spChg>
        <pc:spChg chg="mod">
          <ac:chgData name="Erika Weilander" userId="S::ewr15002@student.mdh.se::c0bf1b55-8eeb-426d-b8e4-9439ebf6e844" providerId="AD" clId="Web-{51EE5C65-9B38-49D8-8F93-694B7CBBE9A5}" dt="2018-11-14T05:37:49.255" v="316" actId="20577"/>
          <ac:spMkLst>
            <pc:docMk/>
            <pc:sldMk cId="448092439" sldId="268"/>
            <ac:spMk id="3" creationId="{76465998-AC2D-4CE0-A021-41FE79F269FF}"/>
          </ac:spMkLst>
        </pc:spChg>
      </pc:sldChg>
    </pc:docChg>
  </pc:docChgLst>
  <pc:docChgLst>
    <pc:chgData name="Sai Vijay Vemasani" userId="S::svi18002@student.mdh.se::00dc291c-3163-4c56-baf7-016b7277d9e1" providerId="AD" clId="Web-{C9D34F2E-1EFB-4B5F-8DB1-F772DB3DC00A}"/>
    <pc:docChg chg="addSld modSld">
      <pc:chgData name="Sai Vijay Vemasani" userId="S::svi18002@student.mdh.se::00dc291c-3163-4c56-baf7-016b7277d9e1" providerId="AD" clId="Web-{C9D34F2E-1EFB-4B5F-8DB1-F772DB3DC00A}" dt="2018-11-13T21:08:46.923" v="226" actId="20577"/>
      <pc:docMkLst>
        <pc:docMk/>
      </pc:docMkLst>
      <pc:sldChg chg="modSp new">
        <pc:chgData name="Sai Vijay Vemasani" userId="S::svi18002@student.mdh.se::00dc291c-3163-4c56-baf7-016b7277d9e1" providerId="AD" clId="Web-{C9D34F2E-1EFB-4B5F-8DB1-F772DB3DC00A}" dt="2018-11-13T21:08:46.923" v="225" actId="20577"/>
        <pc:sldMkLst>
          <pc:docMk/>
          <pc:sldMk cId="2861532992" sldId="267"/>
        </pc:sldMkLst>
        <pc:spChg chg="mod">
          <ac:chgData name="Sai Vijay Vemasani" userId="S::svi18002@student.mdh.se::00dc291c-3163-4c56-baf7-016b7277d9e1" providerId="AD" clId="Web-{C9D34F2E-1EFB-4B5F-8DB1-F772DB3DC00A}" dt="2018-11-13T20:57:20.408" v="1" actId="20577"/>
          <ac:spMkLst>
            <pc:docMk/>
            <pc:sldMk cId="2861532992" sldId="267"/>
            <ac:spMk id="2" creationId="{483F0FD6-3C66-49D8-AE24-C4B42330D709}"/>
          </ac:spMkLst>
        </pc:spChg>
        <pc:spChg chg="mod">
          <ac:chgData name="Sai Vijay Vemasani" userId="S::svi18002@student.mdh.se::00dc291c-3163-4c56-baf7-016b7277d9e1" providerId="AD" clId="Web-{C9D34F2E-1EFB-4B5F-8DB1-F772DB3DC00A}" dt="2018-11-13T21:08:46.923" v="225" actId="20577"/>
          <ac:spMkLst>
            <pc:docMk/>
            <pc:sldMk cId="2861532992" sldId="267"/>
            <ac:spMk id="3" creationId="{7036EBC6-6026-463F-8041-612ACC4591CF}"/>
          </ac:spMkLst>
        </pc:spChg>
      </pc:sldChg>
    </pc:docChg>
  </pc:docChgLst>
  <pc:docChgLst>
    <pc:chgData name="Christoffer Parkkila" userId="S::cpa16002@student.mdh.se::95baa5ff-df8e-4dd5-b974-609c00dbd6b6" providerId="AD" clId="Web-{2DFC182F-7B7C-DDCF-F9B6-28A68228355A}"/>
    <pc:docChg chg="modSld">
      <pc:chgData name="Christoffer Parkkila" userId="S::cpa16002@student.mdh.se::95baa5ff-df8e-4dd5-b974-609c00dbd6b6" providerId="AD" clId="Web-{2DFC182F-7B7C-DDCF-F9B6-28A68228355A}" dt="2018-11-13T15:55:03.588" v="5" actId="20577"/>
      <pc:docMkLst>
        <pc:docMk/>
      </pc:docMkLst>
      <pc:sldChg chg="modSp">
        <pc:chgData name="Christoffer Parkkila" userId="S::cpa16002@student.mdh.se::95baa5ff-df8e-4dd5-b974-609c00dbd6b6" providerId="AD" clId="Web-{2DFC182F-7B7C-DDCF-F9B6-28A68228355A}" dt="2018-11-13T15:55:03.135" v="4" actId="20577"/>
        <pc:sldMkLst>
          <pc:docMk/>
          <pc:sldMk cId="1417198036" sldId="259"/>
        </pc:sldMkLst>
        <pc:spChg chg="mod">
          <ac:chgData name="Christoffer Parkkila" userId="S::cpa16002@student.mdh.se::95baa5ff-df8e-4dd5-b974-609c00dbd6b6" providerId="AD" clId="Web-{2DFC182F-7B7C-DDCF-F9B6-28A68228355A}" dt="2018-11-13T15:55:03.135" v="4" actId="20577"/>
          <ac:spMkLst>
            <pc:docMk/>
            <pc:sldMk cId="1417198036" sldId="259"/>
            <ac:spMk id="2" creationId="{8EF724D6-3135-448A-B94B-C8043E39A821}"/>
          </ac:spMkLst>
        </pc:spChg>
      </pc:sldChg>
    </pc:docChg>
  </pc:docChgLst>
  <pc:docChgLst>
    <pc:chgData name="Mohammed Abusamaan" userId="S::man18071@student.mdh.se::8f5565fa-aa11-4619-9f26-fb1db65373c6" providerId="AD" clId="Web-{56A8DB32-171E-4DF7-8817-4163DADBDFAF}"/>
    <pc:docChg chg="addSld modSld">
      <pc:chgData name="Mohammed Abusamaan" userId="S::man18071@student.mdh.se::8f5565fa-aa11-4619-9f26-fb1db65373c6" providerId="AD" clId="Web-{56A8DB32-171E-4DF7-8817-4163DADBDFAF}" dt="2018-11-13T16:39:43.037" v="346" actId="20577"/>
      <pc:docMkLst>
        <pc:docMk/>
      </pc:docMkLst>
      <pc:sldChg chg="modSp">
        <pc:chgData name="Mohammed Abusamaan" userId="S::man18071@student.mdh.se::8f5565fa-aa11-4619-9f26-fb1db65373c6" providerId="AD" clId="Web-{56A8DB32-171E-4DF7-8817-4163DADBDFAF}" dt="2018-11-13T16:39:43.037" v="345" actId="20577"/>
        <pc:sldMkLst>
          <pc:docMk/>
          <pc:sldMk cId="3434954553" sldId="257"/>
        </pc:sldMkLst>
        <pc:spChg chg="mod">
          <ac:chgData name="Mohammed Abusamaan" userId="S::man18071@student.mdh.se::8f5565fa-aa11-4619-9f26-fb1db65373c6" providerId="AD" clId="Web-{56A8DB32-171E-4DF7-8817-4163DADBDFAF}" dt="2018-11-13T16:39:43.037" v="345" actId="20577"/>
          <ac:spMkLst>
            <pc:docMk/>
            <pc:sldMk cId="3434954553" sldId="257"/>
            <ac:spMk id="3" creationId="{27A83F73-8BDD-484E-93C6-5FF8F1052E01}"/>
          </ac:spMkLst>
        </pc:spChg>
      </pc:sldChg>
      <pc:sldChg chg="modSp new">
        <pc:chgData name="Mohammed Abusamaan" userId="S::man18071@student.mdh.se::8f5565fa-aa11-4619-9f26-fb1db65373c6" providerId="AD" clId="Web-{56A8DB32-171E-4DF7-8817-4163DADBDFAF}" dt="2018-11-13T16:35:22.434" v="294" actId="20577"/>
        <pc:sldMkLst>
          <pc:docMk/>
          <pc:sldMk cId="345215705" sldId="260"/>
        </pc:sldMkLst>
        <pc:spChg chg="mod">
          <ac:chgData name="Mohammed Abusamaan" userId="S::man18071@student.mdh.se::8f5565fa-aa11-4619-9f26-fb1db65373c6" providerId="AD" clId="Web-{56A8DB32-171E-4DF7-8817-4163DADBDFAF}" dt="2018-11-13T16:07:40.086" v="15" actId="20577"/>
          <ac:spMkLst>
            <pc:docMk/>
            <pc:sldMk cId="345215705" sldId="260"/>
            <ac:spMk id="2" creationId="{439CB2BD-5E86-4999-B09F-45729F5C7CED}"/>
          </ac:spMkLst>
        </pc:spChg>
        <pc:spChg chg="mod">
          <ac:chgData name="Mohammed Abusamaan" userId="S::man18071@student.mdh.se::8f5565fa-aa11-4619-9f26-fb1db65373c6" providerId="AD" clId="Web-{56A8DB32-171E-4DF7-8817-4163DADBDFAF}" dt="2018-11-13T16:35:22.434" v="294" actId="20577"/>
          <ac:spMkLst>
            <pc:docMk/>
            <pc:sldMk cId="345215705" sldId="260"/>
            <ac:spMk id="3" creationId="{5C01806B-3263-4346-8171-366B7D8DCE42}"/>
          </ac:spMkLst>
        </pc:spChg>
      </pc:sldChg>
    </pc:docChg>
  </pc:docChgLst>
  <pc:docChgLst>
    <pc:chgData name="Christoffer Parkkila" userId="S::cpa16002@student.mdh.se::95baa5ff-df8e-4dd5-b974-609c00dbd6b6" providerId="AD" clId="Web-{475A4EC8-2B93-D540-0580-581DDFB07431}"/>
    <pc:docChg chg="addSld delSld modSld">
      <pc:chgData name="Christoffer Parkkila" userId="S::cpa16002@student.mdh.se::95baa5ff-df8e-4dd5-b974-609c00dbd6b6" providerId="AD" clId="Web-{475A4EC8-2B93-D540-0580-581DDFB07431}" dt="2018-11-13T16:49:05.497" v="890" actId="20577"/>
      <pc:docMkLst>
        <pc:docMk/>
      </pc:docMkLst>
      <pc:sldChg chg="modSp">
        <pc:chgData name="Christoffer Parkkila" userId="S::cpa16002@student.mdh.se::95baa5ff-df8e-4dd5-b974-609c00dbd6b6" providerId="AD" clId="Web-{475A4EC8-2B93-D540-0580-581DDFB07431}" dt="2018-11-13T16:31:03.407" v="28" actId="20577"/>
        <pc:sldMkLst>
          <pc:docMk/>
          <pc:sldMk cId="3434954553" sldId="257"/>
        </pc:sldMkLst>
        <pc:spChg chg="mod">
          <ac:chgData name="Christoffer Parkkila" userId="S::cpa16002@student.mdh.se::95baa5ff-df8e-4dd5-b974-609c00dbd6b6" providerId="AD" clId="Web-{475A4EC8-2B93-D540-0580-581DDFB07431}" dt="2018-11-13T16:31:03.407" v="28" actId="20577"/>
          <ac:spMkLst>
            <pc:docMk/>
            <pc:sldMk cId="3434954553" sldId="257"/>
            <ac:spMk id="3" creationId="{27A83F73-8BDD-484E-93C6-5FF8F1052E01}"/>
          </ac:spMkLst>
        </pc:spChg>
      </pc:sldChg>
      <pc:sldChg chg="modSp del">
        <pc:chgData name="Christoffer Parkkila" userId="S::cpa16002@student.mdh.se::95baa5ff-df8e-4dd5-b974-609c00dbd6b6" providerId="AD" clId="Web-{475A4EC8-2B93-D540-0580-581DDFB07431}" dt="2018-11-13T16:48:37.855" v="887"/>
        <pc:sldMkLst>
          <pc:docMk/>
          <pc:sldMk cId="1417198036" sldId="259"/>
        </pc:sldMkLst>
        <pc:spChg chg="mod">
          <ac:chgData name="Christoffer Parkkila" userId="S::cpa16002@student.mdh.se::95baa5ff-df8e-4dd5-b974-609c00dbd6b6" providerId="AD" clId="Web-{475A4EC8-2B93-D540-0580-581DDFB07431}" dt="2018-11-13T16:45:57.549" v="808" actId="20577"/>
          <ac:spMkLst>
            <pc:docMk/>
            <pc:sldMk cId="1417198036" sldId="259"/>
            <ac:spMk id="3" creationId="{F0CE4B19-A63B-44AC-A271-FB1238046053}"/>
          </ac:spMkLst>
        </pc:spChg>
      </pc:sldChg>
      <pc:sldChg chg="modSp new">
        <pc:chgData name="Christoffer Parkkila" userId="S::cpa16002@student.mdh.se::95baa5ff-df8e-4dd5-b974-609c00dbd6b6" providerId="AD" clId="Web-{475A4EC8-2B93-D540-0580-581DDFB07431}" dt="2018-11-13T16:31:38.269" v="106" actId="20577"/>
        <pc:sldMkLst>
          <pc:docMk/>
          <pc:sldMk cId="1862267434" sldId="261"/>
        </pc:sldMkLst>
        <pc:spChg chg="mod">
          <ac:chgData name="Christoffer Parkkila" userId="S::cpa16002@student.mdh.se::95baa5ff-df8e-4dd5-b974-609c00dbd6b6" providerId="AD" clId="Web-{475A4EC8-2B93-D540-0580-581DDFB07431}" dt="2018-11-13T16:31:10.689" v="61" actId="20577"/>
          <ac:spMkLst>
            <pc:docMk/>
            <pc:sldMk cId="1862267434" sldId="261"/>
            <ac:spMk id="2" creationId="{858A4103-82B7-40F8-87FF-2BEC107AD28B}"/>
          </ac:spMkLst>
        </pc:spChg>
        <pc:spChg chg="mod">
          <ac:chgData name="Christoffer Parkkila" userId="S::cpa16002@student.mdh.se::95baa5ff-df8e-4dd5-b974-609c00dbd6b6" providerId="AD" clId="Web-{475A4EC8-2B93-D540-0580-581DDFB07431}" dt="2018-11-13T16:31:38.269" v="106" actId="20577"/>
          <ac:spMkLst>
            <pc:docMk/>
            <pc:sldMk cId="1862267434" sldId="261"/>
            <ac:spMk id="3" creationId="{A57D3E55-E56E-490F-A526-7F84431BF7A4}"/>
          </ac:spMkLst>
        </pc:spChg>
      </pc:sldChg>
      <pc:sldChg chg="modSp add replId">
        <pc:chgData name="Christoffer Parkkila" userId="S::cpa16002@student.mdh.se::95baa5ff-df8e-4dd5-b974-609c00dbd6b6" providerId="AD" clId="Web-{475A4EC8-2B93-D540-0580-581DDFB07431}" dt="2018-11-13T16:49:02.044" v="888" actId="20577"/>
        <pc:sldMkLst>
          <pc:docMk/>
          <pc:sldMk cId="2112801534" sldId="262"/>
        </pc:sldMkLst>
        <pc:spChg chg="mod">
          <ac:chgData name="Christoffer Parkkila" userId="S::cpa16002@student.mdh.se::95baa5ff-df8e-4dd5-b974-609c00dbd6b6" providerId="AD" clId="Web-{475A4EC8-2B93-D540-0580-581DDFB07431}" dt="2018-11-13T16:46:26.395" v="814" actId="20577"/>
          <ac:spMkLst>
            <pc:docMk/>
            <pc:sldMk cId="2112801534" sldId="262"/>
            <ac:spMk id="2" creationId="{4D88068C-9DBE-417C-8FFC-8DC643FB94A1}"/>
          </ac:spMkLst>
        </pc:spChg>
        <pc:spChg chg="mod">
          <ac:chgData name="Christoffer Parkkila" userId="S::cpa16002@student.mdh.se::95baa5ff-df8e-4dd5-b974-609c00dbd6b6" providerId="AD" clId="Web-{475A4EC8-2B93-D540-0580-581DDFB07431}" dt="2018-11-13T16:49:02.044" v="888" actId="20577"/>
          <ac:spMkLst>
            <pc:docMk/>
            <pc:sldMk cId="2112801534" sldId="262"/>
            <ac:spMk id="3" creationId="{F3C140C0-6325-4BFD-B494-198BC8596803}"/>
          </ac:spMkLst>
        </pc:spChg>
      </pc:sldChg>
    </pc:docChg>
  </pc:docChgLst>
  <pc:docChgLst>
    <pc:chgData name="Osamah Haitham Sabhan Al-Braichi" userId="S::oai16001@student.mdh.se::6a6f6781-f0b9-4d78-85ed-f068d48947fc" providerId="AD" clId="Web-{933892BE-6BEB-40A0-BB00-7EAA98DF0480}"/>
    <pc:docChg chg="modSld">
      <pc:chgData name="Osamah Haitham Sabhan Al-Braichi" userId="S::oai16001@student.mdh.se::6a6f6781-f0b9-4d78-85ed-f068d48947fc" providerId="AD" clId="Web-{933892BE-6BEB-40A0-BB00-7EAA98DF0480}" dt="2018-11-12T22:34:36.222" v="10" actId="20577"/>
      <pc:docMkLst>
        <pc:docMk/>
      </pc:docMkLst>
      <pc:sldChg chg="modSp">
        <pc:chgData name="Osamah Haitham Sabhan Al-Braichi" userId="S::oai16001@student.mdh.se::6a6f6781-f0b9-4d78-85ed-f068d48947fc" providerId="AD" clId="Web-{933892BE-6BEB-40A0-BB00-7EAA98DF0480}" dt="2018-11-12T22:34:34.238" v="8" actId="20577"/>
        <pc:sldMkLst>
          <pc:docMk/>
          <pc:sldMk cId="109857222" sldId="256"/>
        </pc:sldMkLst>
        <pc:spChg chg="mod">
          <ac:chgData name="Osamah Haitham Sabhan Al-Braichi" userId="S::oai16001@student.mdh.se::6a6f6781-f0b9-4d78-85ed-f068d48947fc" providerId="AD" clId="Web-{933892BE-6BEB-40A0-BB00-7EAA98DF0480}" dt="2018-11-12T22:34:34.238" v="8"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46CE7D5-CF57-46EF-B807-FDD0502418D4}" type="datetimeFigureOut">
              <a:rPr lang="en-US" smtClean="0"/>
              <a:t>11/14/2018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148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59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846CE7D5-CF57-46EF-B807-FDD0502418D4}" type="datetimeFigureOut">
              <a:rPr lang="en-US" smtClean="0"/>
              <a:t>11/14/2018</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4036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2686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846CE7D5-CF57-46EF-B807-FDD0502418D4}" type="datetimeFigureOut">
              <a:rPr lang="en-US" smtClean="0"/>
              <a:t>11/14/2018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657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846CE7D5-CF57-46EF-B807-FDD0502418D4}" type="datetimeFigureOut">
              <a:rPr lang="en-US" smtClean="0"/>
              <a:t>11/14/2018</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538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846CE7D5-CF57-46EF-B807-FDD0502418D4}" type="datetimeFigureOut">
              <a:rPr lang="en-US" smtClean="0"/>
              <a:t>11/14/2018</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7180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887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46CE7D5-CF57-46EF-B807-FDD0502418D4}" type="datetimeFigureOut">
              <a:rPr lang="en-US" smtClean="0"/>
              <a:t>11/14/2018</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081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929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846CE7D5-CF57-46EF-B807-FDD0502418D4}" type="datetimeFigureOut">
              <a:rPr lang="en-US" smtClean="0"/>
              <a:t>11/14/2018</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2397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46CE7D5-CF57-46EF-B807-FDD0502418D4}" type="datetimeFigureOut">
              <a:rPr lang="en-US" smtClean="0"/>
              <a:t>11/14/2018</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9132666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Group 3</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Graphical Project Portfolio Management Web Application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7A22-67A7-4D18-9869-F5FCCC3B5744}"/>
              </a:ext>
            </a:extLst>
          </p:cNvPr>
          <p:cNvSpPr>
            <a:spLocks noGrp="1"/>
          </p:cNvSpPr>
          <p:nvPr>
            <p:ph type="title"/>
          </p:nvPr>
        </p:nvSpPr>
        <p:spPr/>
        <p:txBody>
          <a:bodyPr/>
          <a:lstStyle/>
          <a:p>
            <a:r>
              <a:rPr lang="en-US">
                <a:cs typeface="Calibri Light"/>
              </a:rPr>
              <a:t>Team members</a:t>
            </a:r>
            <a:endParaRPr lang="en-US"/>
          </a:p>
        </p:txBody>
      </p:sp>
      <p:sp>
        <p:nvSpPr>
          <p:cNvPr id="3" name="Content Placeholder 2">
            <a:extLst>
              <a:ext uri="{FF2B5EF4-FFF2-40B4-BE49-F238E27FC236}">
                <a16:creationId xmlns:a16="http://schemas.microsoft.com/office/drawing/2014/main" id="{FF67CB50-8FE8-4D12-904D-F53D8648BE5E}"/>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Zaid Abed </a:t>
            </a:r>
            <a:r>
              <a:rPr lang="en-US" b="1" dirty="0" err="1">
                <a:cs typeface="Calibri"/>
              </a:rPr>
              <a:t>Jaser</a:t>
            </a:r>
            <a:r>
              <a:rPr lang="en-US" b="1" dirty="0">
                <a:cs typeface="Calibri"/>
              </a:rPr>
              <a:t>, Bachelor's program in computer science, </a:t>
            </a:r>
            <a:r>
              <a:rPr lang="en-US" b="1" dirty="0" err="1">
                <a:cs typeface="Calibri"/>
              </a:rPr>
              <a:t>Mälardalen</a:t>
            </a:r>
            <a:r>
              <a:rPr lang="en-US" b="1" dirty="0">
                <a:cs typeface="Calibri"/>
              </a:rPr>
              <a:t> university.</a:t>
            </a:r>
            <a:endParaRPr lang="en-US" dirty="0">
              <a:cs typeface="Calibri"/>
            </a:endParaRPr>
          </a:p>
          <a:p>
            <a:pPr marL="0" indent="0">
              <a:buNone/>
            </a:pPr>
            <a:endParaRPr lang="en-US">
              <a:cs typeface="Calibri"/>
            </a:endParaRPr>
          </a:p>
          <a:p>
            <a:pPr marL="0" indent="0">
              <a:buNone/>
            </a:pPr>
            <a:r>
              <a:rPr lang="en-US" b="1" dirty="0">
                <a:cs typeface="Calibri"/>
              </a:rPr>
              <a:t>Experience</a:t>
            </a:r>
            <a:r>
              <a:rPr lang="en-US" dirty="0">
                <a:cs typeface="Calibri"/>
              </a:rPr>
              <a:t>: I've learned several programming languages but only the basics of it. I've also done several web pages, so I am familiar with </a:t>
            </a:r>
            <a:r>
              <a:rPr lang="en-US" dirty="0" err="1">
                <a:cs typeface="Calibri"/>
              </a:rPr>
              <a:t>css</a:t>
            </a:r>
            <a:r>
              <a:rPr lang="en-US" dirty="0">
                <a:cs typeface="Calibri"/>
              </a:rPr>
              <a:t>, html, </a:t>
            </a:r>
            <a:r>
              <a:rPr lang="en-US" dirty="0" err="1">
                <a:cs typeface="Calibri"/>
              </a:rPr>
              <a:t>javascript</a:t>
            </a:r>
            <a:r>
              <a:rPr lang="en-US" dirty="0">
                <a:cs typeface="Calibri"/>
              </a:rPr>
              <a:t> and some php.  </a:t>
            </a:r>
          </a:p>
          <a:p>
            <a:pPr marL="0" indent="0">
              <a:buNone/>
            </a:pPr>
            <a:endParaRPr lang="en-US">
              <a:cs typeface="Calibri"/>
            </a:endParaRPr>
          </a:p>
        </p:txBody>
      </p:sp>
    </p:spTree>
    <p:extLst>
      <p:ext uri="{BB962C8B-B14F-4D97-AF65-F5344CB8AC3E}">
        <p14:creationId xmlns:p14="http://schemas.microsoft.com/office/powerpoint/2010/main" val="175191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0FD6-3C66-49D8-AE24-C4B42330D709}"/>
              </a:ext>
            </a:extLst>
          </p:cNvPr>
          <p:cNvSpPr>
            <a:spLocks noGrp="1"/>
          </p:cNvSpPr>
          <p:nvPr>
            <p:ph type="title"/>
          </p:nvPr>
        </p:nvSpPr>
        <p:spPr/>
        <p:txBody>
          <a:bodyPr/>
          <a:lstStyle/>
          <a:p>
            <a:r>
              <a:rPr lang="en-US">
                <a:cs typeface="Calibri Light"/>
              </a:rPr>
              <a:t>Team members</a:t>
            </a:r>
            <a:endParaRPr lang="en-US"/>
          </a:p>
        </p:txBody>
      </p:sp>
      <p:sp>
        <p:nvSpPr>
          <p:cNvPr id="3" name="Content Placeholder 2">
            <a:extLst>
              <a:ext uri="{FF2B5EF4-FFF2-40B4-BE49-F238E27FC236}">
                <a16:creationId xmlns:a16="http://schemas.microsoft.com/office/drawing/2014/main" id="{7036EBC6-6026-463F-8041-612ACC4591CF}"/>
              </a:ext>
            </a:extLst>
          </p:cNvPr>
          <p:cNvSpPr>
            <a:spLocks noGrp="1"/>
          </p:cNvSpPr>
          <p:nvPr>
            <p:ph idx="1"/>
          </p:nvPr>
        </p:nvSpPr>
        <p:spPr/>
        <p:txBody>
          <a:bodyPr vert="horz" lIns="91440" tIns="45720" rIns="91440" bIns="45720" rtlCol="0" anchor="t">
            <a:normAutofit/>
          </a:bodyPr>
          <a:lstStyle/>
          <a:p>
            <a:pPr marL="0" indent="0">
              <a:buNone/>
            </a:pPr>
            <a:r>
              <a:rPr lang="en-US" sz="1800" b="1" i="1">
                <a:cs typeface="Calibri"/>
              </a:rPr>
              <a:t>Sai Vijay </a:t>
            </a:r>
            <a:r>
              <a:rPr lang="en-US" sz="1800" b="1" i="1" err="1">
                <a:cs typeface="Calibri"/>
              </a:rPr>
              <a:t>Vemasani</a:t>
            </a:r>
            <a:r>
              <a:rPr lang="en-US" sz="1800" b="1" i="1">
                <a:cs typeface="Calibri"/>
              </a:rPr>
              <a:t>, </a:t>
            </a:r>
            <a:r>
              <a:rPr lang="en-US" sz="1800" b="1">
                <a:cs typeface="Calibri"/>
              </a:rPr>
              <a:t>Master’s </a:t>
            </a:r>
            <a:r>
              <a:rPr lang="en-US" sz="1800" b="1" err="1">
                <a:cs typeface="Calibri"/>
              </a:rPr>
              <a:t>programme</a:t>
            </a:r>
            <a:r>
              <a:rPr lang="en-US" sz="1800" b="1">
                <a:cs typeface="Calibri"/>
              </a:rPr>
              <a:t> in software engineering, </a:t>
            </a:r>
            <a:r>
              <a:rPr lang="en-US" sz="1800" b="1" err="1">
                <a:cs typeface="Calibri"/>
              </a:rPr>
              <a:t>Mälardalen</a:t>
            </a:r>
            <a:r>
              <a:rPr lang="en-US" sz="1800" b="1">
                <a:cs typeface="Calibri"/>
              </a:rPr>
              <a:t> university.</a:t>
            </a:r>
          </a:p>
          <a:p>
            <a:pPr marL="0" indent="0">
              <a:buNone/>
            </a:pPr>
            <a:r>
              <a:rPr lang="en-US" sz="1800" b="1">
                <a:cs typeface="Calibri"/>
              </a:rPr>
              <a:t>Experience: </a:t>
            </a:r>
            <a:r>
              <a:rPr lang="en-US" sz="1800">
                <a:cs typeface="Calibri"/>
              </a:rPr>
              <a:t>Learned basics of many programming languages and I am familiar with </a:t>
            </a:r>
            <a:r>
              <a:rPr lang="en-US" sz="1800" err="1">
                <a:cs typeface="Calibri"/>
              </a:rPr>
              <a:t>css</a:t>
            </a:r>
            <a:r>
              <a:rPr lang="en-US" sz="1800">
                <a:cs typeface="Calibri"/>
              </a:rPr>
              <a:t>, html and some php.</a:t>
            </a:r>
          </a:p>
        </p:txBody>
      </p:sp>
    </p:spTree>
    <p:extLst>
      <p:ext uri="{BB962C8B-B14F-4D97-AF65-F5344CB8AC3E}">
        <p14:creationId xmlns:p14="http://schemas.microsoft.com/office/powerpoint/2010/main" val="286153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4103-82B7-40F8-87FF-2BEC107AD28B}"/>
              </a:ext>
            </a:extLst>
          </p:cNvPr>
          <p:cNvSpPr>
            <a:spLocks noGrp="1"/>
          </p:cNvSpPr>
          <p:nvPr>
            <p:ph type="title"/>
          </p:nvPr>
        </p:nvSpPr>
        <p:spPr/>
        <p:txBody>
          <a:bodyPr/>
          <a:lstStyle/>
          <a:p>
            <a:r>
              <a:rPr lang="en-US">
                <a:cs typeface="Calibri Light"/>
              </a:rPr>
              <a:t>Work done so far</a:t>
            </a:r>
            <a:endParaRPr lang="en-US"/>
          </a:p>
        </p:txBody>
      </p:sp>
      <p:sp>
        <p:nvSpPr>
          <p:cNvPr id="3" name="Content Placeholder 2">
            <a:extLst>
              <a:ext uri="{FF2B5EF4-FFF2-40B4-BE49-F238E27FC236}">
                <a16:creationId xmlns:a16="http://schemas.microsoft.com/office/drawing/2014/main" id="{A57D3E55-E56E-490F-A526-7F84431BF7A4}"/>
              </a:ext>
            </a:extLst>
          </p:cNvPr>
          <p:cNvSpPr>
            <a:spLocks noGrp="1"/>
          </p:cNvSpPr>
          <p:nvPr>
            <p:ph idx="1"/>
          </p:nvPr>
        </p:nvSpPr>
        <p:spPr/>
        <p:txBody>
          <a:bodyPr vert="horz" lIns="91440" tIns="45720" rIns="91440" bIns="45720" rtlCol="0" anchor="t">
            <a:normAutofit/>
          </a:bodyPr>
          <a:lstStyle/>
          <a:p>
            <a:r>
              <a:rPr lang="en-US">
                <a:cs typeface="Calibri"/>
              </a:rPr>
              <a:t>A template document for the project plan has been created</a:t>
            </a:r>
          </a:p>
          <a:p>
            <a:r>
              <a:rPr lang="en-US">
                <a:cs typeface="Calibri"/>
              </a:rPr>
              <a:t>GitHub page including project planning board has been created</a:t>
            </a:r>
          </a:p>
          <a:p>
            <a:pPr marL="0" indent="0">
              <a:buNone/>
            </a:pPr>
            <a:endParaRPr lang="en-US">
              <a:cs typeface="Calibri"/>
            </a:endParaRPr>
          </a:p>
        </p:txBody>
      </p:sp>
    </p:spTree>
    <p:extLst>
      <p:ext uri="{BB962C8B-B14F-4D97-AF65-F5344CB8AC3E}">
        <p14:creationId xmlns:p14="http://schemas.microsoft.com/office/powerpoint/2010/main" val="186226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6A23-C7B0-420B-A37B-56C7C8353EB4}"/>
              </a:ext>
            </a:extLst>
          </p:cNvPr>
          <p:cNvSpPr>
            <a:spLocks noGrp="1"/>
          </p:cNvSpPr>
          <p:nvPr>
            <p:ph type="title"/>
          </p:nvPr>
        </p:nvSpPr>
        <p:spPr/>
        <p:txBody>
          <a:bodyPr/>
          <a:lstStyle/>
          <a:p>
            <a:r>
              <a:rPr lang="en-US">
                <a:cs typeface="Calibri Light"/>
              </a:rPr>
              <a:t>Outline</a:t>
            </a:r>
            <a:endParaRPr lang="en-US"/>
          </a:p>
        </p:txBody>
      </p:sp>
      <p:sp>
        <p:nvSpPr>
          <p:cNvPr id="3" name="Content Placeholder 2">
            <a:extLst>
              <a:ext uri="{FF2B5EF4-FFF2-40B4-BE49-F238E27FC236}">
                <a16:creationId xmlns:a16="http://schemas.microsoft.com/office/drawing/2014/main" id="{27A83F73-8BDD-484E-93C6-5FF8F1052E01}"/>
              </a:ext>
            </a:extLst>
          </p:cNvPr>
          <p:cNvSpPr>
            <a:spLocks noGrp="1"/>
          </p:cNvSpPr>
          <p:nvPr>
            <p:ph idx="1"/>
          </p:nvPr>
        </p:nvSpPr>
        <p:spPr/>
        <p:txBody>
          <a:bodyPr vert="horz" lIns="91440" tIns="45720" rIns="91440" bIns="45720" rtlCol="0" anchor="t">
            <a:normAutofit/>
          </a:bodyPr>
          <a:lstStyle/>
          <a:p>
            <a:r>
              <a:rPr lang="en-US" sz="2000">
                <a:cs typeface="Calibri"/>
              </a:rPr>
              <a:t>Project description</a:t>
            </a:r>
          </a:p>
          <a:p>
            <a:r>
              <a:rPr lang="en-US" sz="2000">
                <a:cs typeface="Calibri"/>
              </a:rPr>
              <a:t>Work methodology</a:t>
            </a:r>
          </a:p>
          <a:p>
            <a:r>
              <a:rPr lang="en-US" sz="2000">
                <a:cs typeface="Calibri"/>
              </a:rPr>
              <a:t>Team members</a:t>
            </a:r>
          </a:p>
          <a:p>
            <a:r>
              <a:rPr lang="en-US" sz="2000">
                <a:cs typeface="Calibri"/>
              </a:rPr>
              <a:t>Work done so far</a:t>
            </a:r>
          </a:p>
          <a:p>
            <a:endParaRPr lang="en-US">
              <a:cs typeface="Calibri"/>
            </a:endParaRPr>
          </a:p>
        </p:txBody>
      </p:sp>
    </p:spTree>
    <p:extLst>
      <p:ext uri="{BB962C8B-B14F-4D97-AF65-F5344CB8AC3E}">
        <p14:creationId xmlns:p14="http://schemas.microsoft.com/office/powerpoint/2010/main" val="343495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068C-9DBE-417C-8FFC-8DC643FB94A1}"/>
              </a:ext>
            </a:extLst>
          </p:cNvPr>
          <p:cNvSpPr>
            <a:spLocks noGrp="1"/>
          </p:cNvSpPr>
          <p:nvPr>
            <p:ph type="title"/>
          </p:nvPr>
        </p:nvSpPr>
        <p:spPr/>
        <p:txBody>
          <a:bodyPr/>
          <a:lstStyle/>
          <a:p>
            <a:r>
              <a:rPr lang="en-US">
                <a:cs typeface="Calibri Light"/>
              </a:rPr>
              <a:t>Project description</a:t>
            </a:r>
            <a:endParaRPr lang="en-US"/>
          </a:p>
        </p:txBody>
      </p:sp>
      <p:sp>
        <p:nvSpPr>
          <p:cNvPr id="3" name="Content Placeholder 2">
            <a:extLst>
              <a:ext uri="{FF2B5EF4-FFF2-40B4-BE49-F238E27FC236}">
                <a16:creationId xmlns:a16="http://schemas.microsoft.com/office/drawing/2014/main" id="{F3C140C0-6325-4BFD-B494-198BC8596803}"/>
              </a:ext>
            </a:extLst>
          </p:cNvPr>
          <p:cNvSpPr>
            <a:spLocks noGrp="1"/>
          </p:cNvSpPr>
          <p:nvPr>
            <p:ph idx="1"/>
          </p:nvPr>
        </p:nvSpPr>
        <p:spPr/>
        <p:txBody>
          <a:bodyPr vert="horz" lIns="91440" tIns="45720" rIns="91440" bIns="45720" rtlCol="0" anchor="t">
            <a:normAutofit/>
          </a:bodyPr>
          <a:lstStyle/>
          <a:p>
            <a:pPr marL="0" indent="0">
              <a:buNone/>
            </a:pPr>
            <a:r>
              <a:rPr lang="en-US" sz="1600">
                <a:cs typeface="Calibri"/>
              </a:rPr>
              <a:t>"</a:t>
            </a:r>
            <a:r>
              <a:rPr lang="en-US" sz="1600" i="1">
                <a:cs typeface="Calibri"/>
              </a:rPr>
              <a:t>When managing a number of projects as well as a group of employees working on these projects, it is important to be able to easily staff employees on projects for certain durations of time in a way such that the budget of each project is not exceeded, and that all employees are staffed adequately over time (i.e., not above or below their actual employment rate of full-time). Based on an existing prototype desktop application for solving this problem, the objective of this project is the development of a more visually appealing and user-friendly graphical web-based interface for this application</a:t>
            </a:r>
            <a:r>
              <a:rPr lang="en-US" sz="1600">
                <a:cs typeface="Calibri"/>
              </a:rPr>
              <a:t>."</a:t>
            </a:r>
          </a:p>
          <a:p>
            <a:pPr marL="0" indent="0">
              <a:buNone/>
            </a:pPr>
            <a:endParaRPr lang="en-US" sz="1600">
              <a:cs typeface="Calibri"/>
            </a:endParaRPr>
          </a:p>
          <a:p>
            <a:pPr marL="0" indent="0">
              <a:buNone/>
            </a:pPr>
            <a:endParaRPr lang="en-US" sz="1600">
              <a:cs typeface="Calibri"/>
            </a:endParaRPr>
          </a:p>
          <a:p>
            <a:pPr marL="0">
              <a:buNone/>
            </a:pPr>
            <a:r>
              <a:rPr lang="en-US" sz="1800">
                <a:cs typeface="Calibri"/>
              </a:rPr>
              <a:t>Still ambiguous, we have booked a meeting with the client today at 11.00 am!</a:t>
            </a:r>
            <a:endParaRPr lang="en-US" sz="1800"/>
          </a:p>
          <a:p>
            <a:pPr marL="0" indent="0">
              <a:buNone/>
            </a:pPr>
            <a:endParaRPr lang="en-US" sz="1600">
              <a:cs typeface="Calibri"/>
            </a:endParaRPr>
          </a:p>
        </p:txBody>
      </p:sp>
    </p:spTree>
    <p:extLst>
      <p:ext uri="{BB962C8B-B14F-4D97-AF65-F5344CB8AC3E}">
        <p14:creationId xmlns:p14="http://schemas.microsoft.com/office/powerpoint/2010/main" val="199670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068C-9DBE-417C-8FFC-8DC643FB94A1}"/>
              </a:ext>
            </a:extLst>
          </p:cNvPr>
          <p:cNvSpPr>
            <a:spLocks noGrp="1"/>
          </p:cNvSpPr>
          <p:nvPr>
            <p:ph type="title"/>
          </p:nvPr>
        </p:nvSpPr>
        <p:spPr/>
        <p:txBody>
          <a:bodyPr/>
          <a:lstStyle/>
          <a:p>
            <a:r>
              <a:rPr lang="en-US">
                <a:cs typeface="Calibri Light"/>
              </a:rPr>
              <a:t>Team members</a:t>
            </a:r>
            <a:endParaRPr lang="en-US"/>
          </a:p>
        </p:txBody>
      </p:sp>
      <p:sp>
        <p:nvSpPr>
          <p:cNvPr id="3" name="Content Placeholder 2">
            <a:extLst>
              <a:ext uri="{FF2B5EF4-FFF2-40B4-BE49-F238E27FC236}">
                <a16:creationId xmlns:a16="http://schemas.microsoft.com/office/drawing/2014/main" id="{F3C140C0-6325-4BFD-B494-198BC8596803}"/>
              </a:ext>
            </a:extLst>
          </p:cNvPr>
          <p:cNvSpPr>
            <a:spLocks noGrp="1"/>
          </p:cNvSpPr>
          <p:nvPr>
            <p:ph idx="1"/>
          </p:nvPr>
        </p:nvSpPr>
        <p:spPr/>
        <p:txBody>
          <a:bodyPr vert="horz" lIns="91440" tIns="45720" rIns="91440" bIns="45720" rtlCol="0" anchor="t">
            <a:normAutofit/>
          </a:bodyPr>
          <a:lstStyle/>
          <a:p>
            <a:pPr>
              <a:buNone/>
            </a:pPr>
            <a:r>
              <a:rPr lang="en-US" sz="1800" b="1" i="1" dirty="0">
                <a:cs typeface="Calibri"/>
              </a:rPr>
              <a:t>Christoffer </a:t>
            </a:r>
            <a:r>
              <a:rPr lang="en-US" sz="1800" b="1" i="1" dirty="0" err="1">
                <a:cs typeface="Calibri"/>
              </a:rPr>
              <a:t>Parkkila</a:t>
            </a:r>
            <a:r>
              <a:rPr lang="en-US" sz="1800" b="1" dirty="0">
                <a:cs typeface="Calibri"/>
              </a:rPr>
              <a:t>, Bachelor's </a:t>
            </a:r>
            <a:r>
              <a:rPr lang="en-US" sz="1800" b="1" dirty="0" err="1">
                <a:cs typeface="Calibri"/>
              </a:rPr>
              <a:t>programme</a:t>
            </a:r>
            <a:r>
              <a:rPr lang="en-US" sz="1800" b="1" dirty="0">
                <a:cs typeface="Calibri"/>
              </a:rPr>
              <a:t> </a:t>
            </a:r>
            <a:r>
              <a:rPr lang="en-US" b="1" dirty="0">
                <a:cs typeface="Calibri"/>
              </a:rPr>
              <a:t>in computer</a:t>
            </a:r>
            <a:r>
              <a:rPr lang="en-US" sz="1800" b="1" dirty="0">
                <a:cs typeface="Calibri"/>
              </a:rPr>
              <a:t> science, </a:t>
            </a:r>
            <a:r>
              <a:rPr lang="en-US" sz="1800" b="1" dirty="0" err="1">
                <a:cs typeface="Calibri"/>
              </a:rPr>
              <a:t>Mälardalen</a:t>
            </a:r>
            <a:r>
              <a:rPr lang="en-US" sz="1800" b="1" dirty="0">
                <a:cs typeface="Calibri"/>
              </a:rPr>
              <a:t> university.</a:t>
            </a:r>
          </a:p>
          <a:p>
            <a:pPr>
              <a:buNone/>
            </a:pPr>
            <a:r>
              <a:rPr lang="en-US" sz="1800" b="1" dirty="0">
                <a:cs typeface="Calibri"/>
              </a:rPr>
              <a:t>Role</a:t>
            </a:r>
            <a:r>
              <a:rPr lang="en-US" sz="1800" dirty="0">
                <a:cs typeface="Calibri"/>
              </a:rPr>
              <a:t>: TBA</a:t>
            </a:r>
            <a:endParaRPr lang="en-US" sz="1800" b="1">
              <a:cs typeface="Calibri"/>
            </a:endParaRPr>
          </a:p>
          <a:p>
            <a:pPr marL="0" indent="0">
              <a:buNone/>
            </a:pPr>
            <a:r>
              <a:rPr lang="en-US" sz="1800" b="1" dirty="0">
                <a:cs typeface="Calibri"/>
              </a:rPr>
              <a:t>Experience</a:t>
            </a:r>
            <a:r>
              <a:rPr lang="en-US" sz="1800" dirty="0">
                <a:cs typeface="Calibri"/>
              </a:rPr>
              <a:t>: I’m in my third year of the computer science program at MDH. I had no direct knowledge of programing before starting the program so my resume in computer science consist of all the courses up to this point :D </a:t>
            </a:r>
            <a:endParaRPr lang="en-US" sz="1800"/>
          </a:p>
        </p:txBody>
      </p:sp>
    </p:spTree>
    <p:extLst>
      <p:ext uri="{BB962C8B-B14F-4D97-AF65-F5344CB8AC3E}">
        <p14:creationId xmlns:p14="http://schemas.microsoft.com/office/powerpoint/2010/main" val="211280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2B2B-5AFF-4AFB-A0C1-EA428E2E8448}"/>
              </a:ext>
            </a:extLst>
          </p:cNvPr>
          <p:cNvSpPr>
            <a:spLocks noGrp="1"/>
          </p:cNvSpPr>
          <p:nvPr>
            <p:ph type="title"/>
          </p:nvPr>
        </p:nvSpPr>
        <p:spPr/>
        <p:txBody>
          <a:bodyPr/>
          <a:lstStyle/>
          <a:p>
            <a:r>
              <a:rPr lang="en-US" dirty="0">
                <a:cs typeface="Calibri Light"/>
              </a:rPr>
              <a:t>Team members</a:t>
            </a:r>
            <a:endParaRPr lang="en-US" dirty="0"/>
          </a:p>
        </p:txBody>
      </p:sp>
      <p:sp>
        <p:nvSpPr>
          <p:cNvPr id="3" name="Content Placeholder 2">
            <a:extLst>
              <a:ext uri="{FF2B5EF4-FFF2-40B4-BE49-F238E27FC236}">
                <a16:creationId xmlns:a16="http://schemas.microsoft.com/office/drawing/2014/main" id="{76465998-AC2D-4CE0-A021-41FE79F269FF}"/>
              </a:ext>
            </a:extLst>
          </p:cNvPr>
          <p:cNvSpPr>
            <a:spLocks noGrp="1"/>
          </p:cNvSpPr>
          <p:nvPr>
            <p:ph idx="1"/>
          </p:nvPr>
        </p:nvSpPr>
        <p:spPr>
          <a:xfrm>
            <a:off x="5118447" y="803186"/>
            <a:ext cx="6281873" cy="3068724"/>
          </a:xfrm>
        </p:spPr>
        <p:txBody>
          <a:bodyPr/>
          <a:lstStyle/>
          <a:p>
            <a:pPr marL="0" indent="0">
              <a:buNone/>
            </a:pPr>
            <a:r>
              <a:rPr lang="en-US" b="1" dirty="0"/>
              <a:t>Erika </a:t>
            </a:r>
            <a:r>
              <a:rPr lang="en-US" b="1" dirty="0" err="1"/>
              <a:t>Weilander</a:t>
            </a:r>
            <a:r>
              <a:rPr lang="en-US" b="1" dirty="0"/>
              <a:t>, Bachelor's </a:t>
            </a:r>
            <a:r>
              <a:rPr lang="en-US" b="1" dirty="0" err="1"/>
              <a:t>programme</a:t>
            </a:r>
            <a:r>
              <a:rPr lang="en-US" b="1" dirty="0"/>
              <a:t> in computer science, </a:t>
            </a:r>
            <a:r>
              <a:rPr lang="en-US" b="1" dirty="0" err="1"/>
              <a:t>Mälardalen</a:t>
            </a:r>
            <a:r>
              <a:rPr lang="en-US" b="1" dirty="0"/>
              <a:t> university.</a:t>
            </a:r>
            <a:endParaRPr lang="en-US" dirty="0"/>
          </a:p>
          <a:p>
            <a:pPr marL="0" indent="0">
              <a:buNone/>
            </a:pPr>
            <a:r>
              <a:rPr lang="en-US" b="1" dirty="0"/>
              <a:t>Role</a:t>
            </a:r>
            <a:r>
              <a:rPr lang="en-US" dirty="0"/>
              <a:t>: Project Manager</a:t>
            </a:r>
          </a:p>
          <a:p>
            <a:pPr marL="0" indent="0">
              <a:buNone/>
            </a:pPr>
            <a:r>
              <a:rPr lang="en-US" b="1" dirty="0"/>
              <a:t>Experience</a:t>
            </a:r>
            <a:r>
              <a:rPr lang="en-US" dirty="0"/>
              <a:t>: Always had a keen interest in web development, manly focusing on web design. Fundamental knowledge with HTML, CSS, JS and PHP. In addition to this, I love user experience (UX) and graphical design.</a:t>
            </a:r>
          </a:p>
        </p:txBody>
      </p:sp>
    </p:spTree>
    <p:extLst>
      <p:ext uri="{BB962C8B-B14F-4D97-AF65-F5344CB8AC3E}">
        <p14:creationId xmlns:p14="http://schemas.microsoft.com/office/powerpoint/2010/main" val="44809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B2BD-5E86-4999-B09F-45729F5C7CED}"/>
              </a:ext>
            </a:extLst>
          </p:cNvPr>
          <p:cNvSpPr>
            <a:spLocks noGrp="1"/>
          </p:cNvSpPr>
          <p:nvPr>
            <p:ph type="title"/>
          </p:nvPr>
        </p:nvSpPr>
        <p:spPr/>
        <p:txBody>
          <a:bodyPr/>
          <a:lstStyle/>
          <a:p>
            <a:r>
              <a:rPr lang="en-US">
                <a:cs typeface="Calibri Light"/>
              </a:rPr>
              <a:t>Team members</a:t>
            </a:r>
            <a:endParaRPr lang="en-US"/>
          </a:p>
        </p:txBody>
      </p:sp>
      <p:sp>
        <p:nvSpPr>
          <p:cNvPr id="3" name="Content Placeholder 2">
            <a:extLst>
              <a:ext uri="{FF2B5EF4-FFF2-40B4-BE49-F238E27FC236}">
                <a16:creationId xmlns:a16="http://schemas.microsoft.com/office/drawing/2014/main" id="{5C01806B-3263-4346-8171-366B7D8DCE42}"/>
              </a:ext>
            </a:extLst>
          </p:cNvPr>
          <p:cNvSpPr>
            <a:spLocks noGrp="1"/>
          </p:cNvSpPr>
          <p:nvPr>
            <p:ph idx="1"/>
          </p:nvPr>
        </p:nvSpPr>
        <p:spPr/>
        <p:txBody>
          <a:bodyPr vert="horz" lIns="91440" tIns="45720" rIns="91440" bIns="45720" rtlCol="0" anchor="t">
            <a:normAutofit/>
          </a:bodyPr>
          <a:lstStyle/>
          <a:p>
            <a:pPr marL="0">
              <a:buNone/>
            </a:pPr>
            <a:r>
              <a:rPr lang="en-US" sz="1800" b="1" i="1">
                <a:cs typeface="Calibri"/>
              </a:rPr>
              <a:t>Mohammed </a:t>
            </a:r>
            <a:r>
              <a:rPr lang="en-US" sz="1800" b="1" i="1" err="1">
                <a:cs typeface="Calibri"/>
              </a:rPr>
              <a:t>Abusamaan</a:t>
            </a:r>
            <a:r>
              <a:rPr lang="en-US" sz="1800" b="1">
                <a:cs typeface="Calibri"/>
              </a:rPr>
              <a:t>, Master’s </a:t>
            </a:r>
            <a:r>
              <a:rPr lang="en-US" sz="1800" b="1" err="1">
                <a:cs typeface="Calibri"/>
              </a:rPr>
              <a:t>programme</a:t>
            </a:r>
            <a:r>
              <a:rPr lang="en-US" sz="1800" b="1">
                <a:cs typeface="Calibri"/>
              </a:rPr>
              <a:t> in software engineering, </a:t>
            </a:r>
            <a:r>
              <a:rPr lang="en-US" sz="1800" b="1" err="1">
                <a:cs typeface="Calibri"/>
              </a:rPr>
              <a:t>Mälardalen</a:t>
            </a:r>
            <a:r>
              <a:rPr lang="en-US" sz="1800" b="1">
                <a:cs typeface="Calibri"/>
              </a:rPr>
              <a:t> university.</a:t>
            </a:r>
          </a:p>
          <a:p>
            <a:pPr marL="0">
              <a:buNone/>
            </a:pPr>
            <a:r>
              <a:rPr lang="en-US" sz="1800" b="1">
                <a:cs typeface="Calibri"/>
              </a:rPr>
              <a:t>Experience</a:t>
            </a:r>
            <a:r>
              <a:rPr lang="en-US" sz="1800">
                <a:cs typeface="Calibri"/>
              </a:rPr>
              <a:t> : familiar with the web development languages (e.g., HTML, CSS, </a:t>
            </a:r>
            <a:r>
              <a:rPr lang="en-US" sz="1800" err="1">
                <a:cs typeface="Calibri"/>
              </a:rPr>
              <a:t>js</a:t>
            </a:r>
            <a:r>
              <a:rPr lang="en-US" sz="1800">
                <a:cs typeface="Calibri"/>
              </a:rPr>
              <a:t>, PHP, SQL), since he have been trained before in some companies in his home country.</a:t>
            </a:r>
            <a:endParaRPr lang="en-US">
              <a:cs typeface="Calibri"/>
            </a:endParaRPr>
          </a:p>
          <a:p>
            <a:pPr>
              <a:buNone/>
            </a:pPr>
            <a:endParaRPr lang="en-US"/>
          </a:p>
          <a:p>
            <a:pPr marL="0">
              <a:buNone/>
            </a:pPr>
            <a:endParaRPr lang="en-US" sz="1800">
              <a:cs typeface="Calibri"/>
            </a:endParaRPr>
          </a:p>
          <a:p>
            <a:pPr marL="0">
              <a:buNone/>
            </a:pPr>
            <a:endParaRPr lang="en-US" sz="1800" b="1">
              <a:cs typeface="Calibri"/>
            </a:endParaRPr>
          </a:p>
        </p:txBody>
      </p:sp>
    </p:spTree>
    <p:extLst>
      <p:ext uri="{BB962C8B-B14F-4D97-AF65-F5344CB8AC3E}">
        <p14:creationId xmlns:p14="http://schemas.microsoft.com/office/powerpoint/2010/main" val="34521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068C-9DBE-417C-8FFC-8DC643FB94A1}"/>
              </a:ext>
            </a:extLst>
          </p:cNvPr>
          <p:cNvSpPr>
            <a:spLocks noGrp="1"/>
          </p:cNvSpPr>
          <p:nvPr>
            <p:ph type="title"/>
          </p:nvPr>
        </p:nvSpPr>
        <p:spPr/>
        <p:txBody>
          <a:bodyPr/>
          <a:lstStyle/>
          <a:p>
            <a:r>
              <a:rPr lang="en-US">
                <a:cs typeface="Calibri Light"/>
              </a:rPr>
              <a:t>Team members</a:t>
            </a:r>
            <a:endParaRPr lang="en-US"/>
          </a:p>
        </p:txBody>
      </p:sp>
      <p:sp>
        <p:nvSpPr>
          <p:cNvPr id="3" name="Content Placeholder 2">
            <a:extLst>
              <a:ext uri="{FF2B5EF4-FFF2-40B4-BE49-F238E27FC236}">
                <a16:creationId xmlns:a16="http://schemas.microsoft.com/office/drawing/2014/main" id="{F3C140C0-6325-4BFD-B494-198BC8596803}"/>
              </a:ext>
            </a:extLst>
          </p:cNvPr>
          <p:cNvSpPr>
            <a:spLocks noGrp="1"/>
          </p:cNvSpPr>
          <p:nvPr>
            <p:ph idx="1"/>
          </p:nvPr>
        </p:nvSpPr>
        <p:spPr/>
        <p:txBody>
          <a:bodyPr vert="horz" lIns="91440" tIns="45720" rIns="91440" bIns="45720" rtlCol="0" anchor="t">
            <a:normAutofit/>
          </a:bodyPr>
          <a:lstStyle/>
          <a:p>
            <a:pPr>
              <a:buNone/>
            </a:pPr>
            <a:r>
              <a:rPr lang="en-US" sz="1800" b="1" i="1">
                <a:cs typeface="Calibri"/>
              </a:rPr>
              <a:t>Filip Andersson</a:t>
            </a:r>
            <a:r>
              <a:rPr lang="en-US" sz="1800" b="1">
                <a:cs typeface="Calibri"/>
              </a:rPr>
              <a:t>, Bachelor's </a:t>
            </a:r>
            <a:r>
              <a:rPr lang="en-US" sz="1800" b="1" err="1">
                <a:cs typeface="Calibri"/>
              </a:rPr>
              <a:t>programme</a:t>
            </a:r>
            <a:r>
              <a:rPr lang="en-US" sz="1800" b="1">
                <a:cs typeface="Calibri"/>
              </a:rPr>
              <a:t> in computer science, </a:t>
            </a:r>
            <a:r>
              <a:rPr lang="en-US" sz="1800" b="1" err="1">
                <a:cs typeface="Calibri"/>
              </a:rPr>
              <a:t>Mälardalen</a:t>
            </a:r>
            <a:r>
              <a:rPr lang="en-US" sz="1800" b="1">
                <a:cs typeface="Calibri"/>
              </a:rPr>
              <a:t> university.</a:t>
            </a:r>
          </a:p>
          <a:p>
            <a:pPr>
              <a:buNone/>
            </a:pPr>
            <a:r>
              <a:rPr lang="en-US" sz="1800" b="1">
                <a:cs typeface="Calibri"/>
              </a:rPr>
              <a:t>Role</a:t>
            </a:r>
            <a:r>
              <a:rPr lang="en-US" sz="1800">
                <a:cs typeface="Calibri"/>
              </a:rPr>
              <a:t>: TBA</a:t>
            </a:r>
            <a:endParaRPr lang="en-US" sz="1800" b="1">
              <a:cs typeface="Calibri"/>
            </a:endParaRPr>
          </a:p>
          <a:p>
            <a:pPr marL="0" indent="0">
              <a:buNone/>
            </a:pPr>
            <a:r>
              <a:rPr lang="en-US" sz="1800" b="1">
                <a:cs typeface="Calibri"/>
              </a:rPr>
              <a:t>Experience</a:t>
            </a:r>
            <a:r>
              <a:rPr lang="en-US" sz="1800">
                <a:cs typeface="Calibri"/>
              </a:rPr>
              <a:t>: I learned the basics of programming and web development in high school, but that was quickly covered and surpassed in the university. </a:t>
            </a:r>
            <a:endParaRPr lang="en-US" sz="1800"/>
          </a:p>
        </p:txBody>
      </p:sp>
    </p:spTree>
    <p:extLst>
      <p:ext uri="{BB962C8B-B14F-4D97-AF65-F5344CB8AC3E}">
        <p14:creationId xmlns:p14="http://schemas.microsoft.com/office/powerpoint/2010/main" val="248185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4830-F8A4-4AE5-943B-1C46100D434A}"/>
              </a:ext>
            </a:extLst>
          </p:cNvPr>
          <p:cNvSpPr>
            <a:spLocks noGrp="1"/>
          </p:cNvSpPr>
          <p:nvPr>
            <p:ph type="title"/>
          </p:nvPr>
        </p:nvSpPr>
        <p:spPr/>
        <p:txBody>
          <a:bodyPr/>
          <a:lstStyle/>
          <a:p>
            <a:r>
              <a:rPr lang="en-US">
                <a:cs typeface="Calibri Light"/>
              </a:rPr>
              <a:t>Team members</a:t>
            </a:r>
            <a:endParaRPr lang="en-US"/>
          </a:p>
        </p:txBody>
      </p:sp>
      <p:sp>
        <p:nvSpPr>
          <p:cNvPr id="3" name="Content Placeholder 2">
            <a:extLst>
              <a:ext uri="{FF2B5EF4-FFF2-40B4-BE49-F238E27FC236}">
                <a16:creationId xmlns:a16="http://schemas.microsoft.com/office/drawing/2014/main" id="{92CA1DE0-5B56-456A-807C-C1CBE1CAC2F3}"/>
              </a:ext>
            </a:extLst>
          </p:cNvPr>
          <p:cNvSpPr>
            <a:spLocks noGrp="1"/>
          </p:cNvSpPr>
          <p:nvPr>
            <p:ph idx="1"/>
          </p:nvPr>
        </p:nvSpPr>
        <p:spPr/>
        <p:txBody>
          <a:bodyPr vert="horz" lIns="91440" tIns="45720" rIns="91440" bIns="45720" rtlCol="0" anchor="t">
            <a:normAutofit/>
          </a:bodyPr>
          <a:lstStyle/>
          <a:p>
            <a:pPr marL="0" indent="0">
              <a:buNone/>
            </a:pPr>
            <a:r>
              <a:rPr lang="en-US" sz="1800" b="1" i="1">
                <a:cs typeface="Calibri"/>
              </a:rPr>
              <a:t>Matko </a:t>
            </a:r>
            <a:r>
              <a:rPr lang="en-US" sz="1800" b="1" i="1" err="1">
                <a:cs typeface="Calibri"/>
              </a:rPr>
              <a:t>Butković</a:t>
            </a:r>
            <a:r>
              <a:rPr lang="en-US" sz="1800" b="1">
                <a:cs typeface="Calibri"/>
              </a:rPr>
              <a:t>, Master’s </a:t>
            </a:r>
            <a:r>
              <a:rPr lang="en-US" sz="1800" b="1" err="1">
                <a:cs typeface="Calibri"/>
              </a:rPr>
              <a:t>programme</a:t>
            </a:r>
            <a:r>
              <a:rPr lang="en-US" sz="1800" b="1">
                <a:cs typeface="Calibri"/>
              </a:rPr>
              <a:t> in software engineering, </a:t>
            </a:r>
            <a:r>
              <a:rPr lang="en-US" sz="1800" b="1" err="1">
                <a:cs typeface="Calibri"/>
              </a:rPr>
              <a:t>Mälardalen</a:t>
            </a:r>
            <a:r>
              <a:rPr lang="en-US" sz="1800" b="1">
                <a:cs typeface="Calibri"/>
              </a:rPr>
              <a:t> university.</a:t>
            </a:r>
          </a:p>
          <a:p>
            <a:pPr>
              <a:buNone/>
            </a:pPr>
            <a:r>
              <a:rPr lang="en-US" sz="1800" b="1">
                <a:cs typeface="Calibri"/>
              </a:rPr>
              <a:t>Role</a:t>
            </a:r>
            <a:r>
              <a:rPr lang="en-US" sz="1800">
                <a:cs typeface="Calibri"/>
              </a:rPr>
              <a:t>: TBA</a:t>
            </a:r>
          </a:p>
          <a:p>
            <a:pPr marL="0" indent="0">
              <a:buNone/>
            </a:pPr>
            <a:r>
              <a:rPr lang="en-US" sz="1800" b="1">
                <a:cs typeface="Calibri"/>
              </a:rPr>
              <a:t>Experience</a:t>
            </a:r>
            <a:r>
              <a:rPr lang="en-US" sz="1800">
                <a:cs typeface="Calibri"/>
              </a:rPr>
              <a:t>: </a:t>
            </a:r>
          </a:p>
          <a:p>
            <a:pPr marL="285750" indent="-285750"/>
            <a:r>
              <a:rPr lang="en-US" sz="1800">
                <a:cs typeface="Calibri"/>
              </a:rPr>
              <a:t>Knowledge from web development within course "Web Application Development" from home-university (HTML, CSS, JavaScript, PHP, Java)</a:t>
            </a:r>
          </a:p>
          <a:p>
            <a:pPr marL="0" indent="0">
              <a:buNone/>
            </a:pPr>
            <a:endParaRPr lang="en-US" sz="1800">
              <a:cs typeface="Calibri"/>
            </a:endParaRPr>
          </a:p>
          <a:p>
            <a:pPr marL="285750" indent="-285750"/>
            <a:endParaRPr lang="en-US" sz="1800">
              <a:cs typeface="Calibri"/>
            </a:endParaRPr>
          </a:p>
          <a:p>
            <a:pPr marL="285750" indent="-285750"/>
            <a:endParaRPr lang="en-US" sz="1800">
              <a:cs typeface="Calibri"/>
            </a:endParaRPr>
          </a:p>
        </p:txBody>
      </p:sp>
    </p:spTree>
    <p:extLst>
      <p:ext uri="{BB962C8B-B14F-4D97-AF65-F5344CB8AC3E}">
        <p14:creationId xmlns:p14="http://schemas.microsoft.com/office/powerpoint/2010/main" val="247085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7AE3-7C7E-4B3A-BD4B-45D74D2D68C5}"/>
              </a:ext>
            </a:extLst>
          </p:cNvPr>
          <p:cNvSpPr>
            <a:spLocks noGrp="1"/>
          </p:cNvSpPr>
          <p:nvPr>
            <p:ph type="title"/>
          </p:nvPr>
        </p:nvSpPr>
        <p:spPr/>
        <p:txBody>
          <a:bodyPr/>
          <a:lstStyle/>
          <a:p>
            <a:r>
              <a:rPr lang="en-US">
                <a:cs typeface="Calibri Light"/>
              </a:rPr>
              <a:t>Team members</a:t>
            </a:r>
          </a:p>
        </p:txBody>
      </p:sp>
      <p:sp>
        <p:nvSpPr>
          <p:cNvPr id="3" name="Content Placeholder 2">
            <a:extLst>
              <a:ext uri="{FF2B5EF4-FFF2-40B4-BE49-F238E27FC236}">
                <a16:creationId xmlns:a16="http://schemas.microsoft.com/office/drawing/2014/main" id="{671DB789-E42F-493A-9B70-93ACEC7C13EB}"/>
              </a:ext>
            </a:extLst>
          </p:cNvPr>
          <p:cNvSpPr>
            <a:spLocks noGrp="1"/>
          </p:cNvSpPr>
          <p:nvPr>
            <p:ph idx="1"/>
          </p:nvPr>
        </p:nvSpPr>
        <p:spPr/>
        <p:txBody>
          <a:bodyPr vert="horz" lIns="91440" tIns="45720" rIns="91440" bIns="45720" rtlCol="0" anchor="t">
            <a:normAutofit/>
          </a:bodyPr>
          <a:lstStyle/>
          <a:p>
            <a:pPr marL="0" indent="0">
              <a:buNone/>
            </a:pPr>
            <a:r>
              <a:rPr lang="en-US" b="1" dirty="0" err="1">
                <a:cs typeface="Calibri"/>
              </a:rPr>
              <a:t>Osamah</a:t>
            </a:r>
            <a:r>
              <a:rPr lang="en-US" b="1" dirty="0">
                <a:cs typeface="Calibri"/>
              </a:rPr>
              <a:t> Al-</a:t>
            </a:r>
            <a:r>
              <a:rPr lang="en-US" b="1" dirty="0" err="1">
                <a:cs typeface="Calibri"/>
              </a:rPr>
              <a:t>Braichi</a:t>
            </a:r>
            <a:r>
              <a:rPr lang="en-US" b="1" dirty="0">
                <a:cs typeface="Calibri"/>
              </a:rPr>
              <a:t>, Bachelor's program in computer science, </a:t>
            </a:r>
            <a:r>
              <a:rPr lang="en-US" b="1" dirty="0" err="1">
                <a:cs typeface="Calibri"/>
              </a:rPr>
              <a:t>Mälardalen</a:t>
            </a:r>
            <a:r>
              <a:rPr lang="en-US" b="1" dirty="0">
                <a:cs typeface="Calibri"/>
              </a:rPr>
              <a:t> university.</a:t>
            </a:r>
            <a:endParaRPr lang="en-US" dirty="0">
              <a:cs typeface="Calibri"/>
            </a:endParaRPr>
          </a:p>
          <a:p>
            <a:pPr marL="0" indent="0">
              <a:buNone/>
            </a:pPr>
            <a:endParaRPr lang="en-US" b="1">
              <a:cs typeface="Calibri"/>
            </a:endParaRPr>
          </a:p>
          <a:p>
            <a:pPr marL="0" indent="0">
              <a:buNone/>
            </a:pPr>
            <a:r>
              <a:rPr lang="en-US" b="1" dirty="0">
                <a:cs typeface="Calibri"/>
              </a:rPr>
              <a:t>Experience</a:t>
            </a:r>
            <a:r>
              <a:rPr lang="en-US" dirty="0">
                <a:cs typeface="Calibri"/>
              </a:rPr>
              <a:t>: I learned the basics of programming and web and mobile development in the university. I have the basics knowledge of many programming languages.</a:t>
            </a:r>
          </a:p>
        </p:txBody>
      </p:sp>
    </p:spTree>
    <p:extLst>
      <p:ext uri="{BB962C8B-B14F-4D97-AF65-F5344CB8AC3E}">
        <p14:creationId xmlns:p14="http://schemas.microsoft.com/office/powerpoint/2010/main" val="390970978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Atlas</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Atlas</vt:lpstr>
      <vt:lpstr>Group 3</vt:lpstr>
      <vt:lpstr>Outline</vt:lpstr>
      <vt:lpstr>Project description</vt:lpstr>
      <vt:lpstr>Team members</vt:lpstr>
      <vt:lpstr>Team members</vt:lpstr>
      <vt:lpstr>Team members</vt:lpstr>
      <vt:lpstr>Team members</vt:lpstr>
      <vt:lpstr>Team members</vt:lpstr>
      <vt:lpstr>Team members</vt:lpstr>
      <vt:lpstr>Team members</vt:lpstr>
      <vt:lpstr>Team members</vt:lpstr>
      <vt:lpstr>Work done so far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50</cp:revision>
  <dcterms:created xsi:type="dcterms:W3CDTF">2013-07-15T20:26:40Z</dcterms:created>
  <dcterms:modified xsi:type="dcterms:W3CDTF">2018-11-14T07:12:52Z</dcterms:modified>
</cp:coreProperties>
</file>