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9" r:id="rId9"/>
    <p:sldId id="268" r:id="rId10"/>
    <p:sldId id="270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5A4BC-A5E4-487C-8062-C3539E0BE62A}" v="347" dt="2018-11-19T12:25:36.083"/>
    <p1510:client id="{8AFB6908-94D4-44B1-8F00-713ECC736B53}" v="2" dt="2018-11-19T12:33:29.910"/>
    <p1510:client id="{46493EE4-9D7D-CA6A-0D74-7FC50506CE39}" v="11" dt="2018-11-19T12:56:06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busamaan" userId="S::man18071@student.mdh.se::8f5565fa-aa11-4619-9f26-fb1db65373c6" providerId="AD" clId="Web-{8AFB6908-94D4-44B1-8F00-713ECC736B53}"/>
    <pc:docChg chg="modSld">
      <pc:chgData name="Mohammed Abusamaan" userId="S::man18071@student.mdh.se::8f5565fa-aa11-4619-9f26-fb1db65373c6" providerId="AD" clId="Web-{8AFB6908-94D4-44B1-8F00-713ECC736B53}" dt="2018-11-19T12:33:29.910" v="1" actId="1076"/>
      <pc:docMkLst>
        <pc:docMk/>
      </pc:docMkLst>
      <pc:sldChg chg="modSp">
        <pc:chgData name="Mohammed Abusamaan" userId="S::man18071@student.mdh.se::8f5565fa-aa11-4619-9f26-fb1db65373c6" providerId="AD" clId="Web-{8AFB6908-94D4-44B1-8F00-713ECC736B53}" dt="2018-11-19T12:33:29.910" v="1" actId="1076"/>
        <pc:sldMkLst>
          <pc:docMk/>
          <pc:sldMk cId="2961442656" sldId="266"/>
        </pc:sldMkLst>
        <pc:picChg chg="mod">
          <ac:chgData name="Mohammed Abusamaan" userId="S::man18071@student.mdh.se::8f5565fa-aa11-4619-9f26-fb1db65373c6" providerId="AD" clId="Web-{8AFB6908-94D4-44B1-8F00-713ECC736B53}" dt="2018-11-19T12:33:29.910" v="1" actId="1076"/>
          <ac:picMkLst>
            <pc:docMk/>
            <pc:sldMk cId="2961442656" sldId="266"/>
            <ac:picMk id="4" creationId="{904A06A5-448B-40B5-BD96-9111D9A45A3D}"/>
          </ac:picMkLst>
        </pc:picChg>
      </pc:sldChg>
    </pc:docChg>
  </pc:docChgLst>
  <pc:docChgLst>
    <pc:chgData name="Erika Weilander" userId="S::ewr15002@student.mdh.se::c0bf1b55-8eeb-426d-b8e4-9439ebf6e844" providerId="AD" clId="Web-{98D5A4BC-A5E4-487C-8062-C3539E0BE62A}"/>
    <pc:docChg chg="modSld">
      <pc:chgData name="Erika Weilander" userId="S::ewr15002@student.mdh.se::c0bf1b55-8eeb-426d-b8e4-9439ebf6e844" providerId="AD" clId="Web-{98D5A4BC-A5E4-487C-8062-C3539E0BE62A}" dt="2018-11-19T12:25:37.161" v="707" actId="20577"/>
      <pc:docMkLst>
        <pc:docMk/>
      </pc:docMkLst>
      <pc:sldChg chg="modSp">
        <pc:chgData name="Erika Weilander" userId="S::ewr15002@student.mdh.se::c0bf1b55-8eeb-426d-b8e4-9439ebf6e844" providerId="AD" clId="Web-{98D5A4BC-A5E4-487C-8062-C3539E0BE62A}" dt="2018-11-19T12:25:36.083" v="705" actId="20577"/>
        <pc:sldMkLst>
          <pc:docMk/>
          <pc:sldMk cId="3091032852" sldId="258"/>
        </pc:sldMkLst>
        <pc:spChg chg="mod">
          <ac:chgData name="Erika Weilander" userId="S::ewr15002@student.mdh.se::c0bf1b55-8eeb-426d-b8e4-9439ebf6e844" providerId="AD" clId="Web-{98D5A4BC-A5E4-487C-8062-C3539E0BE62A}" dt="2018-11-19T12:25:36.083" v="705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">
        <pc:chgData name="Erika Weilander" userId="S::ewr15002@student.mdh.se::c0bf1b55-8eeb-426d-b8e4-9439ebf6e844" providerId="AD" clId="Web-{98D5A4BC-A5E4-487C-8062-C3539E0BE62A}" dt="2018-11-19T12:14:45.027" v="181" actId="20577"/>
        <pc:sldMkLst>
          <pc:docMk/>
          <pc:sldMk cId="1555985313" sldId="260"/>
        </pc:sldMkLst>
        <pc:spChg chg="mod">
          <ac:chgData name="Erika Weilander" userId="S::ewr15002@student.mdh.se::c0bf1b55-8eeb-426d-b8e4-9439ebf6e844" providerId="AD" clId="Web-{98D5A4BC-A5E4-487C-8062-C3539E0BE62A}" dt="2018-11-19T12:14:45.027" v="181" actId="20577"/>
          <ac:spMkLst>
            <pc:docMk/>
            <pc:sldMk cId="1555985313" sldId="260"/>
            <ac:spMk id="3" creationId="{4DC482B4-ACE8-4E1B-8A5E-EF6B5183248D}"/>
          </ac:spMkLst>
        </pc:spChg>
      </pc:sldChg>
      <pc:sldChg chg="modSp">
        <pc:chgData name="Erika Weilander" userId="S::ewr15002@student.mdh.se::c0bf1b55-8eeb-426d-b8e4-9439ebf6e844" providerId="AD" clId="Web-{98D5A4BC-A5E4-487C-8062-C3539E0BE62A}" dt="2018-11-19T12:19:28.992" v="453" actId="20577"/>
        <pc:sldMkLst>
          <pc:docMk/>
          <pc:sldMk cId="3497879140" sldId="261"/>
        </pc:sldMkLst>
        <pc:spChg chg="mod">
          <ac:chgData name="Erika Weilander" userId="S::ewr15002@student.mdh.se::c0bf1b55-8eeb-426d-b8e4-9439ebf6e844" providerId="AD" clId="Web-{98D5A4BC-A5E4-487C-8062-C3539E0BE62A}" dt="2018-11-19T12:19:28.992" v="453" actId="20577"/>
          <ac:spMkLst>
            <pc:docMk/>
            <pc:sldMk cId="3497879140" sldId="261"/>
            <ac:spMk id="3" creationId="{7961D31B-27F4-430A-8112-1CDA60FF17C7}"/>
          </ac:spMkLst>
        </pc:spChg>
      </pc:sldChg>
      <pc:sldChg chg="modSp">
        <pc:chgData name="Erika Weilander" userId="S::ewr15002@student.mdh.se::c0bf1b55-8eeb-426d-b8e4-9439ebf6e844" providerId="AD" clId="Web-{98D5A4BC-A5E4-487C-8062-C3539E0BE62A}" dt="2018-11-19T12:21:47.522" v="556" actId="20577"/>
        <pc:sldMkLst>
          <pc:docMk/>
          <pc:sldMk cId="2768484632" sldId="262"/>
        </pc:sldMkLst>
        <pc:spChg chg="mod">
          <ac:chgData name="Erika Weilander" userId="S::ewr15002@student.mdh.se::c0bf1b55-8eeb-426d-b8e4-9439ebf6e844" providerId="AD" clId="Web-{98D5A4BC-A5E4-487C-8062-C3539E0BE62A}" dt="2018-11-19T12:21:47.522" v="556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Erika Weilander" userId="S::ewr15002@student.mdh.se::c0bf1b55-8eeb-426d-b8e4-9439ebf6e844" providerId="AD" clId="Web-{98D5A4BC-A5E4-487C-8062-C3539E0BE62A}" dt="2018-11-19T12:23:09.584" v="569" actId="20577"/>
        <pc:sldMkLst>
          <pc:docMk/>
          <pc:sldMk cId="2711951037" sldId="263"/>
        </pc:sldMkLst>
        <pc:spChg chg="mod">
          <ac:chgData name="Erika Weilander" userId="S::ewr15002@student.mdh.se::c0bf1b55-8eeb-426d-b8e4-9439ebf6e844" providerId="AD" clId="Web-{98D5A4BC-A5E4-487C-8062-C3539E0BE62A}" dt="2018-11-19T12:23:09.584" v="569" actId="20577"/>
          <ac:spMkLst>
            <pc:docMk/>
            <pc:sldMk cId="2711951037" sldId="263"/>
            <ac:spMk id="3" creationId="{811B0011-13D3-4A29-B90E-9AB5B5E517BC}"/>
          </ac:spMkLst>
        </pc:spChg>
      </pc:sldChg>
    </pc:docChg>
  </pc:docChgLst>
  <pc:docChgLst>
    <pc:chgData name="Matko Butkovic" userId="S::mbc18001@student.mdh.se::2a2c599e-2dc1-40a9-806c-28f9ddc6b1b8" providerId="AD" clId="Web-{4AFC0B1A-9C24-4827-8751-62580E461A70}"/>
    <pc:docChg chg="sldOrd">
      <pc:chgData name="Matko Butkovic" userId="S::mbc18001@student.mdh.se::2a2c599e-2dc1-40a9-806c-28f9ddc6b1b8" providerId="AD" clId="Web-{4AFC0B1A-9C24-4827-8751-62580E461A70}" dt="2018-11-19T12:22:43.444" v="1"/>
      <pc:docMkLst>
        <pc:docMk/>
      </pc:docMkLst>
      <pc:sldChg chg="ord">
        <pc:chgData name="Matko Butkovic" userId="S::mbc18001@student.mdh.se::2a2c599e-2dc1-40a9-806c-28f9ddc6b1b8" providerId="AD" clId="Web-{4AFC0B1A-9C24-4827-8751-62580E461A70}" dt="2018-11-19T12:22:43.444" v="1"/>
        <pc:sldMkLst>
          <pc:docMk/>
          <pc:sldMk cId="2711951037" sldId="263"/>
        </pc:sldMkLst>
      </pc:sldChg>
    </pc:docChg>
  </pc:docChgLst>
  <pc:docChgLst>
    <pc:chgData name="Christoffer Parkkila" userId="S::cpa16002@student.mdh.se::95baa5ff-df8e-4dd5-b974-609c00dbd6b6" providerId="AD" clId="Web-{46493EE4-9D7D-CA6A-0D74-7FC50506CE39}"/>
    <pc:docChg chg="modSld">
      <pc:chgData name="Christoffer Parkkila" userId="S::cpa16002@student.mdh.se::95baa5ff-df8e-4dd5-b974-609c00dbd6b6" providerId="AD" clId="Web-{46493EE4-9D7D-CA6A-0D74-7FC50506CE39}" dt="2018-11-19T12:56:06.512" v="23" actId="20577"/>
      <pc:docMkLst>
        <pc:docMk/>
      </pc:docMkLst>
      <pc:sldChg chg="modSp">
        <pc:chgData name="Christoffer Parkkila" userId="S::cpa16002@student.mdh.se::95baa5ff-df8e-4dd5-b974-609c00dbd6b6" providerId="AD" clId="Web-{46493EE4-9D7D-CA6A-0D74-7FC50506CE39}" dt="2018-11-19T12:56:06.512" v="22" actId="20577"/>
        <pc:sldMkLst>
          <pc:docMk/>
          <pc:sldMk cId="2711951037" sldId="263"/>
        </pc:sldMkLst>
        <pc:spChg chg="mod">
          <ac:chgData name="Christoffer Parkkila" userId="S::cpa16002@student.mdh.se::95baa5ff-df8e-4dd5-b974-609c00dbd6b6" providerId="AD" clId="Web-{46493EE4-9D7D-CA6A-0D74-7FC50506CE39}" dt="2018-11-19T12:56:06.512" v="22" actId="20577"/>
          <ac:spMkLst>
            <pc:docMk/>
            <pc:sldMk cId="2711951037" sldId="263"/>
            <ac:spMk id="3" creationId="{811B0011-13D3-4A29-B90E-9AB5B5E517BC}"/>
          </ac:spMkLst>
        </pc:spChg>
      </pc:sldChg>
    </pc:docChg>
  </pc:docChgLst>
  <pc:docChgLst>
    <pc:chgData name="Christoffer Parkkila" userId="S::cpa16002@student.mdh.se::95baa5ff-df8e-4dd5-b974-609c00dbd6b6" providerId="AD" clId="Web-{FA3F6D5D-89A8-6D39-22C0-D930466FF3DE}"/>
    <pc:docChg chg="addSld delSld modSld">
      <pc:chgData name="Christoffer Parkkila" userId="S::cpa16002@student.mdh.se::95baa5ff-df8e-4dd5-b974-609c00dbd6b6" providerId="AD" clId="Web-{FA3F6D5D-89A8-6D39-22C0-D930466FF3DE}" dt="2018-11-16T09:15:03.011" v="2497" actId="20577"/>
      <pc:docMkLst>
        <pc:docMk/>
      </pc:docMkLst>
      <pc:sldChg chg="modSp">
        <pc:chgData name="Christoffer Parkkila" userId="S::cpa16002@student.mdh.se::95baa5ff-df8e-4dd5-b974-609c00dbd6b6" providerId="AD" clId="Web-{FA3F6D5D-89A8-6D39-22C0-D930466FF3DE}" dt="2018-11-16T07:23:28.543" v="25" actId="20577"/>
        <pc:sldMkLst>
          <pc:docMk/>
          <pc:sldMk cId="109857222" sldId="256"/>
        </pc:sldMkLst>
        <pc:spChg chg="mod">
          <ac:chgData name="Christoffer Parkkila" userId="S::cpa16002@student.mdh.se::95baa5ff-df8e-4dd5-b974-609c00dbd6b6" providerId="AD" clId="Web-{FA3F6D5D-89A8-6D39-22C0-D930466FF3DE}" dt="2018-11-16T07:23:22.559" v="1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7:23:28.543" v="2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7:56:27.893" v="912" actId="20577"/>
        <pc:sldMkLst>
          <pc:docMk/>
          <pc:sldMk cId="2489662205" sldId="257"/>
        </pc:sldMkLst>
        <pc:spChg chg="mod">
          <ac:chgData name="Christoffer Parkkila" userId="S::cpa16002@student.mdh.se::95baa5ff-df8e-4dd5-b974-609c00dbd6b6" providerId="AD" clId="Web-{FA3F6D5D-89A8-6D39-22C0-D930466FF3DE}" dt="2018-11-16T07:24:28.511" v="33" actId="20577"/>
          <ac:spMkLst>
            <pc:docMk/>
            <pc:sldMk cId="2489662205" sldId="257"/>
            <ac:spMk id="2" creationId="{04E157AC-C99D-4D6D-8B60-B24EFC5B945D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7:56:27.893" v="912" actId="20577"/>
          <ac:spMkLst>
            <pc:docMk/>
            <pc:sldMk cId="2489662205" sldId="257"/>
            <ac:spMk id="3" creationId="{B7D99843-04A3-4A15-9B13-D8CB8C32A0EF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0:58.841" v="2328" actId="20577"/>
        <pc:sldMkLst>
          <pc:docMk/>
          <pc:sldMk cId="3091032852" sldId="258"/>
        </pc:sldMkLst>
        <pc:spChg chg="mod">
          <ac:chgData name="Christoffer Parkkila" userId="S::cpa16002@student.mdh.se::95baa5ff-df8e-4dd5-b974-609c00dbd6b6" providerId="AD" clId="Web-{FA3F6D5D-89A8-6D39-22C0-D930466FF3DE}" dt="2018-11-16T07:37:55.633" v="277" actId="20577"/>
          <ac:spMkLst>
            <pc:docMk/>
            <pc:sldMk cId="3091032852" sldId="258"/>
            <ac:spMk id="2" creationId="{637061B6-C2AC-4A6A-B2F5-0F9587278488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0:58.841" v="2328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8:28:51.478" v="1351" actId="20577"/>
        <pc:sldMkLst>
          <pc:docMk/>
          <pc:sldMk cId="2053813841" sldId="259"/>
        </pc:sldMkLst>
        <pc:spChg chg="mod">
          <ac:chgData name="Christoffer Parkkila" userId="S::cpa16002@student.mdh.se::95baa5ff-df8e-4dd5-b974-609c00dbd6b6" providerId="AD" clId="Web-{FA3F6D5D-89A8-6D39-22C0-D930466FF3DE}" dt="2018-11-16T07:38:09.351" v="280" actId="20577"/>
          <ac:spMkLst>
            <pc:docMk/>
            <pc:sldMk cId="2053813841" sldId="259"/>
            <ac:spMk id="2" creationId="{2D442C8E-A02E-4F2A-8C19-AD1BCDC64FC2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8:28:51.478" v="1351" actId="20577"/>
          <ac:spMkLst>
            <pc:docMk/>
            <pc:sldMk cId="2053813841" sldId="259"/>
            <ac:spMk id="3" creationId="{5F9A09E3-BA15-44AE-AE56-F51DAA543F79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2:19.028" v="2348" actId="20577"/>
        <pc:sldMkLst>
          <pc:docMk/>
          <pc:sldMk cId="1555985313" sldId="260"/>
        </pc:sldMkLst>
        <pc:spChg chg="mod">
          <ac:chgData name="Christoffer Parkkila" userId="S::cpa16002@student.mdh.se::95baa5ff-df8e-4dd5-b974-609c00dbd6b6" providerId="AD" clId="Web-{FA3F6D5D-89A8-6D39-22C0-D930466FF3DE}" dt="2018-11-16T07:38:26.351" v="288" actId="20577"/>
          <ac:spMkLst>
            <pc:docMk/>
            <pc:sldMk cId="1555985313" sldId="260"/>
            <ac:spMk id="2" creationId="{08A298E8-8CDB-4F96-B63E-BD08538231AA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2:19.028" v="2348" actId="20577"/>
          <ac:spMkLst>
            <pc:docMk/>
            <pc:sldMk cId="1555985313" sldId="260"/>
            <ac:spMk id="3" creationId="{4DC482B4-ACE8-4E1B-8A5E-EF6B5183248D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3:35.418" v="2458" actId="20577"/>
        <pc:sldMkLst>
          <pc:docMk/>
          <pc:sldMk cId="3497879140" sldId="261"/>
        </pc:sldMkLst>
        <pc:spChg chg="mod">
          <ac:chgData name="Christoffer Parkkila" userId="S::cpa16002@student.mdh.se::95baa5ff-df8e-4dd5-b974-609c00dbd6b6" providerId="AD" clId="Web-{FA3F6D5D-89A8-6D39-22C0-D930466FF3DE}" dt="2018-11-16T07:38:41.226" v="299" actId="20577"/>
          <ac:spMkLst>
            <pc:docMk/>
            <pc:sldMk cId="3497879140" sldId="261"/>
            <ac:spMk id="2" creationId="{EF32003B-D661-4617-90F3-53F867FAC68C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3:35.418" v="2458" actId="20577"/>
          <ac:spMkLst>
            <pc:docMk/>
            <pc:sldMk cId="3497879140" sldId="261"/>
            <ac:spMk id="3" creationId="{7961D31B-27F4-430A-8112-1CDA60FF17C7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3:55.481" v="2474" actId="20577"/>
        <pc:sldMkLst>
          <pc:docMk/>
          <pc:sldMk cId="2768484632" sldId="262"/>
        </pc:sldMkLst>
        <pc:spChg chg="mod">
          <ac:chgData name="Christoffer Parkkila" userId="S::cpa16002@student.mdh.se::95baa5ff-df8e-4dd5-b974-609c00dbd6b6" providerId="AD" clId="Web-{FA3F6D5D-89A8-6D39-22C0-D930466FF3DE}" dt="2018-11-16T07:38:48.710" v="310" actId="20577"/>
          <ac:spMkLst>
            <pc:docMk/>
            <pc:sldMk cId="2768484632" sldId="262"/>
            <ac:spMk id="2" creationId="{0458C976-A2B9-4A57-AAAD-9C2A62E89604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3:55.481" v="2474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4:13.512" v="2491" actId="20577"/>
        <pc:sldMkLst>
          <pc:docMk/>
          <pc:sldMk cId="2711951037" sldId="263"/>
        </pc:sldMkLst>
        <pc:spChg chg="mod">
          <ac:chgData name="Christoffer Parkkila" userId="S::cpa16002@student.mdh.se::95baa5ff-df8e-4dd5-b974-609c00dbd6b6" providerId="AD" clId="Web-{FA3F6D5D-89A8-6D39-22C0-D930466FF3DE}" dt="2018-11-16T07:38:57.617" v="320" actId="20577"/>
          <ac:spMkLst>
            <pc:docMk/>
            <pc:sldMk cId="2711951037" sldId="263"/>
            <ac:spMk id="2" creationId="{56C42021-167A-4B5C-A4F5-4872A8574E69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4:13.512" v="2491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addSp delSp modSp new">
        <pc:chgData name="Christoffer Parkkila" userId="S::cpa16002@student.mdh.se::95baa5ff-df8e-4dd5-b974-609c00dbd6b6" providerId="AD" clId="Web-{FA3F6D5D-89A8-6D39-22C0-D930466FF3DE}" dt="2018-11-16T08:29:59.306" v="1375"/>
        <pc:sldMkLst>
          <pc:docMk/>
          <pc:sldMk cId="3634454114" sldId="264"/>
        </pc:sldMkLst>
        <pc:spChg chg="mod">
          <ac:chgData name="Christoffer Parkkila" userId="S::cpa16002@student.mdh.se::95baa5ff-df8e-4dd5-b974-609c00dbd6b6" providerId="AD" clId="Web-{FA3F6D5D-89A8-6D39-22C0-D930466FF3DE}" dt="2018-11-16T08:29:19.978" v="1363" actId="20577"/>
          <ac:spMkLst>
            <pc:docMk/>
            <pc:sldMk cId="3634454114" sldId="264"/>
            <ac:spMk id="2" creationId="{D1342FEE-864D-4DA1-B997-F9D21C54105D}"/>
          </ac:spMkLst>
        </pc:spChg>
        <pc:spChg chg="del mod">
          <ac:chgData name="Christoffer Parkkila" userId="S::cpa16002@student.mdh.se::95baa5ff-df8e-4dd5-b974-609c00dbd6b6" providerId="AD" clId="Web-{FA3F6D5D-89A8-6D39-22C0-D930466FF3DE}" dt="2018-11-16T08:29:59.306" v="1375"/>
          <ac:spMkLst>
            <pc:docMk/>
            <pc:sldMk cId="3634454114" sldId="264"/>
            <ac:spMk id="3" creationId="{6BDD3F7D-EED7-4EEB-B26C-01B5F2D460CD}"/>
          </ac:spMkLst>
        </pc:spChg>
        <pc:picChg chg="add del mod">
          <ac:chgData name="Christoffer Parkkila" userId="S::cpa16002@student.mdh.se::95baa5ff-df8e-4dd5-b974-609c00dbd6b6" providerId="AD" clId="Web-{FA3F6D5D-89A8-6D39-22C0-D930466FF3DE}" dt="2018-11-16T08:26:23.885" v="1336"/>
          <ac:picMkLst>
            <pc:docMk/>
            <pc:sldMk cId="3634454114" sldId="264"/>
            <ac:picMk id="4" creationId="{623B48D7-C910-48BB-A62A-38AA3D96EAD9}"/>
          </ac:picMkLst>
        </pc:picChg>
        <pc:picChg chg="add del mod">
          <ac:chgData name="Christoffer Parkkila" userId="S::cpa16002@student.mdh.se::95baa5ff-df8e-4dd5-b974-609c00dbd6b6" providerId="AD" clId="Web-{FA3F6D5D-89A8-6D39-22C0-D930466FF3DE}" dt="2018-11-16T08:27:14.572" v="1346"/>
          <ac:picMkLst>
            <pc:docMk/>
            <pc:sldMk cId="3634454114" sldId="264"/>
            <ac:picMk id="6" creationId="{709F1EFE-D582-4237-AC0D-066D3C00922E}"/>
          </ac:picMkLst>
        </pc:picChg>
        <pc:picChg chg="add mod ord">
          <ac:chgData name="Christoffer Parkkila" userId="S::cpa16002@student.mdh.se::95baa5ff-df8e-4dd5-b974-609c00dbd6b6" providerId="AD" clId="Web-{FA3F6D5D-89A8-6D39-22C0-D930466FF3DE}" dt="2018-11-16T08:29:59.306" v="1375"/>
          <ac:picMkLst>
            <pc:docMk/>
            <pc:sldMk cId="3634454114" sldId="264"/>
            <ac:picMk id="8" creationId="{27F2F3B5-35E6-4A8B-BE27-D14BEA4A4535}"/>
          </ac:picMkLst>
        </pc:picChg>
      </pc:sldChg>
      <pc:sldChg chg="modSp add replId">
        <pc:chgData name="Christoffer Parkkila" userId="S::cpa16002@student.mdh.se::95baa5ff-df8e-4dd5-b974-609c00dbd6b6" providerId="AD" clId="Web-{FA3F6D5D-89A8-6D39-22C0-D930466FF3DE}" dt="2018-11-16T08:33:54.164" v="1474" actId="20577"/>
        <pc:sldMkLst>
          <pc:docMk/>
          <pc:sldMk cId="2635634562" sldId="265"/>
        </pc:sldMkLst>
        <pc:spChg chg="mod">
          <ac:chgData name="Christoffer Parkkila" userId="S::cpa16002@student.mdh.se::95baa5ff-df8e-4dd5-b974-609c00dbd6b6" providerId="AD" clId="Web-{FA3F6D5D-89A8-6D39-22C0-D930466FF3DE}" dt="2018-11-16T08:33:54.164" v="1474" actId="20577"/>
          <ac:spMkLst>
            <pc:docMk/>
            <pc:sldMk cId="2635634562" sldId="265"/>
            <ac:spMk id="3" creationId="{6BDD3F7D-EED7-4EEB-B26C-01B5F2D460CD}"/>
          </ac:spMkLst>
        </pc:spChg>
      </pc:sldChg>
      <pc:sldChg chg="new del">
        <pc:chgData name="Christoffer Parkkila" userId="S::cpa16002@student.mdh.se::95baa5ff-df8e-4dd5-b974-609c00dbd6b6" providerId="AD" clId="Web-{FA3F6D5D-89A8-6D39-22C0-D930466FF3DE}" dt="2018-11-16T08:29:36.384" v="1373"/>
        <pc:sldMkLst>
          <pc:docMk/>
          <pc:sldMk cId="2735510712" sldId="265"/>
        </pc:sldMkLst>
      </pc:sldChg>
      <pc:sldChg chg="modSp new">
        <pc:chgData name="Christoffer Parkkila" userId="S::cpa16002@student.mdh.se::95baa5ff-df8e-4dd5-b974-609c00dbd6b6" providerId="AD" clId="Web-{FA3F6D5D-89A8-6D39-22C0-D930466FF3DE}" dt="2018-11-16T09:15:02.777" v="2495" actId="20577"/>
        <pc:sldMkLst>
          <pc:docMk/>
          <pc:sldMk cId="2961442656" sldId="266"/>
        </pc:sldMkLst>
        <pc:spChg chg="mod">
          <ac:chgData name="Christoffer Parkkila" userId="S::cpa16002@student.mdh.se::95baa5ff-df8e-4dd5-b974-609c00dbd6b6" providerId="AD" clId="Web-{FA3F6D5D-89A8-6D39-22C0-D930466FF3DE}" dt="2018-11-16T08:34:24.695" v="1477" actId="20577"/>
          <ac:spMkLst>
            <pc:docMk/>
            <pc:sldMk cId="2961442656" sldId="266"/>
            <ac:spMk id="2" creationId="{84529246-F67E-4EC7-987A-6A38716E867C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5:02.777" v="2495" actId="20577"/>
          <ac:spMkLst>
            <pc:docMk/>
            <pc:sldMk cId="2961442656" sldId="266"/>
            <ac:spMk id="3" creationId="{9B976F6F-660A-4F09-99B2-51859A6453C7}"/>
          </ac:spMkLst>
        </pc:spChg>
      </pc:sldChg>
      <pc:sldChg chg="modSp add del replId">
        <pc:chgData name="Christoffer Parkkila" userId="S::cpa16002@student.mdh.se::95baa5ff-df8e-4dd5-b974-609c00dbd6b6" providerId="AD" clId="Web-{FA3F6D5D-89A8-6D39-22C0-D930466FF3DE}" dt="2018-11-16T08:40:22.677" v="1573"/>
        <pc:sldMkLst>
          <pc:docMk/>
          <pc:sldMk cId="2340147994" sldId="267"/>
        </pc:sldMkLst>
        <pc:spChg chg="mod">
          <ac:chgData name="Christoffer Parkkila" userId="S::cpa16002@student.mdh.se::95baa5ff-df8e-4dd5-b974-609c00dbd6b6" providerId="AD" clId="Web-{FA3F6D5D-89A8-6D39-22C0-D930466FF3DE}" dt="2018-11-16T08:40:11.006" v="1570" actId="20577"/>
          <ac:spMkLst>
            <pc:docMk/>
            <pc:sldMk cId="2340147994" sldId="267"/>
            <ac:spMk id="3" creationId="{9B976F6F-660A-4F09-99B2-51859A6453C7}"/>
          </ac:spMkLst>
        </pc:spChg>
      </pc:sldChg>
      <pc:sldChg chg="addSp delSp modSp add replId">
        <pc:chgData name="Christoffer Parkkila" userId="S::cpa16002@student.mdh.se::95baa5ff-df8e-4dd5-b974-609c00dbd6b6" providerId="AD" clId="Web-{FA3F6D5D-89A8-6D39-22C0-D930466FF3DE}" dt="2018-11-16T09:08:39.936" v="2265"/>
        <pc:sldMkLst>
          <pc:docMk/>
          <pc:sldMk cId="1426108772" sldId="268"/>
        </pc:sldMkLst>
        <pc:spChg chg="del">
          <ac:chgData name="Christoffer Parkkila" userId="S::cpa16002@student.mdh.se::95baa5ff-df8e-4dd5-b974-609c00dbd6b6" providerId="AD" clId="Web-{FA3F6D5D-89A8-6D39-22C0-D930466FF3DE}" dt="2018-11-16T09:08:39.936" v="2265"/>
          <ac:spMkLst>
            <pc:docMk/>
            <pc:sldMk cId="1426108772" sldId="268"/>
            <ac:spMk id="3" creationId="{9B976F6F-660A-4F09-99B2-51859A6453C7}"/>
          </ac:spMkLst>
        </pc:spChg>
        <pc:picChg chg="add mod ord">
          <ac:chgData name="Christoffer Parkkila" userId="S::cpa16002@student.mdh.se::95baa5ff-df8e-4dd5-b974-609c00dbd6b6" providerId="AD" clId="Web-{FA3F6D5D-89A8-6D39-22C0-D930466FF3DE}" dt="2018-11-16T09:08:39.936" v="2265"/>
          <ac:picMkLst>
            <pc:docMk/>
            <pc:sldMk cId="1426108772" sldId="268"/>
            <ac:picMk id="4" creationId="{094EF790-B63E-4DCB-84F0-5CCE7127891B}"/>
          </ac:picMkLst>
        </pc:picChg>
      </pc:sldChg>
      <pc:sldChg chg="modSp new">
        <pc:chgData name="Christoffer Parkkila" userId="S::cpa16002@student.mdh.se::95baa5ff-df8e-4dd5-b974-609c00dbd6b6" providerId="AD" clId="Web-{FA3F6D5D-89A8-6D39-22C0-D930466FF3DE}" dt="2018-11-16T09:07:25.577" v="2263" actId="20577"/>
        <pc:sldMkLst>
          <pc:docMk/>
          <pc:sldMk cId="3936211121" sldId="269"/>
        </pc:sldMkLst>
        <pc:spChg chg="mod">
          <ac:chgData name="Christoffer Parkkila" userId="S::cpa16002@student.mdh.se::95baa5ff-df8e-4dd5-b974-609c00dbd6b6" providerId="AD" clId="Web-{FA3F6D5D-89A8-6D39-22C0-D930466FF3DE}" dt="2018-11-16T08:40:32.818" v="1579" actId="20577"/>
          <ac:spMkLst>
            <pc:docMk/>
            <pc:sldMk cId="3936211121" sldId="269"/>
            <ac:spMk id="2" creationId="{C7F609CF-4A9C-4452-9F31-A9EF2DFCE50C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07:25.577" v="2263" actId="20577"/>
          <ac:spMkLst>
            <pc:docMk/>
            <pc:sldMk cId="3936211121" sldId="269"/>
            <ac:spMk id="3" creationId="{71DC24CA-3C8E-4E1A-86DE-211E49F7322A}"/>
          </ac:spMkLst>
        </pc:spChg>
      </pc:sldChg>
      <pc:sldChg chg="addSp delSp modSp new">
        <pc:chgData name="Christoffer Parkkila" userId="S::cpa16002@student.mdh.se::95baa5ff-df8e-4dd5-b974-609c00dbd6b6" providerId="AD" clId="Web-{FA3F6D5D-89A8-6D39-22C0-D930466FF3DE}" dt="2018-11-16T09:09:05.451" v="2270"/>
        <pc:sldMkLst>
          <pc:docMk/>
          <pc:sldMk cId="1931152649" sldId="270"/>
        </pc:sldMkLst>
        <pc:spChg chg="mod">
          <ac:chgData name="Christoffer Parkkila" userId="S::cpa16002@student.mdh.se::95baa5ff-df8e-4dd5-b974-609c00dbd6b6" providerId="AD" clId="Web-{FA3F6D5D-89A8-6D39-22C0-D930466FF3DE}" dt="2018-11-16T09:08:59.748" v="2267" actId="20577"/>
          <ac:spMkLst>
            <pc:docMk/>
            <pc:sldMk cId="1931152649" sldId="270"/>
            <ac:spMk id="2" creationId="{EA8DD6BE-04F5-4C39-B8E5-2397574AFB1D}"/>
          </ac:spMkLst>
        </pc:spChg>
        <pc:spChg chg="del">
          <ac:chgData name="Christoffer Parkkila" userId="S::cpa16002@student.mdh.se::95baa5ff-df8e-4dd5-b974-609c00dbd6b6" providerId="AD" clId="Web-{FA3F6D5D-89A8-6D39-22C0-D930466FF3DE}" dt="2018-11-16T09:09:05.451" v="2270"/>
          <ac:spMkLst>
            <pc:docMk/>
            <pc:sldMk cId="1931152649" sldId="270"/>
            <ac:spMk id="3" creationId="{A4CB63D1-E61C-4375-B005-BEBCDAEFE55A}"/>
          </ac:spMkLst>
        </pc:spChg>
        <pc:picChg chg="add mod ord">
          <ac:chgData name="Christoffer Parkkila" userId="S::cpa16002@student.mdh.se::95baa5ff-df8e-4dd5-b974-609c00dbd6b6" providerId="AD" clId="Web-{FA3F6D5D-89A8-6D39-22C0-D930466FF3DE}" dt="2018-11-16T09:09:05.451" v="2270"/>
          <ac:picMkLst>
            <pc:docMk/>
            <pc:sldMk cId="1931152649" sldId="270"/>
            <ac:picMk id="4" creationId="{6216AB83-B9C5-4773-B900-A5F05C762F5C}"/>
          </ac:picMkLst>
        </pc:picChg>
      </pc:sldChg>
    </pc:docChg>
  </pc:docChgLst>
  <pc:docChgLst>
    <pc:chgData name="Osamah Haitham Sabhan Al-Braichi" userId="S::oai16001@student.mdh.se::6a6f6781-f0b9-4d78-85ed-f068d48947fc" providerId="AD" clId="Web-{2476180E-0C46-BC5C-67CB-0979F8F85844}"/>
    <pc:docChg chg="modSld">
      <pc:chgData name="Osamah Haitham Sabhan Al-Braichi" userId="S::oai16001@student.mdh.se::6a6f6781-f0b9-4d78-85ed-f068d48947fc" providerId="AD" clId="Web-{2476180E-0C46-BC5C-67CB-0979F8F85844}" dt="2018-11-17T15:43:48.015" v="32" actId="1076"/>
      <pc:docMkLst>
        <pc:docMk/>
      </pc:docMkLst>
      <pc:sldChg chg="addSp modSp">
        <pc:chgData name="Osamah Haitham Sabhan Al-Braichi" userId="S::oai16001@student.mdh.se::6a6f6781-f0b9-4d78-85ed-f068d48947fc" providerId="AD" clId="Web-{2476180E-0C46-BC5C-67CB-0979F8F85844}" dt="2018-11-17T15:43:48.015" v="32" actId="1076"/>
        <pc:sldMkLst>
          <pc:docMk/>
          <pc:sldMk cId="2961442656" sldId="266"/>
        </pc:sldMkLst>
        <pc:spChg chg="mod">
          <ac:chgData name="Osamah Haitham Sabhan Al-Braichi" userId="S::oai16001@student.mdh.se::6a6f6781-f0b9-4d78-85ed-f068d48947fc" providerId="AD" clId="Web-{2476180E-0C46-BC5C-67CB-0979F8F85844}" dt="2018-11-17T15:43:43.718" v="31" actId="1076"/>
          <ac:spMkLst>
            <pc:docMk/>
            <pc:sldMk cId="2961442656" sldId="266"/>
            <ac:spMk id="3" creationId="{9B976F6F-660A-4F09-99B2-51859A6453C7}"/>
          </ac:spMkLst>
        </pc:spChg>
        <pc:picChg chg="add mod">
          <ac:chgData name="Osamah Haitham Sabhan Al-Braichi" userId="S::oai16001@student.mdh.se::6a6f6781-f0b9-4d78-85ed-f068d48947fc" providerId="AD" clId="Web-{2476180E-0C46-BC5C-67CB-0979F8F85844}" dt="2018-11-17T15:43:48.015" v="32" actId="1076"/>
          <ac:picMkLst>
            <pc:docMk/>
            <pc:sldMk cId="2961442656" sldId="266"/>
            <ac:picMk id="4" creationId="{904A06A5-448B-40B5-BD96-9111D9A45A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Steering meeting: 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2018-11-19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D6BE-04F5-4C39-B8E5-2397574A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we actually did...</a:t>
            </a:r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216AB83-B9C5-4773-B900-A5F05C762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5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98E8-8CDB-4F96-B63E-BD085382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Time report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82B4-ACE8-4E1B-8A5E-EF6B5183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How? </a:t>
            </a:r>
          </a:p>
          <a:p>
            <a:r>
              <a:rPr lang="en-US">
                <a:cs typeface="Calibri"/>
              </a:rPr>
              <a:t>Estimated effort on Trello</a:t>
            </a:r>
          </a:p>
          <a:p>
            <a:r>
              <a:rPr lang="en-US">
                <a:cs typeface="Calibri"/>
              </a:rPr>
              <a:t>Individual time in Excel document</a:t>
            </a:r>
            <a:br>
              <a:rPr lang="en-US">
                <a:cs typeface="Calibri"/>
              </a:rPr>
            </a:b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Approx: 6-8h / person</a:t>
            </a:r>
          </a:p>
          <a:p>
            <a:endParaRPr lang="en-US"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598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003B-D661-4617-90F3-53F867FA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This week's plan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D31B-27F4-430A-8112-1CDA60FF1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Client meeting today</a:t>
            </a:r>
          </a:p>
          <a:p>
            <a:r>
              <a:rPr lang="en-US">
                <a:ea typeface="+mn-lt"/>
                <a:cs typeface="+mn-lt"/>
              </a:rPr>
              <a:t>Group meeting today and Wednesday</a:t>
            </a:r>
          </a:p>
          <a:p>
            <a:r>
              <a:rPr lang="en-US">
                <a:ea typeface="+mn-lt"/>
                <a:cs typeface="+mn-lt"/>
              </a:rPr>
              <a:t>Presumably Architectual design</a:t>
            </a:r>
          </a:p>
          <a:p>
            <a:r>
              <a:rPr lang="en-US">
                <a:ea typeface="+mn-lt"/>
                <a:cs typeface="+mn-lt"/>
              </a:rPr>
              <a:t>Report writing</a:t>
            </a:r>
          </a:p>
          <a:p>
            <a:r>
              <a:rPr lang="en-US">
                <a:ea typeface="+mn-lt"/>
                <a:cs typeface="+mn-lt"/>
              </a:rPr>
              <a:t>Look into FrameWorks and technologies</a:t>
            </a:r>
          </a:p>
          <a:p>
            <a:r>
              <a:rPr lang="en-US">
                <a:ea typeface="+mn-lt"/>
                <a:cs typeface="+mn-lt"/>
              </a:rPr>
              <a:t>Familirize with client codebase</a:t>
            </a:r>
          </a:p>
          <a:p>
            <a:r>
              <a:rPr lang="en-US">
                <a:ea typeface="+mn-lt"/>
                <a:cs typeface="+mn-lt"/>
              </a:rPr>
              <a:t>Start discussing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97879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C976-A2B9-4A57-AAAD-9C2A62E8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Identified issues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F61B1-67F5-4791-B7C0-DD35FDA4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Missing files from client</a:t>
            </a:r>
          </a:p>
          <a:p>
            <a:r>
              <a:rPr lang="en-US">
                <a:cs typeface="Calibri"/>
              </a:rPr>
              <a:t>Different experiences </a:t>
            </a:r>
          </a:p>
          <a:p>
            <a:r>
              <a:rPr lang="en-US">
                <a:cs typeface="Calibri"/>
              </a:rPr>
              <a:t>Lack of experience working in large groups</a:t>
            </a:r>
          </a:p>
        </p:txBody>
      </p:sp>
    </p:spTree>
    <p:extLst>
      <p:ext uri="{BB962C8B-B14F-4D97-AF65-F5344CB8AC3E}">
        <p14:creationId xmlns:p14="http://schemas.microsoft.com/office/powerpoint/2010/main" val="276848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2021-167A-4B5C-A4F5-4872A857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Questions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0011-13D3-4A29-B90E-9AB5B5E5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Meetings on Trello?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5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57AC-C99D-4D6D-8B60-B24EFC5B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9843-04A3-4A15-9B13-D8CB8C32A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Project status</a:t>
            </a:r>
          </a:p>
          <a:p>
            <a:pPr marL="238125"/>
            <a:r>
              <a:rPr lang="en-US">
                <a:cs typeface="Calibri"/>
              </a:rPr>
              <a:t>Last week's accomplishments</a:t>
            </a:r>
          </a:p>
          <a:p>
            <a:pPr marL="695325" lvl="1"/>
            <a:r>
              <a:rPr lang="en-US" i="1">
                <a:cs typeface="Calibri"/>
              </a:rPr>
              <a:t>What we planned to do...</a:t>
            </a:r>
          </a:p>
          <a:p>
            <a:pPr marL="695325" lvl="1"/>
            <a:r>
              <a:rPr lang="en-US" i="1">
                <a:cs typeface="Calibri"/>
              </a:rPr>
              <a:t>What we actually did...</a:t>
            </a:r>
          </a:p>
          <a:p>
            <a:pPr marL="238125"/>
            <a:r>
              <a:rPr lang="en-US">
                <a:cs typeface="Calibri"/>
              </a:rPr>
              <a:t>Time report</a:t>
            </a:r>
            <a:endParaRPr lang="en-US"/>
          </a:p>
          <a:p>
            <a:pPr marL="238125"/>
            <a:r>
              <a:rPr lang="en-US">
                <a:cs typeface="Calibri"/>
              </a:rPr>
              <a:t>This week's plan</a:t>
            </a:r>
            <a:endParaRPr lang="en-US"/>
          </a:p>
          <a:p>
            <a:pPr marL="238125"/>
            <a:r>
              <a:rPr lang="en-US">
                <a:cs typeface="Calibri"/>
              </a:rPr>
              <a:t>Identified issues</a:t>
            </a:r>
            <a:endParaRPr lang="en-US"/>
          </a:p>
          <a:p>
            <a:pPr marL="238125"/>
            <a:r>
              <a:rPr lang="en-US">
                <a:cs typeface="Calibri"/>
              </a:rPr>
              <a:t>Questions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966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61B6-C2AC-4A6A-B2F5-0F958727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Project status</a:t>
            </a:r>
            <a:br>
              <a:rPr lang="en-US"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CB19-34CB-40AF-86FF-9C8D8F29F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Feels like we are on time. Need more from client to be able to dig into the project. (Meeting today)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03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2C8E-A02E-4F2A-8C19-AD1BCDC6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Last week's accomplishments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09E3-BA15-44AE-AE56-F51DAA54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cs typeface="Calibri"/>
              </a:rPr>
              <a:t>What we planned to do</a:t>
            </a:r>
            <a:endParaRPr lang="en-US" b="1">
              <a:ea typeface="+mn-lt"/>
              <a:cs typeface="+mn-lt"/>
            </a:endParaRPr>
          </a:p>
          <a:p>
            <a:pPr marL="676275" lvl="1"/>
            <a:r>
              <a:rPr lang="en-US">
                <a:cs typeface="Calibri"/>
              </a:rPr>
              <a:t>Start with project plan</a:t>
            </a:r>
          </a:p>
          <a:p>
            <a:pPr marL="676275" lvl="1"/>
            <a:r>
              <a:rPr lang="en-US">
                <a:cs typeface="Calibri"/>
              </a:rPr>
              <a:t>Elicit and specify initial user requirements</a:t>
            </a:r>
          </a:p>
          <a:p>
            <a:pPr marL="676275" lvl="1"/>
            <a:r>
              <a:rPr lang="en-US">
                <a:cs typeface="Calibri"/>
              </a:rPr>
              <a:t>Produce a use case diagram</a:t>
            </a:r>
          </a:p>
          <a:p>
            <a:pPr marL="676275" lvl="1"/>
            <a:r>
              <a:rPr lang="en-US">
                <a:cs typeface="Calibri"/>
              </a:rPr>
              <a:t>Plan and discuss our working philosophy</a:t>
            </a:r>
            <a:br>
              <a:rPr lang="en-US">
                <a:cs typeface="Calibri"/>
              </a:rPr>
            </a:br>
            <a:r>
              <a:rPr lang="en-US" sz="2000" i="1">
                <a:cs typeface="Calibri"/>
              </a:rPr>
              <a:t>(meeting routines, time-reporting, tools to use, communication)</a:t>
            </a:r>
          </a:p>
          <a:p>
            <a:pPr marL="676275" lvl="1"/>
            <a:r>
              <a:rPr lang="en-US">
                <a:cs typeface="Calibri"/>
              </a:rPr>
              <a:t>Produce initial mockup </a:t>
            </a:r>
            <a:br>
              <a:rPr lang="en-US">
                <a:cs typeface="Calibri"/>
              </a:rPr>
            </a:br>
            <a:r>
              <a:rPr lang="en-US" sz="2000" i="1">
                <a:cs typeface="Calibri"/>
              </a:rPr>
              <a:t>(to find out if we interpreted the user requirements correctly and to motivate discussion)</a:t>
            </a:r>
          </a:p>
          <a:p>
            <a:pPr marL="676275" lvl="1"/>
            <a:r>
              <a:rPr lang="en-US">
                <a:cs typeface="Calibri"/>
              </a:rPr>
              <a:t>Familiarize ourselves with their existing codebase</a:t>
            </a:r>
          </a:p>
          <a:p>
            <a:pPr marL="447675" lvl="1" indent="0">
              <a:buNone/>
            </a:pPr>
            <a:endParaRPr lang="en-US">
              <a:cs typeface="Calibri"/>
            </a:endParaRPr>
          </a:p>
          <a:p>
            <a:pPr marL="676275"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81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2FEE-864D-4DA1-B997-F9D21C54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we actually did...</a:t>
            </a:r>
            <a:endParaRPr lang="en-US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F2F3B5-35E6-4A8B-BE27-D14BEA4A4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9434"/>
            <a:ext cx="10515600" cy="368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5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2FEE-864D-4DA1-B997-F9D21C54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we actually did...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3F7D-EED7-4EEB-B26C-01B5F2D46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i="1">
                <a:cs typeface="Calibri"/>
              </a:rPr>
              <a:t>"One should be able to select a user from a list of users and see that’s persons calendar view."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r>
              <a:rPr lang="en-US" sz="1800" i="1">
                <a:cs typeface="Calibri"/>
              </a:rPr>
              <a:t>"One should be able to double click on a user calendar view to allocate initially 1 day of time, and further drag the allocation horizontally in any direction to change the allocation."</a:t>
            </a:r>
          </a:p>
          <a:p>
            <a:pPr marL="0" indent="0">
              <a:buNone/>
            </a:pPr>
            <a:r>
              <a:rPr lang="en-US" sz="1800" i="1">
                <a:cs typeface="Calibri"/>
              </a:rPr>
              <a:t>"One should be able to select an allocation and drag it vertically to allocate percentage of full-time the user should work on the task."</a:t>
            </a:r>
          </a:p>
          <a:p>
            <a:pPr marL="0" indent="0">
              <a:buNone/>
            </a:pPr>
            <a:r>
              <a:rPr lang="en-US" sz="1800" i="1">
                <a:cs typeface="Calibri"/>
              </a:rPr>
              <a:t>"One should be able to break an existing allocation by hover the allocation and right click it and then be able to change different percentage of-time allocation."</a:t>
            </a:r>
          </a:p>
          <a:p>
            <a:pPr marL="0" indent="0">
              <a:buNone/>
            </a:pPr>
            <a:r>
              <a:rPr lang="en-US" sz="1800" i="1">
                <a:cs typeface="Calibri"/>
              </a:rPr>
              <a:t>"The diagram should contain all the projects that user currently working on."</a:t>
            </a:r>
          </a:p>
          <a:p>
            <a:pPr marL="0" indent="0">
              <a:buNone/>
            </a:pPr>
            <a:endParaRPr lang="en-US" sz="1800" i="1">
              <a:cs typeface="Calibri"/>
            </a:endParaRPr>
          </a:p>
          <a:p>
            <a:pPr marL="0" indent="0">
              <a:buNone/>
            </a:pPr>
            <a:r>
              <a:rPr lang="en-US" sz="1800" i="1">
                <a:cs typeface="Calibri"/>
              </a:rPr>
              <a:t>Etcetera...</a:t>
            </a:r>
          </a:p>
          <a:p>
            <a:pPr marL="0" indent="0">
              <a:buNone/>
            </a:pP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63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9246-F67E-4EC7-987A-6A38716E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we actually did...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6F6F-660A-4F09-99B2-51859A64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94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Use case diagram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4A06A5-448B-40B5-BD96-9111D9A45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68" y="1900246"/>
            <a:ext cx="7113916" cy="488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4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09CF-4A9C-4452-9F31-A9EF2DFC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we actually did...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24CA-3C8E-4E1A-86DE-211E49F7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We planned our meeting</a:t>
            </a:r>
            <a:r>
              <a:rPr lang="en-US">
                <a:ea typeface="+mn-lt"/>
                <a:cs typeface="+mn-lt"/>
              </a:rPr>
              <a:t> schedule</a:t>
            </a:r>
            <a:r>
              <a:rPr lang="en-US">
                <a:cs typeface="Calibri"/>
              </a:rPr>
              <a:t>, every Monday:</a:t>
            </a:r>
            <a:endParaRPr lang="en-US"/>
          </a:p>
          <a:p>
            <a:pPr marL="676275" lvl="1">
              <a:buFont typeface="Arial"/>
              <a:buChar char="•"/>
            </a:pPr>
            <a:r>
              <a:rPr lang="en-US">
                <a:cs typeface="Calibri"/>
              </a:rPr>
              <a:t>Group: 13.00 pm</a:t>
            </a:r>
            <a:br>
              <a:rPr lang="en-US">
                <a:cs typeface="Calibri"/>
              </a:rPr>
            </a:br>
            <a:r>
              <a:rPr lang="en-US" sz="2000" i="1">
                <a:cs typeface="Calibri"/>
              </a:rPr>
              <a:t>(On this meeting we plan additional meetings for the week if necessary)</a:t>
            </a:r>
          </a:p>
          <a:p>
            <a:pPr marL="676275" lvl="1">
              <a:buFont typeface="Arial"/>
              <a:buChar char="•"/>
            </a:pPr>
            <a:r>
              <a:rPr lang="en-US">
                <a:cs typeface="Calibri"/>
              </a:rPr>
              <a:t>Steering: 14.25 pm</a:t>
            </a:r>
          </a:p>
          <a:p>
            <a:pPr marL="676275" lvl="1">
              <a:buFont typeface="Arial"/>
              <a:buChar char="•"/>
            </a:pPr>
            <a:r>
              <a:rPr lang="en-US">
                <a:cs typeface="Calibri"/>
              </a:rPr>
              <a:t>Client: 15.00 pm</a:t>
            </a:r>
            <a:endParaRPr lang="en-US"/>
          </a:p>
          <a:p>
            <a:pPr marL="447675" lvl="1" indent="0">
              <a:buNone/>
            </a:pPr>
            <a:br>
              <a:rPr lang="en-US" sz="2000">
                <a:cs typeface="Calibri"/>
              </a:rPr>
            </a:br>
            <a:endParaRPr lang="en-US" sz="2000">
              <a:cs typeface="Calibri"/>
            </a:endParaRPr>
          </a:p>
          <a:p>
            <a:pPr marL="676275" lvl="1"/>
            <a:endParaRPr lang="en-US">
              <a:cs typeface="Calibri"/>
            </a:endParaRPr>
          </a:p>
          <a:p>
            <a:pPr marL="447675" lvl="1" indent="0">
              <a:buNone/>
            </a:pPr>
            <a:endParaRPr lang="en-US">
              <a:cs typeface="Calibri"/>
            </a:endParaRPr>
          </a:p>
          <a:p>
            <a:pPr marL="447675" lvl="1" indent="0">
              <a:buNone/>
            </a:pPr>
            <a:endParaRPr lang="en-US">
              <a:cs typeface="Calibri"/>
            </a:endParaRPr>
          </a:p>
          <a:p>
            <a:pPr marL="676275" lvl="1"/>
            <a:endParaRPr lang="en-US">
              <a:cs typeface="Calibri"/>
            </a:endParaRPr>
          </a:p>
          <a:p>
            <a:pPr marL="447675" lvl="1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621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9246-F67E-4EC7-987A-6A38716E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we actually did...</a:t>
            </a:r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94EF790-B63E-4DCB-84F0-5CCE71278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0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Steering meeting: 2</vt:lpstr>
      <vt:lpstr>Outline</vt:lpstr>
      <vt:lpstr> Project status </vt:lpstr>
      <vt:lpstr>Last week's accomplishments</vt:lpstr>
      <vt:lpstr>What we actually did...</vt:lpstr>
      <vt:lpstr>What we actually did...</vt:lpstr>
      <vt:lpstr>What we actually did...</vt:lpstr>
      <vt:lpstr>What we actually did...</vt:lpstr>
      <vt:lpstr>What we actually did...</vt:lpstr>
      <vt:lpstr>What we actually did...</vt:lpstr>
      <vt:lpstr>Time report</vt:lpstr>
      <vt:lpstr>This week's plan</vt:lpstr>
      <vt:lpstr>Identified issues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2018-11-19T12:56:36Z</dcterms:modified>
</cp:coreProperties>
</file>