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75" r:id="rId8"/>
    <p:sldId id="271" r:id="rId9"/>
    <p:sldId id="272" r:id="rId10"/>
    <p:sldId id="269" r:id="rId11"/>
    <p:sldId id="273" r:id="rId12"/>
    <p:sldId id="262" r:id="rId13"/>
    <p:sldId id="261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BB0D70-DDA1-5AF9-1C22-B3F6C46F6D65}" v="1117" dt="2018-11-25T20:52:51.926"/>
    <p1510:client id="{2C1D26FE-8B2B-8D81-C1AD-0834AC2A67C2}" v="1" dt="2018-11-25T19:37:08.636"/>
    <p1510:client id="{1E909E4A-33DF-B29B-7239-E22880FA632D}" v="235" dt="2018-11-25T20:37:45.622"/>
    <p1510:client id="{12373774-F7B3-9D71-29C1-0B0AED1636F4}" v="54" dt="2018-11-26T12:27:49.599"/>
    <p1510:client id="{B1C378BC-BE98-3F71-8D3F-270D0BCA99C3}" v="249" dt="2018-11-25T20:38:45.356"/>
    <p1510:client id="{9823D90D-B2FB-A0EE-7A53-2BFABDDDFCE4}" v="371" dt="2018-11-26T12:28:42.729"/>
    <p1510:client id="{D050AF8F-5E77-6DAD-B7E0-A1849E2F32A2}" v="827" dt="2018-11-26T12:09:40.926"/>
    <p1510:client id="{A3595BEA-CC41-48A9-BB76-3748142F3D10}" v="244" dt="2018-11-26T12:27:25.082"/>
    <p1510:client id="{EA68BD0C-5769-4B4F-AF51-F59B8EFC0384}" v="230" dt="2018-11-26T12:29:07.217"/>
    <p1510:client id="{1E6710BB-02EA-EED1-6E5B-8891BD05372E}" v="79" dt="2018-11-26T12:29:10.086"/>
    <p1510:client id="{AAB9E509-D715-2EA7-A37C-740F5EC9687F}" v="39" dt="2018-11-26T13:39:12.2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Abusamaan" userId="S::man18071@student.mdh.se::8f5565fa-aa11-4619-9f26-fb1db65373c6" providerId="AD" clId="Web-{EA68BD0C-5769-4B4F-AF51-F59B8EFC0384}"/>
    <pc:docChg chg="modSld">
      <pc:chgData name="Mohammed Abusamaan" userId="S::man18071@student.mdh.se::8f5565fa-aa11-4619-9f26-fb1db65373c6" providerId="AD" clId="Web-{EA68BD0C-5769-4B4F-AF51-F59B8EFC0384}" dt="2018-11-26T12:29:02.920" v="200"/>
      <pc:docMkLst>
        <pc:docMk/>
      </pc:docMkLst>
      <pc:sldChg chg="modSp">
        <pc:chgData name="Mohammed Abusamaan" userId="S::man18071@student.mdh.se::8f5565fa-aa11-4619-9f26-fb1db65373c6" providerId="AD" clId="Web-{EA68BD0C-5769-4B4F-AF51-F59B8EFC0384}" dt="2018-11-26T12:29:02.920" v="200"/>
        <pc:sldMkLst>
          <pc:docMk/>
          <pc:sldMk cId="3497879140" sldId="261"/>
        </pc:sldMkLst>
        <pc:graphicFrameChg chg="mod modGraphic">
          <ac:chgData name="Mohammed Abusamaan" userId="S::man18071@student.mdh.se::8f5565fa-aa11-4619-9f26-fb1db65373c6" providerId="AD" clId="Web-{EA68BD0C-5769-4B4F-AF51-F59B8EFC0384}" dt="2018-11-26T12:29:02.920" v="200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  <pc:sldChg chg="modSp">
        <pc:chgData name="Mohammed Abusamaan" userId="S::man18071@student.mdh.se::8f5565fa-aa11-4619-9f26-fb1db65373c6" providerId="AD" clId="Web-{EA68BD0C-5769-4B4F-AF51-F59B8EFC0384}" dt="2018-11-26T12:21:17.609" v="195" actId="20577"/>
        <pc:sldMkLst>
          <pc:docMk/>
          <pc:sldMk cId="2711951037" sldId="263"/>
        </pc:sldMkLst>
        <pc:spChg chg="mod">
          <ac:chgData name="Mohammed Abusamaan" userId="S::man18071@student.mdh.se::8f5565fa-aa11-4619-9f26-fb1db65373c6" providerId="AD" clId="Web-{EA68BD0C-5769-4B4F-AF51-F59B8EFC0384}" dt="2018-11-26T12:21:17.609" v="195" actId="20577"/>
          <ac:spMkLst>
            <pc:docMk/>
            <pc:sldMk cId="2711951037" sldId="263"/>
            <ac:spMk id="3" creationId="{811B0011-13D3-4A29-B90E-9AB5B5E517BC}"/>
          </ac:spMkLst>
        </pc:spChg>
      </pc:sldChg>
    </pc:docChg>
  </pc:docChgLst>
  <pc:docChgLst>
    <pc:chgData name="Erika Weilander" userId="S::ewr15002@student.mdh.se::c0bf1b55-8eeb-426d-b8e4-9439ebf6e844" providerId="AD" clId="Web-{1E6710BB-02EA-EED1-6E5B-8891BD05372E}"/>
    <pc:docChg chg="modSld">
      <pc:chgData name="Erika Weilander" userId="S::ewr15002@student.mdh.se::c0bf1b55-8eeb-426d-b8e4-9439ebf6e844" providerId="AD" clId="Web-{1E6710BB-02EA-EED1-6E5B-8891BD05372E}" dt="2018-11-26T12:29:10.086" v="52"/>
      <pc:docMkLst>
        <pc:docMk/>
      </pc:docMkLst>
      <pc:sldChg chg="modSp">
        <pc:chgData name="Erika Weilander" userId="S::ewr15002@student.mdh.se::c0bf1b55-8eeb-426d-b8e4-9439ebf6e844" providerId="AD" clId="Web-{1E6710BB-02EA-EED1-6E5B-8891BD05372E}" dt="2018-11-26T12:29:10.086" v="52"/>
        <pc:sldMkLst>
          <pc:docMk/>
          <pc:sldMk cId="3497879140" sldId="261"/>
        </pc:sldMkLst>
        <pc:spChg chg="mod">
          <ac:chgData name="Erika Weilander" userId="S::ewr15002@student.mdh.se::c0bf1b55-8eeb-426d-b8e4-9439ebf6e844" providerId="AD" clId="Web-{1E6710BB-02EA-EED1-6E5B-8891BD05372E}" dt="2018-11-26T12:15:16.535" v="34" actId="1076"/>
          <ac:spMkLst>
            <pc:docMk/>
            <pc:sldMk cId="3497879140" sldId="261"/>
            <ac:spMk id="2" creationId="{EF32003B-D661-4617-90F3-53F867FAC68C}"/>
          </ac:spMkLst>
        </pc:spChg>
        <pc:graphicFrameChg chg="mod modGraphic">
          <ac:chgData name="Erika Weilander" userId="S::ewr15002@student.mdh.se::c0bf1b55-8eeb-426d-b8e4-9439ebf6e844" providerId="AD" clId="Web-{1E6710BB-02EA-EED1-6E5B-8891BD05372E}" dt="2018-11-26T12:29:10.086" v="52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</pc:docChg>
  </pc:docChgLst>
  <pc:docChgLst>
    <pc:chgData name="Filip Andersson" userId="S::fan15003@student.mdh.se::97713224-4c1e-4221-8a5e-ffb1436f3fec" providerId="AD" clId="Web-{A1BB0D70-DDA1-5AF9-1C22-B3F6C46F6D65}"/>
    <pc:docChg chg="addSld delSld modSld sldOrd">
      <pc:chgData name="Filip Andersson" userId="S::fan15003@student.mdh.se::97713224-4c1e-4221-8a5e-ffb1436f3fec" providerId="AD" clId="Web-{A1BB0D70-DDA1-5AF9-1C22-B3F6C46F6D65}" dt="2018-11-25T20:52:51.926" v="1954" actId="20577"/>
      <pc:docMkLst>
        <pc:docMk/>
      </pc:docMkLst>
      <pc:sldChg chg="modSp">
        <pc:chgData name="Filip Andersson" userId="S::fan15003@student.mdh.se::97713224-4c1e-4221-8a5e-ffb1436f3fec" providerId="AD" clId="Web-{A1BB0D70-DDA1-5AF9-1C22-B3F6C46F6D65}" dt="2018-11-25T20:12:04.226" v="414"/>
        <pc:sldMkLst>
          <pc:docMk/>
          <pc:sldMk cId="109857222" sldId="256"/>
        </pc:sldMkLst>
        <pc:spChg chg="mod">
          <ac:chgData name="Filip Andersson" userId="S::fan15003@student.mdh.se::97713224-4c1e-4221-8a5e-ffb1436f3fec" providerId="AD" clId="Web-{A1BB0D70-DDA1-5AF9-1C22-B3F6C46F6D65}" dt="2018-11-25T20:12:00.523" v="41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Filip Andersson" userId="S::fan15003@student.mdh.se::97713224-4c1e-4221-8a5e-ffb1436f3fec" providerId="AD" clId="Web-{A1BB0D70-DDA1-5AF9-1C22-B3F6C46F6D65}" dt="2018-11-25T20:12:04.226" v="414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Filip Andersson" userId="S::fan15003@student.mdh.se::97713224-4c1e-4221-8a5e-ffb1436f3fec" providerId="AD" clId="Web-{A1BB0D70-DDA1-5AF9-1C22-B3F6C46F6D65}" dt="2018-11-25T20:11:55.070" v="412"/>
        <pc:sldMkLst>
          <pc:docMk/>
          <pc:sldMk cId="2489662205" sldId="257"/>
        </pc:sldMkLst>
        <pc:spChg chg="mod">
          <ac:chgData name="Filip Andersson" userId="S::fan15003@student.mdh.se::97713224-4c1e-4221-8a5e-ffb1436f3fec" providerId="AD" clId="Web-{A1BB0D70-DDA1-5AF9-1C22-B3F6C46F6D65}" dt="2018-11-25T20:11:51.289" v="411"/>
          <ac:spMkLst>
            <pc:docMk/>
            <pc:sldMk cId="2489662205" sldId="257"/>
            <ac:spMk id="2" creationId="{04E157AC-C99D-4D6D-8B60-B24EFC5B945D}"/>
          </ac:spMkLst>
        </pc:spChg>
        <pc:spChg chg="mod">
          <ac:chgData name="Filip Andersson" userId="S::fan15003@student.mdh.se::97713224-4c1e-4221-8a5e-ffb1436f3fec" providerId="AD" clId="Web-{A1BB0D70-DDA1-5AF9-1C22-B3F6C46F6D65}" dt="2018-11-25T20:11:55.070" v="412"/>
          <ac:spMkLst>
            <pc:docMk/>
            <pc:sldMk cId="2489662205" sldId="257"/>
            <ac:spMk id="3" creationId="{B7D99843-04A3-4A15-9B13-D8CB8C32A0EF}"/>
          </ac:spMkLst>
        </pc:spChg>
      </pc:sldChg>
      <pc:sldChg chg="modSp">
        <pc:chgData name="Filip Andersson" userId="S::fan15003@student.mdh.se::97713224-4c1e-4221-8a5e-ffb1436f3fec" providerId="AD" clId="Web-{A1BB0D70-DDA1-5AF9-1C22-B3F6C46F6D65}" dt="2018-11-25T20:13:39.960" v="523" actId="20577"/>
        <pc:sldMkLst>
          <pc:docMk/>
          <pc:sldMk cId="3091032852" sldId="258"/>
        </pc:sldMkLst>
        <pc:spChg chg="mod">
          <ac:chgData name="Filip Andersson" userId="S::fan15003@student.mdh.se::97713224-4c1e-4221-8a5e-ffb1436f3fec" providerId="AD" clId="Web-{A1BB0D70-DDA1-5AF9-1C22-B3F6C46F6D65}" dt="2018-11-25T20:11:34.836" v="407" actId="20577"/>
          <ac:spMkLst>
            <pc:docMk/>
            <pc:sldMk cId="3091032852" sldId="258"/>
            <ac:spMk id="2" creationId="{637061B6-C2AC-4A6A-B2F5-0F9587278488}"/>
          </ac:spMkLst>
        </pc:spChg>
        <pc:spChg chg="mod">
          <ac:chgData name="Filip Andersson" userId="S::fan15003@student.mdh.se::97713224-4c1e-4221-8a5e-ffb1436f3fec" providerId="AD" clId="Web-{A1BB0D70-DDA1-5AF9-1C22-B3F6C46F6D65}" dt="2018-11-25T20:13:39.960" v="523" actId="20577"/>
          <ac:spMkLst>
            <pc:docMk/>
            <pc:sldMk cId="3091032852" sldId="258"/>
            <ac:spMk id="3" creationId="{11EACB19-34CB-40AF-86FF-9C8D8F29F2DD}"/>
          </ac:spMkLst>
        </pc:spChg>
      </pc:sldChg>
      <pc:sldChg chg="modSp">
        <pc:chgData name="Filip Andersson" userId="S::fan15003@student.mdh.se::97713224-4c1e-4221-8a5e-ffb1436f3fec" providerId="AD" clId="Web-{A1BB0D70-DDA1-5AF9-1C22-B3F6C46F6D65}" dt="2018-11-25T20:11:29.742" v="404" actId="20577"/>
        <pc:sldMkLst>
          <pc:docMk/>
          <pc:sldMk cId="2053813841" sldId="259"/>
        </pc:sldMkLst>
        <pc:spChg chg="mod">
          <ac:chgData name="Filip Andersson" userId="S::fan15003@student.mdh.se::97713224-4c1e-4221-8a5e-ffb1436f3fec" providerId="AD" clId="Web-{A1BB0D70-DDA1-5AF9-1C22-B3F6C46F6D65}" dt="2018-11-25T20:11:25.570" v="399" actId="20577"/>
          <ac:spMkLst>
            <pc:docMk/>
            <pc:sldMk cId="2053813841" sldId="259"/>
            <ac:spMk id="2" creationId="{2D442C8E-A02E-4F2A-8C19-AD1BCDC64FC2}"/>
          </ac:spMkLst>
        </pc:spChg>
        <pc:spChg chg="mod">
          <ac:chgData name="Filip Andersson" userId="S::fan15003@student.mdh.se::97713224-4c1e-4221-8a5e-ffb1436f3fec" providerId="AD" clId="Web-{A1BB0D70-DDA1-5AF9-1C22-B3F6C46F6D65}" dt="2018-11-25T20:11:29.742" v="404" actId="20577"/>
          <ac:spMkLst>
            <pc:docMk/>
            <pc:sldMk cId="2053813841" sldId="259"/>
            <ac:spMk id="3" creationId="{5F9A09E3-BA15-44AE-AE56-F51DAA543F79}"/>
          </ac:spMkLst>
        </pc:spChg>
      </pc:sldChg>
      <pc:sldChg chg="del">
        <pc:chgData name="Filip Andersson" userId="S::fan15003@student.mdh.se::97713224-4c1e-4221-8a5e-ffb1436f3fec" providerId="AD" clId="Web-{A1BB0D70-DDA1-5AF9-1C22-B3F6C46F6D65}" dt="2018-11-25T19:47:03.998" v="184"/>
        <pc:sldMkLst>
          <pc:docMk/>
          <pc:sldMk cId="1555985313" sldId="260"/>
        </pc:sldMkLst>
      </pc:sldChg>
      <pc:sldChg chg="addSp delSp modSp">
        <pc:chgData name="Filip Andersson" userId="S::fan15003@student.mdh.se::97713224-4c1e-4221-8a5e-ffb1436f3fec" providerId="AD" clId="Web-{A1BB0D70-DDA1-5AF9-1C22-B3F6C46F6D65}" dt="2018-11-25T20:50:43.974" v="1928"/>
        <pc:sldMkLst>
          <pc:docMk/>
          <pc:sldMk cId="3497879140" sldId="261"/>
        </pc:sldMkLst>
        <pc:spChg chg="mod">
          <ac:chgData name="Filip Andersson" userId="S::fan15003@student.mdh.se::97713224-4c1e-4221-8a5e-ffb1436f3fec" providerId="AD" clId="Web-{A1BB0D70-DDA1-5AF9-1C22-B3F6C46F6D65}" dt="2018-11-25T20:10:10.367" v="330" actId="20577"/>
          <ac:spMkLst>
            <pc:docMk/>
            <pc:sldMk cId="3497879140" sldId="261"/>
            <ac:spMk id="2" creationId="{EF32003B-D661-4617-90F3-53F867FAC68C}"/>
          </ac:spMkLst>
        </pc:spChg>
        <pc:spChg chg="del mod">
          <ac:chgData name="Filip Andersson" userId="S::fan15003@student.mdh.se::97713224-4c1e-4221-8a5e-ffb1436f3fec" providerId="AD" clId="Web-{A1BB0D70-DDA1-5AF9-1C22-B3F6C46F6D65}" dt="2018-11-25T19:54:11.981" v="232"/>
          <ac:spMkLst>
            <pc:docMk/>
            <pc:sldMk cId="3497879140" sldId="261"/>
            <ac:spMk id="3" creationId="{7961D31B-27F4-430A-8112-1CDA60FF17C7}"/>
          </ac:spMkLst>
        </pc:spChg>
        <pc:graphicFrameChg chg="add mod ord modGraphic">
          <ac:chgData name="Filip Andersson" userId="S::fan15003@student.mdh.se::97713224-4c1e-4221-8a5e-ffb1436f3fec" providerId="AD" clId="Web-{A1BB0D70-DDA1-5AF9-1C22-B3F6C46F6D65}" dt="2018-11-25T20:50:43.974" v="1928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  <pc:sldChg chg="modSp">
        <pc:chgData name="Filip Andersson" userId="S::fan15003@student.mdh.se::97713224-4c1e-4221-8a5e-ffb1436f3fec" providerId="AD" clId="Web-{A1BB0D70-DDA1-5AF9-1C22-B3F6C46F6D65}" dt="2018-11-25T20:12:31.257" v="418"/>
        <pc:sldMkLst>
          <pc:docMk/>
          <pc:sldMk cId="2768484632" sldId="262"/>
        </pc:sldMkLst>
        <pc:spChg chg="mod">
          <ac:chgData name="Filip Andersson" userId="S::fan15003@student.mdh.se::97713224-4c1e-4221-8a5e-ffb1436f3fec" providerId="AD" clId="Web-{A1BB0D70-DDA1-5AF9-1C22-B3F6C46F6D65}" dt="2018-11-25T20:12:28.367" v="417"/>
          <ac:spMkLst>
            <pc:docMk/>
            <pc:sldMk cId="2768484632" sldId="262"/>
            <ac:spMk id="2" creationId="{0458C976-A2B9-4A57-AAAD-9C2A62E89604}"/>
          </ac:spMkLst>
        </pc:spChg>
        <pc:spChg chg="mod">
          <ac:chgData name="Filip Andersson" userId="S::fan15003@student.mdh.se::97713224-4c1e-4221-8a5e-ffb1436f3fec" providerId="AD" clId="Web-{A1BB0D70-DDA1-5AF9-1C22-B3F6C46F6D65}" dt="2018-11-25T20:12:31.257" v="418"/>
          <ac:spMkLst>
            <pc:docMk/>
            <pc:sldMk cId="2768484632" sldId="262"/>
            <ac:spMk id="3" creationId="{957F61B1-67F5-4791-B7C0-DD35FDA4461C}"/>
          </ac:spMkLst>
        </pc:spChg>
      </pc:sldChg>
      <pc:sldChg chg="modSp">
        <pc:chgData name="Filip Andersson" userId="S::fan15003@student.mdh.se::97713224-4c1e-4221-8a5e-ffb1436f3fec" providerId="AD" clId="Web-{A1BB0D70-DDA1-5AF9-1C22-B3F6C46F6D65}" dt="2018-11-25T20:12:38.351" v="420"/>
        <pc:sldMkLst>
          <pc:docMk/>
          <pc:sldMk cId="2711951037" sldId="263"/>
        </pc:sldMkLst>
        <pc:spChg chg="mod">
          <ac:chgData name="Filip Andersson" userId="S::fan15003@student.mdh.se::97713224-4c1e-4221-8a5e-ffb1436f3fec" providerId="AD" clId="Web-{A1BB0D70-DDA1-5AF9-1C22-B3F6C46F6D65}" dt="2018-11-25T20:12:35.117" v="419"/>
          <ac:spMkLst>
            <pc:docMk/>
            <pc:sldMk cId="2711951037" sldId="263"/>
            <ac:spMk id="2" creationId="{56C42021-167A-4B5C-A4F5-4872A8574E69}"/>
          </ac:spMkLst>
        </pc:spChg>
        <pc:spChg chg="mod">
          <ac:chgData name="Filip Andersson" userId="S::fan15003@student.mdh.se::97713224-4c1e-4221-8a5e-ffb1436f3fec" providerId="AD" clId="Web-{A1BB0D70-DDA1-5AF9-1C22-B3F6C46F6D65}" dt="2018-11-25T20:12:38.351" v="420"/>
          <ac:spMkLst>
            <pc:docMk/>
            <pc:sldMk cId="2711951037" sldId="263"/>
            <ac:spMk id="3" creationId="{811B0011-13D3-4A29-B90E-9AB5B5E517BC}"/>
          </ac:spMkLst>
        </pc:spChg>
      </pc:sldChg>
      <pc:sldChg chg="del">
        <pc:chgData name="Filip Andersson" userId="S::fan15003@student.mdh.se::97713224-4c1e-4221-8a5e-ffb1436f3fec" providerId="AD" clId="Web-{A1BB0D70-DDA1-5AF9-1C22-B3F6C46F6D65}" dt="2018-11-25T19:41:18.484" v="68"/>
        <pc:sldMkLst>
          <pc:docMk/>
          <pc:sldMk cId="3634454114" sldId="264"/>
        </pc:sldMkLst>
      </pc:sldChg>
      <pc:sldChg chg="addSp delSp modSp">
        <pc:chgData name="Filip Andersson" userId="S::fan15003@student.mdh.se::97713224-4c1e-4221-8a5e-ffb1436f3fec" providerId="AD" clId="Web-{A1BB0D70-DDA1-5AF9-1C22-B3F6C46F6D65}" dt="2018-11-25T20:40:36.173" v="1576"/>
        <pc:sldMkLst>
          <pc:docMk/>
          <pc:sldMk cId="2635634562" sldId="265"/>
        </pc:sldMkLst>
        <pc:spChg chg="mod">
          <ac:chgData name="Filip Andersson" userId="S::fan15003@student.mdh.se::97713224-4c1e-4221-8a5e-ffb1436f3fec" providerId="AD" clId="Web-{A1BB0D70-DDA1-5AF9-1C22-B3F6C46F6D65}" dt="2018-11-25T20:11:18.242" v="394" actId="20577"/>
          <ac:spMkLst>
            <pc:docMk/>
            <pc:sldMk cId="2635634562" sldId="265"/>
            <ac:spMk id="2" creationId="{D1342FEE-864D-4DA1-B997-F9D21C54105D}"/>
          </ac:spMkLst>
        </pc:spChg>
        <pc:spChg chg="mod">
          <ac:chgData name="Filip Andersson" userId="S::fan15003@student.mdh.se::97713224-4c1e-4221-8a5e-ffb1436f3fec" providerId="AD" clId="Web-{A1BB0D70-DDA1-5AF9-1C22-B3F6C46F6D65}" dt="2018-11-25T20:40:36.173" v="1576"/>
          <ac:spMkLst>
            <pc:docMk/>
            <pc:sldMk cId="2635634562" sldId="265"/>
            <ac:spMk id="3" creationId="{6BDD3F7D-EED7-4EEB-B26C-01B5F2D460CD}"/>
          </ac:spMkLst>
        </pc:spChg>
        <pc:spChg chg="add del mod">
          <ac:chgData name="Filip Andersson" userId="S::fan15003@student.mdh.se::97713224-4c1e-4221-8a5e-ffb1436f3fec" providerId="AD" clId="Web-{A1BB0D70-DDA1-5AF9-1C22-B3F6C46F6D65}" dt="2018-11-25T19:44:59.046" v="114"/>
          <ac:spMkLst>
            <pc:docMk/>
            <pc:sldMk cId="2635634562" sldId="265"/>
            <ac:spMk id="4" creationId="{5F5AA133-C4D1-4AF0-9D47-32B4BE47B5A7}"/>
          </ac:spMkLst>
        </pc:spChg>
      </pc:sldChg>
      <pc:sldChg chg="addSp delSp modSp ord">
        <pc:chgData name="Filip Andersson" userId="S::fan15003@student.mdh.se::97713224-4c1e-4221-8a5e-ffb1436f3fec" providerId="AD" clId="Web-{A1BB0D70-DDA1-5AF9-1C22-B3F6C46F6D65}" dt="2018-11-25T20:40:24.095" v="1573" actId="20577"/>
        <pc:sldMkLst>
          <pc:docMk/>
          <pc:sldMk cId="2961442656" sldId="266"/>
        </pc:sldMkLst>
        <pc:spChg chg="mod">
          <ac:chgData name="Filip Andersson" userId="S::fan15003@student.mdh.se::97713224-4c1e-4221-8a5e-ffb1436f3fec" providerId="AD" clId="Web-{A1BB0D70-DDA1-5AF9-1C22-B3F6C46F6D65}" dt="2018-11-25T20:10:55.773" v="374" actId="20577"/>
          <ac:spMkLst>
            <pc:docMk/>
            <pc:sldMk cId="2961442656" sldId="266"/>
            <ac:spMk id="2" creationId="{84529246-F67E-4EC7-987A-6A38716E867C}"/>
          </ac:spMkLst>
        </pc:spChg>
        <pc:spChg chg="mod">
          <ac:chgData name="Filip Andersson" userId="S::fan15003@student.mdh.se::97713224-4c1e-4221-8a5e-ffb1436f3fec" providerId="AD" clId="Web-{A1BB0D70-DDA1-5AF9-1C22-B3F6C46F6D65}" dt="2018-11-25T20:40:24.095" v="1573" actId="20577"/>
          <ac:spMkLst>
            <pc:docMk/>
            <pc:sldMk cId="2961442656" sldId="266"/>
            <ac:spMk id="3" creationId="{9B976F6F-660A-4F09-99B2-51859A6453C7}"/>
          </ac:spMkLst>
        </pc:spChg>
        <pc:spChg chg="del">
          <ac:chgData name="Filip Andersson" userId="S::fan15003@student.mdh.se::97713224-4c1e-4221-8a5e-ffb1436f3fec" providerId="AD" clId="Web-{A1BB0D70-DDA1-5AF9-1C22-B3F6C46F6D65}" dt="2018-11-25T20:40:21.314" v="1572"/>
          <ac:spMkLst>
            <pc:docMk/>
            <pc:sldMk cId="2961442656" sldId="266"/>
            <ac:spMk id="4" creationId="{D465B688-56D5-4F91-B813-41C5A366D663}"/>
          </ac:spMkLst>
        </pc:spChg>
        <pc:picChg chg="del">
          <ac:chgData name="Filip Andersson" userId="S::fan15003@student.mdh.se::97713224-4c1e-4221-8a5e-ffb1436f3fec" providerId="AD" clId="Web-{A1BB0D70-DDA1-5AF9-1C22-B3F6C46F6D65}" dt="2018-11-25T19:43:06.562" v="78"/>
          <ac:picMkLst>
            <pc:docMk/>
            <pc:sldMk cId="2961442656" sldId="266"/>
            <ac:picMk id="4" creationId="{904A06A5-448B-40B5-BD96-9111D9A45A3D}"/>
          </ac:picMkLst>
        </pc:picChg>
        <pc:picChg chg="add mod">
          <ac:chgData name="Filip Andersson" userId="S::fan15003@student.mdh.se::97713224-4c1e-4221-8a5e-ffb1436f3fec" providerId="AD" clId="Web-{A1BB0D70-DDA1-5AF9-1C22-B3F6C46F6D65}" dt="2018-11-25T20:40:15.907" v="1571" actId="1076"/>
          <ac:picMkLst>
            <pc:docMk/>
            <pc:sldMk cId="2961442656" sldId="266"/>
            <ac:picMk id="5" creationId="{79B817E3-30D1-4521-8F1C-B9A453A8EA8A}"/>
          </ac:picMkLst>
        </pc:picChg>
      </pc:sldChg>
      <pc:sldChg chg="del">
        <pc:chgData name="Filip Andersson" userId="S::fan15003@student.mdh.se::97713224-4c1e-4221-8a5e-ffb1436f3fec" providerId="AD" clId="Web-{A1BB0D70-DDA1-5AF9-1C22-B3F6C46F6D65}" dt="2018-11-25T19:47:00.404" v="182"/>
        <pc:sldMkLst>
          <pc:docMk/>
          <pc:sldMk cId="1426108772" sldId="268"/>
        </pc:sldMkLst>
      </pc:sldChg>
      <pc:sldChg chg="modSp">
        <pc:chgData name="Filip Andersson" userId="S::fan15003@student.mdh.se::97713224-4c1e-4221-8a5e-ffb1436f3fec" providerId="AD" clId="Web-{A1BB0D70-DDA1-5AF9-1C22-B3F6C46F6D65}" dt="2018-11-25T20:52:51.926" v="1953" actId="20577"/>
        <pc:sldMkLst>
          <pc:docMk/>
          <pc:sldMk cId="3936211121" sldId="269"/>
        </pc:sldMkLst>
        <pc:spChg chg="mod">
          <ac:chgData name="Filip Andersson" userId="S::fan15003@student.mdh.se::97713224-4c1e-4221-8a5e-ffb1436f3fec" providerId="AD" clId="Web-{A1BB0D70-DDA1-5AF9-1C22-B3F6C46F6D65}" dt="2018-11-25T20:10:48.039" v="369" actId="20577"/>
          <ac:spMkLst>
            <pc:docMk/>
            <pc:sldMk cId="3936211121" sldId="269"/>
            <ac:spMk id="2" creationId="{C7F609CF-4A9C-4452-9F31-A9EF2DFCE50C}"/>
          </ac:spMkLst>
        </pc:spChg>
        <pc:spChg chg="mod">
          <ac:chgData name="Filip Andersson" userId="S::fan15003@student.mdh.se::97713224-4c1e-4221-8a5e-ffb1436f3fec" providerId="AD" clId="Web-{A1BB0D70-DDA1-5AF9-1C22-B3F6C46F6D65}" dt="2018-11-25T20:52:51.926" v="1953" actId="20577"/>
          <ac:spMkLst>
            <pc:docMk/>
            <pc:sldMk cId="3936211121" sldId="269"/>
            <ac:spMk id="3" creationId="{71DC24CA-3C8E-4E1A-86DE-211E49F7322A}"/>
          </ac:spMkLst>
        </pc:spChg>
      </pc:sldChg>
      <pc:sldChg chg="del">
        <pc:chgData name="Filip Andersson" userId="S::fan15003@student.mdh.se::97713224-4c1e-4221-8a5e-ffb1436f3fec" providerId="AD" clId="Web-{A1BB0D70-DDA1-5AF9-1C22-B3F6C46F6D65}" dt="2018-11-25T19:47:01.264" v="183"/>
        <pc:sldMkLst>
          <pc:docMk/>
          <pc:sldMk cId="1931152649" sldId="270"/>
        </pc:sldMkLst>
      </pc:sldChg>
      <pc:sldChg chg="modSp add ord replId">
        <pc:chgData name="Filip Andersson" userId="S::fan15003@student.mdh.se::97713224-4c1e-4221-8a5e-ffb1436f3fec" providerId="AD" clId="Web-{A1BB0D70-DDA1-5AF9-1C22-B3F6C46F6D65}" dt="2018-11-25T20:38:09.752" v="1492" actId="20577"/>
        <pc:sldMkLst>
          <pc:docMk/>
          <pc:sldMk cId="2411173395" sldId="271"/>
        </pc:sldMkLst>
        <pc:spChg chg="mod">
          <ac:chgData name="Filip Andersson" userId="S::fan15003@student.mdh.se::97713224-4c1e-4221-8a5e-ffb1436f3fec" providerId="AD" clId="Web-{A1BB0D70-DDA1-5AF9-1C22-B3F6C46F6D65}" dt="2018-11-25T20:11:01.226" v="379" actId="20577"/>
          <ac:spMkLst>
            <pc:docMk/>
            <pc:sldMk cId="2411173395" sldId="271"/>
            <ac:spMk id="2" creationId="{D1342FEE-864D-4DA1-B997-F9D21C54105D}"/>
          </ac:spMkLst>
        </pc:spChg>
        <pc:spChg chg="mod">
          <ac:chgData name="Filip Andersson" userId="S::fan15003@student.mdh.se::97713224-4c1e-4221-8a5e-ffb1436f3fec" providerId="AD" clId="Web-{A1BB0D70-DDA1-5AF9-1C22-B3F6C46F6D65}" dt="2018-11-25T20:38:09.752" v="1492" actId="20577"/>
          <ac:spMkLst>
            <pc:docMk/>
            <pc:sldMk cId="2411173395" sldId="271"/>
            <ac:spMk id="3" creationId="{6BDD3F7D-EED7-4EEB-B26C-01B5F2D460CD}"/>
          </ac:spMkLst>
        </pc:spChg>
      </pc:sldChg>
      <pc:sldChg chg="addSp modSp add replId">
        <pc:chgData name="Filip Andersson" userId="S::fan15003@student.mdh.se::97713224-4c1e-4221-8a5e-ffb1436f3fec" providerId="AD" clId="Web-{A1BB0D70-DDA1-5AF9-1C22-B3F6C46F6D65}" dt="2018-11-25T20:44:00.563" v="1826" actId="1076"/>
        <pc:sldMkLst>
          <pc:docMk/>
          <pc:sldMk cId="791378248" sldId="272"/>
        </pc:sldMkLst>
        <pc:spChg chg="mod">
          <ac:chgData name="Filip Andersson" userId="S::fan15003@student.mdh.se::97713224-4c1e-4221-8a5e-ffb1436f3fec" providerId="AD" clId="Web-{A1BB0D70-DDA1-5AF9-1C22-B3F6C46F6D65}" dt="2018-11-25T20:11:09.679" v="386" actId="20577"/>
          <ac:spMkLst>
            <pc:docMk/>
            <pc:sldMk cId="791378248" sldId="272"/>
            <ac:spMk id="2" creationId="{D1342FEE-864D-4DA1-B997-F9D21C54105D}"/>
          </ac:spMkLst>
        </pc:spChg>
        <pc:spChg chg="mod">
          <ac:chgData name="Filip Andersson" userId="S::fan15003@student.mdh.se::97713224-4c1e-4221-8a5e-ffb1436f3fec" providerId="AD" clId="Web-{A1BB0D70-DDA1-5AF9-1C22-B3F6C46F6D65}" dt="2018-11-25T20:43:55.594" v="1822" actId="20577"/>
          <ac:spMkLst>
            <pc:docMk/>
            <pc:sldMk cId="791378248" sldId="272"/>
            <ac:spMk id="3" creationId="{6BDD3F7D-EED7-4EEB-B26C-01B5F2D460CD}"/>
          </ac:spMkLst>
        </pc:spChg>
        <pc:picChg chg="add mod">
          <ac:chgData name="Filip Andersson" userId="S::fan15003@student.mdh.se::97713224-4c1e-4221-8a5e-ffb1436f3fec" providerId="AD" clId="Web-{A1BB0D70-DDA1-5AF9-1C22-B3F6C46F6D65}" dt="2018-11-25T20:44:00.563" v="1826" actId="1076"/>
          <ac:picMkLst>
            <pc:docMk/>
            <pc:sldMk cId="791378248" sldId="272"/>
            <ac:picMk id="4" creationId="{F7A397F7-5981-429D-8C8A-CB7A140355EC}"/>
          </ac:picMkLst>
        </pc:picChg>
      </pc:sldChg>
      <pc:sldChg chg="modSp add replId">
        <pc:chgData name="Filip Andersson" userId="S::fan15003@student.mdh.se::97713224-4c1e-4221-8a5e-ffb1436f3fec" providerId="AD" clId="Web-{A1BB0D70-DDA1-5AF9-1C22-B3F6C46F6D65}" dt="2018-11-25T20:12:24.288" v="416"/>
        <pc:sldMkLst>
          <pc:docMk/>
          <pc:sldMk cId="667155748" sldId="273"/>
        </pc:sldMkLst>
        <pc:spChg chg="mod">
          <ac:chgData name="Filip Andersson" userId="S::fan15003@student.mdh.se::97713224-4c1e-4221-8a5e-ffb1436f3fec" providerId="AD" clId="Web-{A1BB0D70-DDA1-5AF9-1C22-B3F6C46F6D65}" dt="2018-11-25T20:12:20.867" v="415"/>
          <ac:spMkLst>
            <pc:docMk/>
            <pc:sldMk cId="667155748" sldId="273"/>
            <ac:spMk id="2" creationId="{EF32003B-D661-4617-90F3-53F867FAC68C}"/>
          </ac:spMkLst>
        </pc:spChg>
        <pc:spChg chg="mod">
          <ac:chgData name="Filip Andersson" userId="S::fan15003@student.mdh.se::97713224-4c1e-4221-8a5e-ffb1436f3fec" providerId="AD" clId="Web-{A1BB0D70-DDA1-5AF9-1C22-B3F6C46F6D65}" dt="2018-11-25T20:12:24.288" v="416"/>
          <ac:spMkLst>
            <pc:docMk/>
            <pc:sldMk cId="667155748" sldId="273"/>
            <ac:spMk id="3" creationId="{7961D31B-27F4-430A-8112-1CDA60FF17C7}"/>
          </ac:spMkLst>
        </pc:spChg>
      </pc:sldChg>
      <pc:sldChg chg="addSp delSp modSp add ord replId">
        <pc:chgData name="Filip Andersson" userId="S::fan15003@student.mdh.se::97713224-4c1e-4221-8a5e-ffb1436f3fec" providerId="AD" clId="Web-{A1BB0D70-DDA1-5AF9-1C22-B3F6C46F6D65}" dt="2018-11-25T20:43:03.797" v="1721" actId="20577"/>
        <pc:sldMkLst>
          <pc:docMk/>
          <pc:sldMk cId="704345067" sldId="275"/>
        </pc:sldMkLst>
        <pc:spChg chg="mod">
          <ac:chgData name="Filip Andersson" userId="S::fan15003@student.mdh.se::97713224-4c1e-4221-8a5e-ffb1436f3fec" providerId="AD" clId="Web-{A1BB0D70-DDA1-5AF9-1C22-B3F6C46F6D65}" dt="2018-11-25T20:43:03.797" v="1721" actId="20577"/>
          <ac:spMkLst>
            <pc:docMk/>
            <pc:sldMk cId="704345067" sldId="275"/>
            <ac:spMk id="3" creationId="{6BDD3F7D-EED7-4EEB-B26C-01B5F2D460CD}"/>
          </ac:spMkLst>
        </pc:spChg>
        <pc:picChg chg="del">
          <ac:chgData name="Filip Andersson" userId="S::fan15003@student.mdh.se::97713224-4c1e-4221-8a5e-ffb1436f3fec" providerId="AD" clId="Web-{A1BB0D70-DDA1-5AF9-1C22-B3F6C46F6D65}" dt="2018-11-25T20:33:52.644" v="1316"/>
          <ac:picMkLst>
            <pc:docMk/>
            <pc:sldMk cId="704345067" sldId="275"/>
            <ac:picMk id="4" creationId="{F7A397F7-5981-429D-8C8A-CB7A140355EC}"/>
          </ac:picMkLst>
        </pc:picChg>
        <pc:picChg chg="add mod">
          <ac:chgData name="Filip Andersson" userId="S::fan15003@student.mdh.se::97713224-4c1e-4221-8a5e-ffb1436f3fec" providerId="AD" clId="Web-{A1BB0D70-DDA1-5AF9-1C22-B3F6C46F6D65}" dt="2018-11-25T20:42:19.563" v="1683" actId="1076"/>
          <ac:picMkLst>
            <pc:docMk/>
            <pc:sldMk cId="704345067" sldId="275"/>
            <ac:picMk id="5" creationId="{B35AD6CB-0569-4148-81B9-22706C599A51}"/>
          </ac:picMkLst>
        </pc:picChg>
      </pc:sldChg>
      <pc:sldChg chg="add del replId">
        <pc:chgData name="Filip Andersson" userId="S::fan15003@student.mdh.se::97713224-4c1e-4221-8a5e-ffb1436f3fec" providerId="AD" clId="Web-{A1BB0D70-DDA1-5AF9-1C22-B3F6C46F6D65}" dt="2018-11-25T20:34:09.347" v="1351"/>
        <pc:sldMkLst>
          <pc:docMk/>
          <pc:sldMk cId="1368153152" sldId="276"/>
        </pc:sldMkLst>
      </pc:sldChg>
    </pc:docChg>
  </pc:docChgLst>
  <pc:docChgLst>
    <pc:chgData name="Matko Butkovic" userId="S::mbc18001@student.mdh.se::2a2c599e-2dc1-40a9-806c-28f9ddc6b1b8" providerId="AD" clId="Web-{A3595BEA-CC41-48A9-BB76-3748142F3D10}"/>
    <pc:docChg chg="modSld">
      <pc:chgData name="Matko Butkovic" userId="S::mbc18001@student.mdh.se::2a2c599e-2dc1-40a9-806c-28f9ddc6b1b8" providerId="AD" clId="Web-{A3595BEA-CC41-48A9-BB76-3748142F3D10}" dt="2018-11-26T12:27:25.082" v="240"/>
      <pc:docMkLst>
        <pc:docMk/>
      </pc:docMkLst>
      <pc:sldChg chg="modSp">
        <pc:chgData name="Matko Butkovic" userId="S::mbc18001@student.mdh.se::2a2c599e-2dc1-40a9-806c-28f9ddc6b1b8" providerId="AD" clId="Web-{A3595BEA-CC41-48A9-BB76-3748142F3D10}" dt="2018-11-26T12:27:25.082" v="240"/>
        <pc:sldMkLst>
          <pc:docMk/>
          <pc:sldMk cId="3497879140" sldId="261"/>
        </pc:sldMkLst>
        <pc:graphicFrameChg chg="mod modGraphic">
          <ac:chgData name="Matko Butkovic" userId="S::mbc18001@student.mdh.se::2a2c599e-2dc1-40a9-806c-28f9ddc6b1b8" providerId="AD" clId="Web-{A3595BEA-CC41-48A9-BB76-3748142F3D10}" dt="2018-11-26T12:27:25.082" v="240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  <pc:sldChg chg="modSp">
        <pc:chgData name="Matko Butkovic" userId="S::mbc18001@student.mdh.se::2a2c599e-2dc1-40a9-806c-28f9ddc6b1b8" providerId="AD" clId="Web-{A3595BEA-CC41-48A9-BB76-3748142F3D10}" dt="2018-11-26T11:55:05.869" v="51" actId="20577"/>
        <pc:sldMkLst>
          <pc:docMk/>
          <pc:sldMk cId="667155748" sldId="273"/>
        </pc:sldMkLst>
        <pc:spChg chg="mod">
          <ac:chgData name="Matko Butkovic" userId="S::mbc18001@student.mdh.se::2a2c599e-2dc1-40a9-806c-28f9ddc6b1b8" providerId="AD" clId="Web-{A3595BEA-CC41-48A9-BB76-3748142F3D10}" dt="2018-11-26T11:55:05.869" v="51" actId="20577"/>
          <ac:spMkLst>
            <pc:docMk/>
            <pc:sldMk cId="667155748" sldId="273"/>
            <ac:spMk id="3" creationId="{7961D31B-27F4-430A-8112-1CDA60FF17C7}"/>
          </ac:spMkLst>
        </pc:spChg>
      </pc:sldChg>
    </pc:docChg>
  </pc:docChgLst>
  <pc:docChgLst>
    <pc:chgData name="Matko Butkovic" userId="S::mbc18001@student.mdh.se::2a2c599e-2dc1-40a9-806c-28f9ddc6b1b8" providerId="AD" clId="Web-{4AFC0B1A-9C24-4827-8751-62580E461A70}"/>
    <pc:docChg chg="sldOrd">
      <pc:chgData name="Matko Butkovic" userId="S::mbc18001@student.mdh.se::2a2c599e-2dc1-40a9-806c-28f9ddc6b1b8" providerId="AD" clId="Web-{4AFC0B1A-9C24-4827-8751-62580E461A70}" dt="2018-11-19T12:22:43.444" v="1"/>
      <pc:docMkLst>
        <pc:docMk/>
      </pc:docMkLst>
      <pc:sldChg chg="ord">
        <pc:chgData name="Matko Butkovic" userId="S::mbc18001@student.mdh.se::2a2c599e-2dc1-40a9-806c-28f9ddc6b1b8" providerId="AD" clId="Web-{4AFC0B1A-9C24-4827-8751-62580E461A70}" dt="2018-11-19T12:22:43.444" v="1"/>
        <pc:sldMkLst>
          <pc:docMk/>
          <pc:sldMk cId="2711951037" sldId="263"/>
        </pc:sldMkLst>
      </pc:sldChg>
    </pc:docChg>
  </pc:docChgLst>
  <pc:docChgLst>
    <pc:chgData name="Erika Weilander" userId="S::ewr15002@student.mdh.se::c0bf1b55-8eeb-426d-b8e4-9439ebf6e844" providerId="AD" clId="Web-{2C1D26FE-8B2B-8D81-C1AD-0834AC2A67C2}"/>
    <pc:docChg chg="modSld">
      <pc:chgData name="Erika Weilander" userId="S::ewr15002@student.mdh.se::c0bf1b55-8eeb-426d-b8e4-9439ebf6e844" providerId="AD" clId="Web-{2C1D26FE-8B2B-8D81-C1AD-0834AC2A67C2}" dt="2018-11-25T19:37:09.558" v="2" actId="20577"/>
      <pc:docMkLst>
        <pc:docMk/>
      </pc:docMkLst>
      <pc:sldChg chg="modSp">
        <pc:chgData name="Erika Weilander" userId="S::ewr15002@student.mdh.se::c0bf1b55-8eeb-426d-b8e4-9439ebf6e844" providerId="AD" clId="Web-{2C1D26FE-8B2B-8D81-C1AD-0834AC2A67C2}" dt="2018-11-25T19:37:08.636" v="0" actId="20577"/>
        <pc:sldMkLst>
          <pc:docMk/>
          <pc:sldMk cId="109857222" sldId="256"/>
        </pc:sldMkLst>
        <pc:spChg chg="mod">
          <ac:chgData name="Erika Weilander" userId="S::ewr15002@student.mdh.se::c0bf1b55-8eeb-426d-b8e4-9439ebf6e844" providerId="AD" clId="Web-{2C1D26FE-8B2B-8D81-C1AD-0834AC2A67C2}" dt="2018-11-25T19:37:08.636" v="0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Christoffer Parkkila" userId="S::cpa16002@student.mdh.se::95baa5ff-df8e-4dd5-b974-609c00dbd6b6" providerId="AD" clId="Web-{FA3F6D5D-89A8-6D39-22C0-D930466FF3DE}"/>
    <pc:docChg chg="addSld delSld modSld">
      <pc:chgData name="Christoffer Parkkila" userId="S::cpa16002@student.mdh.se::95baa5ff-df8e-4dd5-b974-609c00dbd6b6" providerId="AD" clId="Web-{FA3F6D5D-89A8-6D39-22C0-D930466FF3DE}" dt="2018-11-16T09:15:03.011" v="2497" actId="20577"/>
      <pc:docMkLst>
        <pc:docMk/>
      </pc:docMkLst>
      <pc:sldChg chg="modSp">
        <pc:chgData name="Christoffer Parkkila" userId="S::cpa16002@student.mdh.se::95baa5ff-df8e-4dd5-b974-609c00dbd6b6" providerId="AD" clId="Web-{FA3F6D5D-89A8-6D39-22C0-D930466FF3DE}" dt="2018-11-16T07:23:28.543" v="25" actId="20577"/>
        <pc:sldMkLst>
          <pc:docMk/>
          <pc:sldMk cId="109857222" sldId="256"/>
        </pc:sldMkLst>
        <pc:spChg chg="mod">
          <ac:chgData name="Christoffer Parkkila" userId="S::cpa16002@student.mdh.se::95baa5ff-df8e-4dd5-b974-609c00dbd6b6" providerId="AD" clId="Web-{FA3F6D5D-89A8-6D39-22C0-D930466FF3DE}" dt="2018-11-16T07:23:22.559" v="1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hristoffer Parkkila" userId="S::cpa16002@student.mdh.se::95baa5ff-df8e-4dd5-b974-609c00dbd6b6" providerId="AD" clId="Web-{FA3F6D5D-89A8-6D39-22C0-D930466FF3DE}" dt="2018-11-16T07:23:28.543" v="2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Christoffer Parkkila" userId="S::cpa16002@student.mdh.se::95baa5ff-df8e-4dd5-b974-609c00dbd6b6" providerId="AD" clId="Web-{FA3F6D5D-89A8-6D39-22C0-D930466FF3DE}" dt="2018-11-16T07:56:27.893" v="912" actId="20577"/>
        <pc:sldMkLst>
          <pc:docMk/>
          <pc:sldMk cId="2489662205" sldId="257"/>
        </pc:sldMkLst>
        <pc:spChg chg="mod">
          <ac:chgData name="Christoffer Parkkila" userId="S::cpa16002@student.mdh.se::95baa5ff-df8e-4dd5-b974-609c00dbd6b6" providerId="AD" clId="Web-{FA3F6D5D-89A8-6D39-22C0-D930466FF3DE}" dt="2018-11-16T07:24:28.511" v="33" actId="20577"/>
          <ac:spMkLst>
            <pc:docMk/>
            <pc:sldMk cId="2489662205" sldId="257"/>
            <ac:spMk id="2" creationId="{04E157AC-C99D-4D6D-8B60-B24EFC5B945D}"/>
          </ac:spMkLst>
        </pc:spChg>
        <pc:spChg chg="mod">
          <ac:chgData name="Christoffer Parkkila" userId="S::cpa16002@student.mdh.se::95baa5ff-df8e-4dd5-b974-609c00dbd6b6" providerId="AD" clId="Web-{FA3F6D5D-89A8-6D39-22C0-D930466FF3DE}" dt="2018-11-16T07:56:27.893" v="912" actId="20577"/>
          <ac:spMkLst>
            <pc:docMk/>
            <pc:sldMk cId="2489662205" sldId="257"/>
            <ac:spMk id="3" creationId="{B7D99843-04A3-4A15-9B13-D8CB8C32A0EF}"/>
          </ac:spMkLst>
        </pc:spChg>
      </pc:sldChg>
      <pc:sldChg chg="modSp new">
        <pc:chgData name="Christoffer Parkkila" userId="S::cpa16002@student.mdh.se::95baa5ff-df8e-4dd5-b974-609c00dbd6b6" providerId="AD" clId="Web-{FA3F6D5D-89A8-6D39-22C0-D930466FF3DE}" dt="2018-11-16T09:10:58.841" v="2328" actId="20577"/>
        <pc:sldMkLst>
          <pc:docMk/>
          <pc:sldMk cId="3091032852" sldId="258"/>
        </pc:sldMkLst>
        <pc:spChg chg="mod">
          <ac:chgData name="Christoffer Parkkila" userId="S::cpa16002@student.mdh.se::95baa5ff-df8e-4dd5-b974-609c00dbd6b6" providerId="AD" clId="Web-{FA3F6D5D-89A8-6D39-22C0-D930466FF3DE}" dt="2018-11-16T07:37:55.633" v="277" actId="20577"/>
          <ac:spMkLst>
            <pc:docMk/>
            <pc:sldMk cId="3091032852" sldId="258"/>
            <ac:spMk id="2" creationId="{637061B6-C2AC-4A6A-B2F5-0F9587278488}"/>
          </ac:spMkLst>
        </pc:spChg>
        <pc:spChg chg="mod">
          <ac:chgData name="Christoffer Parkkila" userId="S::cpa16002@student.mdh.se::95baa5ff-df8e-4dd5-b974-609c00dbd6b6" providerId="AD" clId="Web-{FA3F6D5D-89A8-6D39-22C0-D930466FF3DE}" dt="2018-11-16T09:10:58.841" v="2328" actId="20577"/>
          <ac:spMkLst>
            <pc:docMk/>
            <pc:sldMk cId="3091032852" sldId="258"/>
            <ac:spMk id="3" creationId="{11EACB19-34CB-40AF-86FF-9C8D8F29F2DD}"/>
          </ac:spMkLst>
        </pc:spChg>
      </pc:sldChg>
      <pc:sldChg chg="modSp new">
        <pc:chgData name="Christoffer Parkkila" userId="S::cpa16002@student.mdh.se::95baa5ff-df8e-4dd5-b974-609c00dbd6b6" providerId="AD" clId="Web-{FA3F6D5D-89A8-6D39-22C0-D930466FF3DE}" dt="2018-11-16T08:28:51.478" v="1351" actId="20577"/>
        <pc:sldMkLst>
          <pc:docMk/>
          <pc:sldMk cId="2053813841" sldId="259"/>
        </pc:sldMkLst>
        <pc:spChg chg="mod">
          <ac:chgData name="Christoffer Parkkila" userId="S::cpa16002@student.mdh.se::95baa5ff-df8e-4dd5-b974-609c00dbd6b6" providerId="AD" clId="Web-{FA3F6D5D-89A8-6D39-22C0-D930466FF3DE}" dt="2018-11-16T07:38:09.351" v="280" actId="20577"/>
          <ac:spMkLst>
            <pc:docMk/>
            <pc:sldMk cId="2053813841" sldId="259"/>
            <ac:spMk id="2" creationId="{2D442C8E-A02E-4F2A-8C19-AD1BCDC64FC2}"/>
          </ac:spMkLst>
        </pc:spChg>
        <pc:spChg chg="mod">
          <ac:chgData name="Christoffer Parkkila" userId="S::cpa16002@student.mdh.se::95baa5ff-df8e-4dd5-b974-609c00dbd6b6" providerId="AD" clId="Web-{FA3F6D5D-89A8-6D39-22C0-D930466FF3DE}" dt="2018-11-16T08:28:51.478" v="1351" actId="20577"/>
          <ac:spMkLst>
            <pc:docMk/>
            <pc:sldMk cId="2053813841" sldId="259"/>
            <ac:spMk id="3" creationId="{5F9A09E3-BA15-44AE-AE56-F51DAA543F79}"/>
          </ac:spMkLst>
        </pc:spChg>
      </pc:sldChg>
      <pc:sldChg chg="modSp new">
        <pc:chgData name="Christoffer Parkkila" userId="S::cpa16002@student.mdh.se::95baa5ff-df8e-4dd5-b974-609c00dbd6b6" providerId="AD" clId="Web-{FA3F6D5D-89A8-6D39-22C0-D930466FF3DE}" dt="2018-11-16T09:12:19.028" v="2348" actId="20577"/>
        <pc:sldMkLst>
          <pc:docMk/>
          <pc:sldMk cId="1555985313" sldId="260"/>
        </pc:sldMkLst>
        <pc:spChg chg="mod">
          <ac:chgData name="Christoffer Parkkila" userId="S::cpa16002@student.mdh.se::95baa5ff-df8e-4dd5-b974-609c00dbd6b6" providerId="AD" clId="Web-{FA3F6D5D-89A8-6D39-22C0-D930466FF3DE}" dt="2018-11-16T07:38:26.351" v="288" actId="20577"/>
          <ac:spMkLst>
            <pc:docMk/>
            <pc:sldMk cId="1555985313" sldId="260"/>
            <ac:spMk id="2" creationId="{08A298E8-8CDB-4F96-B63E-BD08538231AA}"/>
          </ac:spMkLst>
        </pc:spChg>
        <pc:spChg chg="mod">
          <ac:chgData name="Christoffer Parkkila" userId="S::cpa16002@student.mdh.se::95baa5ff-df8e-4dd5-b974-609c00dbd6b6" providerId="AD" clId="Web-{FA3F6D5D-89A8-6D39-22C0-D930466FF3DE}" dt="2018-11-16T09:12:19.028" v="2348" actId="20577"/>
          <ac:spMkLst>
            <pc:docMk/>
            <pc:sldMk cId="1555985313" sldId="260"/>
            <ac:spMk id="3" creationId="{4DC482B4-ACE8-4E1B-8A5E-EF6B5183248D}"/>
          </ac:spMkLst>
        </pc:spChg>
      </pc:sldChg>
      <pc:sldChg chg="modSp new">
        <pc:chgData name="Christoffer Parkkila" userId="S::cpa16002@student.mdh.se::95baa5ff-df8e-4dd5-b974-609c00dbd6b6" providerId="AD" clId="Web-{FA3F6D5D-89A8-6D39-22C0-D930466FF3DE}" dt="2018-11-16T09:13:35.418" v="2458" actId="20577"/>
        <pc:sldMkLst>
          <pc:docMk/>
          <pc:sldMk cId="3497879140" sldId="261"/>
        </pc:sldMkLst>
        <pc:spChg chg="mod">
          <ac:chgData name="Christoffer Parkkila" userId="S::cpa16002@student.mdh.se::95baa5ff-df8e-4dd5-b974-609c00dbd6b6" providerId="AD" clId="Web-{FA3F6D5D-89A8-6D39-22C0-D930466FF3DE}" dt="2018-11-16T07:38:41.226" v="299" actId="20577"/>
          <ac:spMkLst>
            <pc:docMk/>
            <pc:sldMk cId="3497879140" sldId="261"/>
            <ac:spMk id="2" creationId="{EF32003B-D661-4617-90F3-53F867FAC68C}"/>
          </ac:spMkLst>
        </pc:spChg>
        <pc:spChg chg="mod">
          <ac:chgData name="Christoffer Parkkila" userId="S::cpa16002@student.mdh.se::95baa5ff-df8e-4dd5-b974-609c00dbd6b6" providerId="AD" clId="Web-{FA3F6D5D-89A8-6D39-22C0-D930466FF3DE}" dt="2018-11-16T09:13:35.418" v="2458" actId="20577"/>
          <ac:spMkLst>
            <pc:docMk/>
            <pc:sldMk cId="3497879140" sldId="261"/>
            <ac:spMk id="3" creationId="{7961D31B-27F4-430A-8112-1CDA60FF17C7}"/>
          </ac:spMkLst>
        </pc:spChg>
      </pc:sldChg>
      <pc:sldChg chg="modSp new">
        <pc:chgData name="Christoffer Parkkila" userId="S::cpa16002@student.mdh.se::95baa5ff-df8e-4dd5-b974-609c00dbd6b6" providerId="AD" clId="Web-{FA3F6D5D-89A8-6D39-22C0-D930466FF3DE}" dt="2018-11-16T09:13:55.481" v="2474" actId="20577"/>
        <pc:sldMkLst>
          <pc:docMk/>
          <pc:sldMk cId="2768484632" sldId="262"/>
        </pc:sldMkLst>
        <pc:spChg chg="mod">
          <ac:chgData name="Christoffer Parkkila" userId="S::cpa16002@student.mdh.se::95baa5ff-df8e-4dd5-b974-609c00dbd6b6" providerId="AD" clId="Web-{FA3F6D5D-89A8-6D39-22C0-D930466FF3DE}" dt="2018-11-16T07:38:48.710" v="310" actId="20577"/>
          <ac:spMkLst>
            <pc:docMk/>
            <pc:sldMk cId="2768484632" sldId="262"/>
            <ac:spMk id="2" creationId="{0458C976-A2B9-4A57-AAAD-9C2A62E89604}"/>
          </ac:spMkLst>
        </pc:spChg>
        <pc:spChg chg="mod">
          <ac:chgData name="Christoffer Parkkila" userId="S::cpa16002@student.mdh.se::95baa5ff-df8e-4dd5-b974-609c00dbd6b6" providerId="AD" clId="Web-{FA3F6D5D-89A8-6D39-22C0-D930466FF3DE}" dt="2018-11-16T09:13:55.481" v="2474" actId="20577"/>
          <ac:spMkLst>
            <pc:docMk/>
            <pc:sldMk cId="2768484632" sldId="262"/>
            <ac:spMk id="3" creationId="{957F61B1-67F5-4791-B7C0-DD35FDA4461C}"/>
          </ac:spMkLst>
        </pc:spChg>
      </pc:sldChg>
      <pc:sldChg chg="modSp new">
        <pc:chgData name="Christoffer Parkkila" userId="S::cpa16002@student.mdh.se::95baa5ff-df8e-4dd5-b974-609c00dbd6b6" providerId="AD" clId="Web-{FA3F6D5D-89A8-6D39-22C0-D930466FF3DE}" dt="2018-11-16T09:14:13.512" v="2491" actId="20577"/>
        <pc:sldMkLst>
          <pc:docMk/>
          <pc:sldMk cId="2711951037" sldId="263"/>
        </pc:sldMkLst>
        <pc:spChg chg="mod">
          <ac:chgData name="Christoffer Parkkila" userId="S::cpa16002@student.mdh.se::95baa5ff-df8e-4dd5-b974-609c00dbd6b6" providerId="AD" clId="Web-{FA3F6D5D-89A8-6D39-22C0-D930466FF3DE}" dt="2018-11-16T07:38:57.617" v="320" actId="20577"/>
          <ac:spMkLst>
            <pc:docMk/>
            <pc:sldMk cId="2711951037" sldId="263"/>
            <ac:spMk id="2" creationId="{56C42021-167A-4B5C-A4F5-4872A8574E69}"/>
          </ac:spMkLst>
        </pc:spChg>
        <pc:spChg chg="mod">
          <ac:chgData name="Christoffer Parkkila" userId="S::cpa16002@student.mdh.se::95baa5ff-df8e-4dd5-b974-609c00dbd6b6" providerId="AD" clId="Web-{FA3F6D5D-89A8-6D39-22C0-D930466FF3DE}" dt="2018-11-16T09:14:13.512" v="2491" actId="20577"/>
          <ac:spMkLst>
            <pc:docMk/>
            <pc:sldMk cId="2711951037" sldId="263"/>
            <ac:spMk id="3" creationId="{811B0011-13D3-4A29-B90E-9AB5B5E517BC}"/>
          </ac:spMkLst>
        </pc:spChg>
      </pc:sldChg>
      <pc:sldChg chg="addSp delSp modSp new">
        <pc:chgData name="Christoffer Parkkila" userId="S::cpa16002@student.mdh.se::95baa5ff-df8e-4dd5-b974-609c00dbd6b6" providerId="AD" clId="Web-{FA3F6D5D-89A8-6D39-22C0-D930466FF3DE}" dt="2018-11-16T08:29:59.306" v="1375"/>
        <pc:sldMkLst>
          <pc:docMk/>
          <pc:sldMk cId="3634454114" sldId="264"/>
        </pc:sldMkLst>
        <pc:spChg chg="mod">
          <ac:chgData name="Christoffer Parkkila" userId="S::cpa16002@student.mdh.se::95baa5ff-df8e-4dd5-b974-609c00dbd6b6" providerId="AD" clId="Web-{FA3F6D5D-89A8-6D39-22C0-D930466FF3DE}" dt="2018-11-16T08:29:19.978" v="1363" actId="20577"/>
          <ac:spMkLst>
            <pc:docMk/>
            <pc:sldMk cId="3634454114" sldId="264"/>
            <ac:spMk id="2" creationId="{D1342FEE-864D-4DA1-B997-F9D21C54105D}"/>
          </ac:spMkLst>
        </pc:spChg>
        <pc:spChg chg="del mod">
          <ac:chgData name="Christoffer Parkkila" userId="S::cpa16002@student.mdh.se::95baa5ff-df8e-4dd5-b974-609c00dbd6b6" providerId="AD" clId="Web-{FA3F6D5D-89A8-6D39-22C0-D930466FF3DE}" dt="2018-11-16T08:29:59.306" v="1375"/>
          <ac:spMkLst>
            <pc:docMk/>
            <pc:sldMk cId="3634454114" sldId="264"/>
            <ac:spMk id="3" creationId="{6BDD3F7D-EED7-4EEB-B26C-01B5F2D460CD}"/>
          </ac:spMkLst>
        </pc:spChg>
        <pc:picChg chg="add del mod">
          <ac:chgData name="Christoffer Parkkila" userId="S::cpa16002@student.mdh.se::95baa5ff-df8e-4dd5-b974-609c00dbd6b6" providerId="AD" clId="Web-{FA3F6D5D-89A8-6D39-22C0-D930466FF3DE}" dt="2018-11-16T08:26:23.885" v="1336"/>
          <ac:picMkLst>
            <pc:docMk/>
            <pc:sldMk cId="3634454114" sldId="264"/>
            <ac:picMk id="4" creationId="{623B48D7-C910-48BB-A62A-38AA3D96EAD9}"/>
          </ac:picMkLst>
        </pc:picChg>
        <pc:picChg chg="add del mod">
          <ac:chgData name="Christoffer Parkkila" userId="S::cpa16002@student.mdh.se::95baa5ff-df8e-4dd5-b974-609c00dbd6b6" providerId="AD" clId="Web-{FA3F6D5D-89A8-6D39-22C0-D930466FF3DE}" dt="2018-11-16T08:27:14.572" v="1346"/>
          <ac:picMkLst>
            <pc:docMk/>
            <pc:sldMk cId="3634454114" sldId="264"/>
            <ac:picMk id="6" creationId="{709F1EFE-D582-4237-AC0D-066D3C00922E}"/>
          </ac:picMkLst>
        </pc:picChg>
        <pc:picChg chg="add mod ord">
          <ac:chgData name="Christoffer Parkkila" userId="S::cpa16002@student.mdh.se::95baa5ff-df8e-4dd5-b974-609c00dbd6b6" providerId="AD" clId="Web-{FA3F6D5D-89A8-6D39-22C0-D930466FF3DE}" dt="2018-11-16T08:29:59.306" v="1375"/>
          <ac:picMkLst>
            <pc:docMk/>
            <pc:sldMk cId="3634454114" sldId="264"/>
            <ac:picMk id="8" creationId="{27F2F3B5-35E6-4A8B-BE27-D14BEA4A4535}"/>
          </ac:picMkLst>
        </pc:picChg>
      </pc:sldChg>
      <pc:sldChg chg="modSp add replId">
        <pc:chgData name="Christoffer Parkkila" userId="S::cpa16002@student.mdh.se::95baa5ff-df8e-4dd5-b974-609c00dbd6b6" providerId="AD" clId="Web-{FA3F6D5D-89A8-6D39-22C0-D930466FF3DE}" dt="2018-11-16T08:33:54.164" v="1474" actId="20577"/>
        <pc:sldMkLst>
          <pc:docMk/>
          <pc:sldMk cId="2635634562" sldId="265"/>
        </pc:sldMkLst>
        <pc:spChg chg="mod">
          <ac:chgData name="Christoffer Parkkila" userId="S::cpa16002@student.mdh.se::95baa5ff-df8e-4dd5-b974-609c00dbd6b6" providerId="AD" clId="Web-{FA3F6D5D-89A8-6D39-22C0-D930466FF3DE}" dt="2018-11-16T08:33:54.164" v="1474" actId="20577"/>
          <ac:spMkLst>
            <pc:docMk/>
            <pc:sldMk cId="2635634562" sldId="265"/>
            <ac:spMk id="3" creationId="{6BDD3F7D-EED7-4EEB-B26C-01B5F2D460CD}"/>
          </ac:spMkLst>
        </pc:spChg>
      </pc:sldChg>
      <pc:sldChg chg="new del">
        <pc:chgData name="Christoffer Parkkila" userId="S::cpa16002@student.mdh.se::95baa5ff-df8e-4dd5-b974-609c00dbd6b6" providerId="AD" clId="Web-{FA3F6D5D-89A8-6D39-22C0-D930466FF3DE}" dt="2018-11-16T08:29:36.384" v="1373"/>
        <pc:sldMkLst>
          <pc:docMk/>
          <pc:sldMk cId="2735510712" sldId="265"/>
        </pc:sldMkLst>
      </pc:sldChg>
      <pc:sldChg chg="modSp new">
        <pc:chgData name="Christoffer Parkkila" userId="S::cpa16002@student.mdh.se::95baa5ff-df8e-4dd5-b974-609c00dbd6b6" providerId="AD" clId="Web-{FA3F6D5D-89A8-6D39-22C0-D930466FF3DE}" dt="2018-11-16T09:15:02.777" v="2495" actId="20577"/>
        <pc:sldMkLst>
          <pc:docMk/>
          <pc:sldMk cId="2961442656" sldId="266"/>
        </pc:sldMkLst>
        <pc:spChg chg="mod">
          <ac:chgData name="Christoffer Parkkila" userId="S::cpa16002@student.mdh.se::95baa5ff-df8e-4dd5-b974-609c00dbd6b6" providerId="AD" clId="Web-{FA3F6D5D-89A8-6D39-22C0-D930466FF3DE}" dt="2018-11-16T08:34:24.695" v="1477" actId="20577"/>
          <ac:spMkLst>
            <pc:docMk/>
            <pc:sldMk cId="2961442656" sldId="266"/>
            <ac:spMk id="2" creationId="{84529246-F67E-4EC7-987A-6A38716E867C}"/>
          </ac:spMkLst>
        </pc:spChg>
        <pc:spChg chg="mod">
          <ac:chgData name="Christoffer Parkkila" userId="S::cpa16002@student.mdh.se::95baa5ff-df8e-4dd5-b974-609c00dbd6b6" providerId="AD" clId="Web-{FA3F6D5D-89A8-6D39-22C0-D930466FF3DE}" dt="2018-11-16T09:15:02.777" v="2495" actId="20577"/>
          <ac:spMkLst>
            <pc:docMk/>
            <pc:sldMk cId="2961442656" sldId="266"/>
            <ac:spMk id="3" creationId="{9B976F6F-660A-4F09-99B2-51859A6453C7}"/>
          </ac:spMkLst>
        </pc:spChg>
      </pc:sldChg>
      <pc:sldChg chg="modSp add del replId">
        <pc:chgData name="Christoffer Parkkila" userId="S::cpa16002@student.mdh.se::95baa5ff-df8e-4dd5-b974-609c00dbd6b6" providerId="AD" clId="Web-{FA3F6D5D-89A8-6D39-22C0-D930466FF3DE}" dt="2018-11-16T08:40:22.677" v="1573"/>
        <pc:sldMkLst>
          <pc:docMk/>
          <pc:sldMk cId="2340147994" sldId="267"/>
        </pc:sldMkLst>
        <pc:spChg chg="mod">
          <ac:chgData name="Christoffer Parkkila" userId="S::cpa16002@student.mdh.se::95baa5ff-df8e-4dd5-b974-609c00dbd6b6" providerId="AD" clId="Web-{FA3F6D5D-89A8-6D39-22C0-D930466FF3DE}" dt="2018-11-16T08:40:11.006" v="1570" actId="20577"/>
          <ac:spMkLst>
            <pc:docMk/>
            <pc:sldMk cId="2340147994" sldId="267"/>
            <ac:spMk id="3" creationId="{9B976F6F-660A-4F09-99B2-51859A6453C7}"/>
          </ac:spMkLst>
        </pc:spChg>
      </pc:sldChg>
      <pc:sldChg chg="addSp delSp modSp add replId">
        <pc:chgData name="Christoffer Parkkila" userId="S::cpa16002@student.mdh.se::95baa5ff-df8e-4dd5-b974-609c00dbd6b6" providerId="AD" clId="Web-{FA3F6D5D-89A8-6D39-22C0-D930466FF3DE}" dt="2018-11-16T09:08:39.936" v="2265"/>
        <pc:sldMkLst>
          <pc:docMk/>
          <pc:sldMk cId="1426108772" sldId="268"/>
        </pc:sldMkLst>
        <pc:spChg chg="del">
          <ac:chgData name="Christoffer Parkkila" userId="S::cpa16002@student.mdh.se::95baa5ff-df8e-4dd5-b974-609c00dbd6b6" providerId="AD" clId="Web-{FA3F6D5D-89A8-6D39-22C0-D930466FF3DE}" dt="2018-11-16T09:08:39.936" v="2265"/>
          <ac:spMkLst>
            <pc:docMk/>
            <pc:sldMk cId="1426108772" sldId="268"/>
            <ac:spMk id="3" creationId="{9B976F6F-660A-4F09-99B2-51859A6453C7}"/>
          </ac:spMkLst>
        </pc:spChg>
        <pc:picChg chg="add mod ord">
          <ac:chgData name="Christoffer Parkkila" userId="S::cpa16002@student.mdh.se::95baa5ff-df8e-4dd5-b974-609c00dbd6b6" providerId="AD" clId="Web-{FA3F6D5D-89A8-6D39-22C0-D930466FF3DE}" dt="2018-11-16T09:08:39.936" v="2265"/>
          <ac:picMkLst>
            <pc:docMk/>
            <pc:sldMk cId="1426108772" sldId="268"/>
            <ac:picMk id="4" creationId="{094EF790-B63E-4DCB-84F0-5CCE7127891B}"/>
          </ac:picMkLst>
        </pc:picChg>
      </pc:sldChg>
      <pc:sldChg chg="modSp new">
        <pc:chgData name="Christoffer Parkkila" userId="S::cpa16002@student.mdh.se::95baa5ff-df8e-4dd5-b974-609c00dbd6b6" providerId="AD" clId="Web-{FA3F6D5D-89A8-6D39-22C0-D930466FF3DE}" dt="2018-11-16T09:07:25.577" v="2263" actId="20577"/>
        <pc:sldMkLst>
          <pc:docMk/>
          <pc:sldMk cId="3936211121" sldId="269"/>
        </pc:sldMkLst>
        <pc:spChg chg="mod">
          <ac:chgData name="Christoffer Parkkila" userId="S::cpa16002@student.mdh.se::95baa5ff-df8e-4dd5-b974-609c00dbd6b6" providerId="AD" clId="Web-{FA3F6D5D-89A8-6D39-22C0-D930466FF3DE}" dt="2018-11-16T08:40:32.818" v="1579" actId="20577"/>
          <ac:spMkLst>
            <pc:docMk/>
            <pc:sldMk cId="3936211121" sldId="269"/>
            <ac:spMk id="2" creationId="{C7F609CF-4A9C-4452-9F31-A9EF2DFCE50C}"/>
          </ac:spMkLst>
        </pc:spChg>
        <pc:spChg chg="mod">
          <ac:chgData name="Christoffer Parkkila" userId="S::cpa16002@student.mdh.se::95baa5ff-df8e-4dd5-b974-609c00dbd6b6" providerId="AD" clId="Web-{FA3F6D5D-89A8-6D39-22C0-D930466FF3DE}" dt="2018-11-16T09:07:25.577" v="2263" actId="20577"/>
          <ac:spMkLst>
            <pc:docMk/>
            <pc:sldMk cId="3936211121" sldId="269"/>
            <ac:spMk id="3" creationId="{71DC24CA-3C8E-4E1A-86DE-211E49F7322A}"/>
          </ac:spMkLst>
        </pc:spChg>
      </pc:sldChg>
      <pc:sldChg chg="addSp delSp modSp new">
        <pc:chgData name="Christoffer Parkkila" userId="S::cpa16002@student.mdh.se::95baa5ff-df8e-4dd5-b974-609c00dbd6b6" providerId="AD" clId="Web-{FA3F6D5D-89A8-6D39-22C0-D930466FF3DE}" dt="2018-11-16T09:09:05.451" v="2270"/>
        <pc:sldMkLst>
          <pc:docMk/>
          <pc:sldMk cId="1931152649" sldId="270"/>
        </pc:sldMkLst>
        <pc:spChg chg="mod">
          <ac:chgData name="Christoffer Parkkila" userId="S::cpa16002@student.mdh.se::95baa5ff-df8e-4dd5-b974-609c00dbd6b6" providerId="AD" clId="Web-{FA3F6D5D-89A8-6D39-22C0-D930466FF3DE}" dt="2018-11-16T09:08:59.748" v="2267" actId="20577"/>
          <ac:spMkLst>
            <pc:docMk/>
            <pc:sldMk cId="1931152649" sldId="270"/>
            <ac:spMk id="2" creationId="{EA8DD6BE-04F5-4C39-B8E5-2397574AFB1D}"/>
          </ac:spMkLst>
        </pc:spChg>
        <pc:spChg chg="del">
          <ac:chgData name="Christoffer Parkkila" userId="S::cpa16002@student.mdh.se::95baa5ff-df8e-4dd5-b974-609c00dbd6b6" providerId="AD" clId="Web-{FA3F6D5D-89A8-6D39-22C0-D930466FF3DE}" dt="2018-11-16T09:09:05.451" v="2270"/>
          <ac:spMkLst>
            <pc:docMk/>
            <pc:sldMk cId="1931152649" sldId="270"/>
            <ac:spMk id="3" creationId="{A4CB63D1-E61C-4375-B005-BEBCDAEFE55A}"/>
          </ac:spMkLst>
        </pc:spChg>
        <pc:picChg chg="add mod ord">
          <ac:chgData name="Christoffer Parkkila" userId="S::cpa16002@student.mdh.se::95baa5ff-df8e-4dd5-b974-609c00dbd6b6" providerId="AD" clId="Web-{FA3F6D5D-89A8-6D39-22C0-D930466FF3DE}" dt="2018-11-16T09:09:05.451" v="2270"/>
          <ac:picMkLst>
            <pc:docMk/>
            <pc:sldMk cId="1931152649" sldId="270"/>
            <ac:picMk id="4" creationId="{6216AB83-B9C5-4773-B900-A5F05C762F5C}"/>
          </ac:picMkLst>
        </pc:picChg>
      </pc:sldChg>
    </pc:docChg>
  </pc:docChgLst>
  <pc:docChgLst>
    <pc:chgData name="Osamah Haitham Sabhan Al-Braichi" userId="S::oai16001@student.mdh.se::6a6f6781-f0b9-4d78-85ed-f068d48947fc" providerId="AD" clId="Web-{12373774-F7B3-9D71-29C1-0B0AED1636F4}"/>
    <pc:docChg chg="modSld">
      <pc:chgData name="Osamah Haitham Sabhan Al-Braichi" userId="S::oai16001@student.mdh.se::6a6f6781-f0b9-4d78-85ed-f068d48947fc" providerId="AD" clId="Web-{12373774-F7B3-9D71-29C1-0B0AED1636F4}" dt="2018-11-26T12:28:10.428" v="41"/>
      <pc:docMkLst>
        <pc:docMk/>
      </pc:docMkLst>
      <pc:sldChg chg="modSp">
        <pc:chgData name="Osamah Haitham Sabhan Al-Braichi" userId="S::oai16001@student.mdh.se::6a6f6781-f0b9-4d78-85ed-f068d48947fc" providerId="AD" clId="Web-{12373774-F7B3-9D71-29C1-0B0AED1636F4}" dt="2018-11-26T12:28:10.428" v="41"/>
        <pc:sldMkLst>
          <pc:docMk/>
          <pc:sldMk cId="3497879140" sldId="261"/>
        </pc:sldMkLst>
        <pc:graphicFrameChg chg="mod modGraphic">
          <ac:chgData name="Osamah Haitham Sabhan Al-Braichi" userId="S::oai16001@student.mdh.se::6a6f6781-f0b9-4d78-85ed-f068d48947fc" providerId="AD" clId="Web-{12373774-F7B3-9D71-29C1-0B0AED1636F4}" dt="2018-11-26T12:28:10.428" v="41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  <pc:sldChg chg="modSp">
        <pc:chgData name="Osamah Haitham Sabhan Al-Braichi" userId="S::oai16001@student.mdh.se::6a6f6781-f0b9-4d78-85ed-f068d48947fc" providerId="AD" clId="Web-{12373774-F7B3-9D71-29C1-0B0AED1636F4}" dt="2018-11-26T12:01:34.138" v="8" actId="20577"/>
        <pc:sldMkLst>
          <pc:docMk/>
          <pc:sldMk cId="667155748" sldId="273"/>
        </pc:sldMkLst>
        <pc:spChg chg="mod">
          <ac:chgData name="Osamah Haitham Sabhan Al-Braichi" userId="S::oai16001@student.mdh.se::6a6f6781-f0b9-4d78-85ed-f068d48947fc" providerId="AD" clId="Web-{12373774-F7B3-9D71-29C1-0B0AED1636F4}" dt="2018-11-26T12:01:34.138" v="8" actId="20577"/>
          <ac:spMkLst>
            <pc:docMk/>
            <pc:sldMk cId="667155748" sldId="273"/>
            <ac:spMk id="3" creationId="{7961D31B-27F4-430A-8112-1CDA60FF17C7}"/>
          </ac:spMkLst>
        </pc:spChg>
      </pc:sldChg>
    </pc:docChg>
  </pc:docChgLst>
  <pc:docChgLst>
    <pc:chgData name="Mohammed Abusamaan" userId="S::man18071@student.mdh.se::8f5565fa-aa11-4619-9f26-fb1db65373c6" providerId="AD" clId="Web-{8AFB6908-94D4-44B1-8F00-713ECC736B53}"/>
    <pc:docChg chg="modSld">
      <pc:chgData name="Mohammed Abusamaan" userId="S::man18071@student.mdh.se::8f5565fa-aa11-4619-9f26-fb1db65373c6" providerId="AD" clId="Web-{8AFB6908-94D4-44B1-8F00-713ECC736B53}" dt="2018-11-19T12:33:29.910" v="1" actId="1076"/>
      <pc:docMkLst>
        <pc:docMk/>
      </pc:docMkLst>
      <pc:sldChg chg="modSp">
        <pc:chgData name="Mohammed Abusamaan" userId="S::man18071@student.mdh.se::8f5565fa-aa11-4619-9f26-fb1db65373c6" providerId="AD" clId="Web-{8AFB6908-94D4-44B1-8F00-713ECC736B53}" dt="2018-11-19T12:33:29.910" v="1" actId="1076"/>
        <pc:sldMkLst>
          <pc:docMk/>
          <pc:sldMk cId="2961442656" sldId="266"/>
        </pc:sldMkLst>
        <pc:picChg chg="mod">
          <ac:chgData name="Mohammed Abusamaan" userId="S::man18071@student.mdh.se::8f5565fa-aa11-4619-9f26-fb1db65373c6" providerId="AD" clId="Web-{8AFB6908-94D4-44B1-8F00-713ECC736B53}" dt="2018-11-19T12:33:29.910" v="1" actId="1076"/>
          <ac:picMkLst>
            <pc:docMk/>
            <pc:sldMk cId="2961442656" sldId="266"/>
            <ac:picMk id="4" creationId="{904A06A5-448B-40B5-BD96-9111D9A45A3D}"/>
          </ac:picMkLst>
        </pc:picChg>
      </pc:sldChg>
    </pc:docChg>
  </pc:docChgLst>
  <pc:docChgLst>
    <pc:chgData name="Erika Weilander" userId="S::ewr15002@student.mdh.se::c0bf1b55-8eeb-426d-b8e4-9439ebf6e844" providerId="AD" clId="Web-{FA5506D8-616A-7E8B-A65A-7FF255B9E677}"/>
    <pc:docChg chg="modSld">
      <pc:chgData name="Erika Weilander" userId="S::ewr15002@student.mdh.se::c0bf1b55-8eeb-426d-b8e4-9439ebf6e844" providerId="AD" clId="Web-{FA5506D8-616A-7E8B-A65A-7FF255B9E677}" dt="2018-11-21T14:54:21.277" v="1"/>
      <pc:docMkLst>
        <pc:docMk/>
      </pc:docMkLst>
      <pc:sldChg chg="modSp">
        <pc:chgData name="Erika Weilander" userId="S::ewr15002@student.mdh.se::c0bf1b55-8eeb-426d-b8e4-9439ebf6e844" providerId="AD" clId="Web-{FA5506D8-616A-7E8B-A65A-7FF255B9E677}" dt="2018-11-21T14:54:21.277" v="1"/>
        <pc:sldMkLst>
          <pc:docMk/>
          <pc:sldMk cId="1931152649" sldId="270"/>
        </pc:sldMkLst>
        <pc:picChg chg="mod">
          <ac:chgData name="Erika Weilander" userId="S::ewr15002@student.mdh.se::c0bf1b55-8eeb-426d-b8e4-9439ebf6e844" providerId="AD" clId="Web-{FA5506D8-616A-7E8B-A65A-7FF255B9E677}" dt="2018-11-21T14:54:21.277" v="1"/>
          <ac:picMkLst>
            <pc:docMk/>
            <pc:sldMk cId="1931152649" sldId="270"/>
            <ac:picMk id="4" creationId="{6216AB83-B9C5-4773-B900-A5F05C762F5C}"/>
          </ac:picMkLst>
        </pc:picChg>
      </pc:sldChg>
    </pc:docChg>
  </pc:docChgLst>
  <pc:docChgLst>
    <pc:chgData name="Erika Weilander" userId="S::ewr15002@student.mdh.se::c0bf1b55-8eeb-426d-b8e4-9439ebf6e844" providerId="AD" clId="Web-{D050AF8F-5E77-6DAD-B7E0-A1849E2F32A2}"/>
    <pc:docChg chg="addSld delSld modSld sldOrd">
      <pc:chgData name="Erika Weilander" userId="S::ewr15002@student.mdh.se::c0bf1b55-8eeb-426d-b8e4-9439ebf6e844" providerId="AD" clId="Web-{D050AF8F-5E77-6DAD-B7E0-A1849E2F32A2}" dt="2018-11-26T12:10:07.489" v="1416" actId="20577"/>
      <pc:docMkLst>
        <pc:docMk/>
      </pc:docMkLst>
      <pc:sldChg chg="modSp">
        <pc:chgData name="Erika Weilander" userId="S::ewr15002@student.mdh.se::c0bf1b55-8eeb-426d-b8e4-9439ebf6e844" providerId="AD" clId="Web-{D050AF8F-5E77-6DAD-B7E0-A1849E2F32A2}" dt="2018-11-26T11:40:38.144" v="818" actId="20577"/>
        <pc:sldMkLst>
          <pc:docMk/>
          <pc:sldMk cId="3091032852" sldId="258"/>
        </pc:sldMkLst>
        <pc:spChg chg="mod">
          <ac:chgData name="Erika Weilander" userId="S::ewr15002@student.mdh.se::c0bf1b55-8eeb-426d-b8e4-9439ebf6e844" providerId="AD" clId="Web-{D050AF8F-5E77-6DAD-B7E0-A1849E2F32A2}" dt="2018-11-26T11:40:38.144" v="818" actId="20577"/>
          <ac:spMkLst>
            <pc:docMk/>
            <pc:sldMk cId="3091032852" sldId="258"/>
            <ac:spMk id="3" creationId="{11EACB19-34CB-40AF-86FF-9C8D8F29F2DD}"/>
          </ac:spMkLst>
        </pc:spChg>
      </pc:sldChg>
      <pc:sldChg chg="modSp ord">
        <pc:chgData name="Erika Weilander" userId="S::ewr15002@student.mdh.se::c0bf1b55-8eeb-426d-b8e4-9439ebf6e844" providerId="AD" clId="Web-{D050AF8F-5E77-6DAD-B7E0-A1849E2F32A2}" dt="2018-11-26T09:42:21.896" v="639" actId="1076"/>
        <pc:sldMkLst>
          <pc:docMk/>
          <pc:sldMk cId="3497879140" sldId="261"/>
        </pc:sldMkLst>
        <pc:graphicFrameChg chg="mod modGraphic">
          <ac:chgData name="Erika Weilander" userId="S::ewr15002@student.mdh.se::c0bf1b55-8eeb-426d-b8e4-9439ebf6e844" providerId="AD" clId="Web-{D050AF8F-5E77-6DAD-B7E0-A1849E2F32A2}" dt="2018-11-26T09:42:21.896" v="639" actId="1076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  <pc:sldChg chg="modSp">
        <pc:chgData name="Erika Weilander" userId="S::ewr15002@student.mdh.se::c0bf1b55-8eeb-426d-b8e4-9439ebf6e844" providerId="AD" clId="Web-{D050AF8F-5E77-6DAD-B7E0-A1849E2F32A2}" dt="2018-11-26T12:05:40.221" v="1411" actId="20577"/>
        <pc:sldMkLst>
          <pc:docMk/>
          <pc:sldMk cId="2768484632" sldId="262"/>
        </pc:sldMkLst>
        <pc:spChg chg="mod">
          <ac:chgData name="Erika Weilander" userId="S::ewr15002@student.mdh.se::c0bf1b55-8eeb-426d-b8e4-9439ebf6e844" providerId="AD" clId="Web-{D050AF8F-5E77-6DAD-B7E0-A1849E2F32A2}" dt="2018-11-26T12:05:40.221" v="1411" actId="20577"/>
          <ac:spMkLst>
            <pc:docMk/>
            <pc:sldMk cId="2768484632" sldId="262"/>
            <ac:spMk id="3" creationId="{957F61B1-67F5-4791-B7C0-DD35FDA4461C}"/>
          </ac:spMkLst>
        </pc:spChg>
      </pc:sldChg>
      <pc:sldChg chg="modSp">
        <pc:chgData name="Erika Weilander" userId="S::ewr15002@student.mdh.se::c0bf1b55-8eeb-426d-b8e4-9439ebf6e844" providerId="AD" clId="Web-{D050AF8F-5E77-6DAD-B7E0-A1849E2F32A2}" dt="2018-11-26T12:09:40.926" v="1414" actId="20577"/>
        <pc:sldMkLst>
          <pc:docMk/>
          <pc:sldMk cId="2711951037" sldId="263"/>
        </pc:sldMkLst>
        <pc:spChg chg="mod">
          <ac:chgData name="Erika Weilander" userId="S::ewr15002@student.mdh.se::c0bf1b55-8eeb-426d-b8e4-9439ebf6e844" providerId="AD" clId="Web-{D050AF8F-5E77-6DAD-B7E0-A1849E2F32A2}" dt="2018-11-26T12:09:40.926" v="1414" actId="20577"/>
          <ac:spMkLst>
            <pc:docMk/>
            <pc:sldMk cId="2711951037" sldId="263"/>
            <ac:spMk id="3" creationId="{811B0011-13D3-4A29-B90E-9AB5B5E517BC}"/>
          </ac:spMkLst>
        </pc:spChg>
      </pc:sldChg>
      <pc:sldChg chg="modSp add del">
        <pc:chgData name="Erika Weilander" userId="S::ewr15002@student.mdh.se::c0bf1b55-8eeb-426d-b8e4-9439ebf6e844" providerId="AD" clId="Web-{D050AF8F-5E77-6DAD-B7E0-A1849E2F32A2}" dt="2018-11-26T11:44:04.130" v="853" actId="20577"/>
        <pc:sldMkLst>
          <pc:docMk/>
          <pc:sldMk cId="2635634562" sldId="265"/>
        </pc:sldMkLst>
        <pc:spChg chg="mod">
          <ac:chgData name="Erika Weilander" userId="S::ewr15002@student.mdh.se::c0bf1b55-8eeb-426d-b8e4-9439ebf6e844" providerId="AD" clId="Web-{D050AF8F-5E77-6DAD-B7E0-A1849E2F32A2}" dt="2018-11-26T11:44:04.130" v="853" actId="20577"/>
          <ac:spMkLst>
            <pc:docMk/>
            <pc:sldMk cId="2635634562" sldId="265"/>
            <ac:spMk id="3" creationId="{6BDD3F7D-EED7-4EEB-B26C-01B5F2D460CD}"/>
          </ac:spMkLst>
        </pc:spChg>
      </pc:sldChg>
      <pc:sldChg chg="add del">
        <pc:chgData name="Erika Weilander" userId="S::ewr15002@student.mdh.se::c0bf1b55-8eeb-426d-b8e4-9439ebf6e844" providerId="AD" clId="Web-{D050AF8F-5E77-6DAD-B7E0-A1849E2F32A2}" dt="2018-11-26T09:32:20.661" v="53"/>
        <pc:sldMkLst>
          <pc:docMk/>
          <pc:sldMk cId="2961442656" sldId="266"/>
        </pc:sldMkLst>
      </pc:sldChg>
      <pc:sldChg chg="modSp">
        <pc:chgData name="Erika Weilander" userId="S::ewr15002@student.mdh.se::c0bf1b55-8eeb-426d-b8e4-9439ebf6e844" providerId="AD" clId="Web-{D050AF8F-5E77-6DAD-B7E0-A1849E2F32A2}" dt="2018-11-26T11:35:09.158" v="774" actId="20577"/>
        <pc:sldMkLst>
          <pc:docMk/>
          <pc:sldMk cId="2411173395" sldId="271"/>
        </pc:sldMkLst>
        <pc:spChg chg="mod">
          <ac:chgData name="Erika Weilander" userId="S::ewr15002@student.mdh.se::c0bf1b55-8eeb-426d-b8e4-9439ebf6e844" providerId="AD" clId="Web-{D050AF8F-5E77-6DAD-B7E0-A1849E2F32A2}" dt="2018-11-26T11:35:09.158" v="774" actId="20577"/>
          <ac:spMkLst>
            <pc:docMk/>
            <pc:sldMk cId="2411173395" sldId="271"/>
            <ac:spMk id="3" creationId="{6BDD3F7D-EED7-4EEB-B26C-01B5F2D460CD}"/>
          </ac:spMkLst>
        </pc:spChg>
      </pc:sldChg>
      <pc:sldChg chg="modSp">
        <pc:chgData name="Erika Weilander" userId="S::ewr15002@student.mdh.se::c0bf1b55-8eeb-426d-b8e4-9439ebf6e844" providerId="AD" clId="Web-{D050AF8F-5E77-6DAD-B7E0-A1849E2F32A2}" dt="2018-11-26T09:32:46.239" v="61" actId="1076"/>
        <pc:sldMkLst>
          <pc:docMk/>
          <pc:sldMk cId="791378248" sldId="272"/>
        </pc:sldMkLst>
        <pc:spChg chg="mod">
          <ac:chgData name="Erika Weilander" userId="S::ewr15002@student.mdh.se::c0bf1b55-8eeb-426d-b8e4-9439ebf6e844" providerId="AD" clId="Web-{D050AF8F-5E77-6DAD-B7E0-A1849E2F32A2}" dt="2018-11-26T09:32:44.364" v="59" actId="20577"/>
          <ac:spMkLst>
            <pc:docMk/>
            <pc:sldMk cId="791378248" sldId="272"/>
            <ac:spMk id="3" creationId="{6BDD3F7D-EED7-4EEB-B26C-01B5F2D460CD}"/>
          </ac:spMkLst>
        </pc:spChg>
        <pc:picChg chg="mod">
          <ac:chgData name="Erika Weilander" userId="S::ewr15002@student.mdh.se::c0bf1b55-8eeb-426d-b8e4-9439ebf6e844" providerId="AD" clId="Web-{D050AF8F-5E77-6DAD-B7E0-A1849E2F32A2}" dt="2018-11-26T09:32:46.239" v="61" actId="1076"/>
          <ac:picMkLst>
            <pc:docMk/>
            <pc:sldMk cId="791378248" sldId="272"/>
            <ac:picMk id="4" creationId="{F7A397F7-5981-429D-8C8A-CB7A140355EC}"/>
          </ac:picMkLst>
        </pc:picChg>
      </pc:sldChg>
      <pc:sldChg chg="modSp">
        <pc:chgData name="Erika Weilander" userId="S::ewr15002@student.mdh.se::c0bf1b55-8eeb-426d-b8e4-9439ebf6e844" providerId="AD" clId="Web-{D050AF8F-5E77-6DAD-B7E0-A1849E2F32A2}" dt="2018-11-26T11:58:26.966" v="1149" actId="20577"/>
        <pc:sldMkLst>
          <pc:docMk/>
          <pc:sldMk cId="667155748" sldId="273"/>
        </pc:sldMkLst>
        <pc:spChg chg="mod">
          <ac:chgData name="Erika Weilander" userId="S::ewr15002@student.mdh.se::c0bf1b55-8eeb-426d-b8e4-9439ebf6e844" providerId="AD" clId="Web-{D050AF8F-5E77-6DAD-B7E0-A1849E2F32A2}" dt="2018-11-26T11:58:26.966" v="1149" actId="20577"/>
          <ac:spMkLst>
            <pc:docMk/>
            <pc:sldMk cId="667155748" sldId="273"/>
            <ac:spMk id="3" creationId="{7961D31B-27F4-430A-8112-1CDA60FF17C7}"/>
          </ac:spMkLst>
        </pc:spChg>
      </pc:sldChg>
      <pc:sldChg chg="del">
        <pc:chgData name="Erika Weilander" userId="S::ewr15002@student.mdh.se::c0bf1b55-8eeb-426d-b8e4-9439ebf6e844" providerId="AD" clId="Web-{D050AF8F-5E77-6DAD-B7E0-A1849E2F32A2}" dt="2018-11-26T09:43:14.193" v="640"/>
        <pc:sldMkLst>
          <pc:docMk/>
          <pc:sldMk cId="1760880440" sldId="274"/>
        </pc:sldMkLst>
      </pc:sldChg>
      <pc:sldChg chg="modSp new del">
        <pc:chgData name="Erika Weilander" userId="S::ewr15002@student.mdh.se::c0bf1b55-8eeb-426d-b8e4-9439ebf6e844" providerId="AD" clId="Web-{D050AF8F-5E77-6DAD-B7E0-A1849E2F32A2}" dt="2018-11-26T09:43:18.489" v="642"/>
        <pc:sldMkLst>
          <pc:docMk/>
          <pc:sldMk cId="3445979930" sldId="276"/>
        </pc:sldMkLst>
        <pc:spChg chg="mod">
          <ac:chgData name="Erika Weilander" userId="S::ewr15002@student.mdh.se::c0bf1b55-8eeb-426d-b8e4-9439ebf6e844" providerId="AD" clId="Web-{D050AF8F-5E77-6DAD-B7E0-A1849E2F32A2}" dt="2018-11-26T09:33:13.349" v="71" actId="20577"/>
          <ac:spMkLst>
            <pc:docMk/>
            <pc:sldMk cId="3445979930" sldId="276"/>
            <ac:spMk id="2" creationId="{A8D6455C-B862-4041-BE4B-06AC0A5AA7B3}"/>
          </ac:spMkLst>
        </pc:spChg>
        <pc:spChg chg="mod">
          <ac:chgData name="Erika Weilander" userId="S::ewr15002@student.mdh.se::c0bf1b55-8eeb-426d-b8e4-9439ebf6e844" providerId="AD" clId="Web-{D050AF8F-5E77-6DAD-B7E0-A1849E2F32A2}" dt="2018-11-26T09:35:19.458" v="378" actId="20577"/>
          <ac:spMkLst>
            <pc:docMk/>
            <pc:sldMk cId="3445979930" sldId="276"/>
            <ac:spMk id="3" creationId="{698F32DA-C211-449D-A452-D9A4F739F02A}"/>
          </ac:spMkLst>
        </pc:spChg>
      </pc:sldChg>
      <pc:sldChg chg="new del">
        <pc:chgData name="Erika Weilander" userId="S::ewr15002@student.mdh.se::c0bf1b55-8eeb-426d-b8e4-9439ebf6e844" providerId="AD" clId="Web-{D050AF8F-5E77-6DAD-B7E0-A1849E2F32A2}" dt="2018-11-26T12:04:21.861" v="1368"/>
        <pc:sldMkLst>
          <pc:docMk/>
          <pc:sldMk cId="4217011818" sldId="276"/>
        </pc:sldMkLst>
      </pc:sldChg>
      <pc:sldChg chg="modSp new del">
        <pc:chgData name="Erika Weilander" userId="S::ewr15002@student.mdh.se::c0bf1b55-8eeb-426d-b8e4-9439ebf6e844" providerId="AD" clId="Web-{D050AF8F-5E77-6DAD-B7E0-A1849E2F32A2}" dt="2018-11-26T09:43:16.177" v="641"/>
        <pc:sldMkLst>
          <pc:docMk/>
          <pc:sldMk cId="3839277446" sldId="277"/>
        </pc:sldMkLst>
        <pc:spChg chg="mod">
          <ac:chgData name="Erika Weilander" userId="S::ewr15002@student.mdh.se::c0bf1b55-8eeb-426d-b8e4-9439ebf6e844" providerId="AD" clId="Web-{D050AF8F-5E77-6DAD-B7E0-A1849E2F32A2}" dt="2018-11-26T09:36:04.677" v="405" actId="20577"/>
          <ac:spMkLst>
            <pc:docMk/>
            <pc:sldMk cId="3839277446" sldId="277"/>
            <ac:spMk id="2" creationId="{3EB68F8F-22F0-4E2B-B4CC-2A6F6D9AD235}"/>
          </ac:spMkLst>
        </pc:spChg>
      </pc:sldChg>
    </pc:docChg>
  </pc:docChgLst>
  <pc:docChgLst>
    <pc:chgData name="Osamah Haitham Sabhan Al-Braichi" userId="S::oai16001@student.mdh.se::6a6f6781-f0b9-4d78-85ed-f068d48947fc" providerId="AD" clId="Web-{1E909E4A-33DF-B29B-7239-E22880FA632D}"/>
    <pc:docChg chg="modSld">
      <pc:chgData name="Osamah Haitham Sabhan Al-Braichi" userId="S::oai16001@student.mdh.se::6a6f6781-f0b9-4d78-85ed-f068d48947fc" providerId="AD" clId="Web-{1E909E4A-33DF-B29B-7239-E22880FA632D}" dt="2018-11-25T20:38:28.405" v="470" actId="20577"/>
      <pc:docMkLst>
        <pc:docMk/>
      </pc:docMkLst>
      <pc:sldChg chg="modSp">
        <pc:chgData name="Osamah Haitham Sabhan Al-Braichi" userId="S::oai16001@student.mdh.se::6a6f6781-f0b9-4d78-85ed-f068d48947fc" providerId="AD" clId="Web-{1E909E4A-33DF-B29B-7239-E22880FA632D}" dt="2018-11-25T20:20:11.852" v="2" actId="1076"/>
        <pc:sldMkLst>
          <pc:docMk/>
          <pc:sldMk cId="791378248" sldId="272"/>
        </pc:sldMkLst>
        <pc:picChg chg="mod">
          <ac:chgData name="Osamah Haitham Sabhan Al-Braichi" userId="S::oai16001@student.mdh.se::6a6f6781-f0b9-4d78-85ed-f068d48947fc" providerId="AD" clId="Web-{1E909E4A-33DF-B29B-7239-E22880FA632D}" dt="2018-11-25T20:20:11.852" v="2" actId="1076"/>
          <ac:picMkLst>
            <pc:docMk/>
            <pc:sldMk cId="791378248" sldId="272"/>
            <ac:picMk id="4" creationId="{F7A397F7-5981-429D-8C8A-CB7A140355EC}"/>
          </ac:picMkLst>
        </pc:picChg>
      </pc:sldChg>
      <pc:sldChg chg="modSp">
        <pc:chgData name="Osamah Haitham Sabhan Al-Braichi" userId="S::oai16001@student.mdh.se::6a6f6781-f0b9-4d78-85ed-f068d48947fc" providerId="AD" clId="Web-{1E909E4A-33DF-B29B-7239-E22880FA632D}" dt="2018-11-25T20:37:45.622" v="468" actId="20577"/>
        <pc:sldMkLst>
          <pc:docMk/>
          <pc:sldMk cId="1760880440" sldId="274"/>
        </pc:sldMkLst>
        <pc:spChg chg="mod">
          <ac:chgData name="Osamah Haitham Sabhan Al-Braichi" userId="S::oai16001@student.mdh.se::6a6f6781-f0b9-4d78-85ed-f068d48947fc" providerId="AD" clId="Web-{1E909E4A-33DF-B29B-7239-E22880FA632D}" dt="2018-11-25T20:32:16.221" v="379" actId="20577"/>
          <ac:spMkLst>
            <pc:docMk/>
            <pc:sldMk cId="1760880440" sldId="274"/>
            <ac:spMk id="2" creationId="{C9CD6DCC-47E4-432A-8D23-F5741F959D08}"/>
          </ac:spMkLst>
        </pc:spChg>
        <pc:spChg chg="mod">
          <ac:chgData name="Osamah Haitham Sabhan Al-Braichi" userId="S::oai16001@student.mdh.se::6a6f6781-f0b9-4d78-85ed-f068d48947fc" providerId="AD" clId="Web-{1E909E4A-33DF-B29B-7239-E22880FA632D}" dt="2018-11-25T20:37:45.622" v="468" actId="20577"/>
          <ac:spMkLst>
            <pc:docMk/>
            <pc:sldMk cId="1760880440" sldId="274"/>
            <ac:spMk id="3" creationId="{02D336AF-D3DC-46ED-9C91-B7CA8BB9E81A}"/>
          </ac:spMkLst>
        </pc:spChg>
      </pc:sldChg>
    </pc:docChg>
  </pc:docChgLst>
  <pc:docChgLst>
    <pc:chgData name="Zaid Abed Jaser" userId="S::zar16001@student.mdh.se::425f5a0d-1cc7-4326-be4c-4447d62a2313" providerId="AD" clId="Web-{B1C378BC-BE98-3F71-8D3F-270D0BCA99C3}"/>
    <pc:docChg chg="addSld modSld">
      <pc:chgData name="Zaid Abed Jaser" userId="S::zar16001@student.mdh.se::425f5a0d-1cc7-4326-be4c-4447d62a2313" providerId="AD" clId="Web-{B1C378BC-BE98-3F71-8D3F-270D0BCA99C3}" dt="2018-11-25T20:38:45.356" v="419" actId="20577"/>
      <pc:docMkLst>
        <pc:docMk/>
      </pc:docMkLst>
      <pc:sldChg chg="addSp modSp">
        <pc:chgData name="Zaid Abed Jaser" userId="S::zar16001@student.mdh.se::425f5a0d-1cc7-4326-be4c-4447d62a2313" providerId="AD" clId="Web-{B1C378BC-BE98-3F71-8D3F-270D0BCA99C3}" dt="2018-11-25T20:21:48.288" v="90" actId="20577"/>
        <pc:sldMkLst>
          <pc:docMk/>
          <pc:sldMk cId="2961442656" sldId="266"/>
        </pc:sldMkLst>
        <pc:spChg chg="add mod">
          <ac:chgData name="Zaid Abed Jaser" userId="S::zar16001@student.mdh.se::425f5a0d-1cc7-4326-be4c-4447d62a2313" providerId="AD" clId="Web-{B1C378BC-BE98-3F71-8D3F-270D0BCA99C3}" dt="2018-11-25T20:21:48.288" v="90" actId="20577"/>
          <ac:spMkLst>
            <pc:docMk/>
            <pc:sldMk cId="2961442656" sldId="266"/>
            <ac:spMk id="4" creationId="{D465B688-56D5-4F91-B813-41C5A366D663}"/>
          </ac:spMkLst>
        </pc:spChg>
      </pc:sldChg>
      <pc:sldChg chg="modSp new">
        <pc:chgData name="Zaid Abed Jaser" userId="S::zar16001@student.mdh.se::425f5a0d-1cc7-4326-be4c-4447d62a2313" providerId="AD" clId="Web-{B1C378BC-BE98-3F71-8D3F-270D0BCA99C3}" dt="2018-11-25T20:38:45.356" v="418" actId="20577"/>
        <pc:sldMkLst>
          <pc:docMk/>
          <pc:sldMk cId="1760880440" sldId="274"/>
        </pc:sldMkLst>
        <pc:spChg chg="mod">
          <ac:chgData name="Zaid Abed Jaser" userId="S::zar16001@student.mdh.se::425f5a0d-1cc7-4326-be4c-4447d62a2313" providerId="AD" clId="Web-{B1C378BC-BE98-3F71-8D3F-270D0BCA99C3}" dt="2018-11-25T20:31:08.204" v="322" actId="20577"/>
          <ac:spMkLst>
            <pc:docMk/>
            <pc:sldMk cId="1760880440" sldId="274"/>
            <ac:spMk id="2" creationId="{C9CD6DCC-47E4-432A-8D23-F5741F959D08}"/>
          </ac:spMkLst>
        </pc:spChg>
        <pc:spChg chg="mod">
          <ac:chgData name="Zaid Abed Jaser" userId="S::zar16001@student.mdh.se::425f5a0d-1cc7-4326-be4c-4447d62a2313" providerId="AD" clId="Web-{B1C378BC-BE98-3F71-8D3F-270D0BCA99C3}" dt="2018-11-25T20:38:45.356" v="418" actId="20577"/>
          <ac:spMkLst>
            <pc:docMk/>
            <pc:sldMk cId="1760880440" sldId="274"/>
            <ac:spMk id="3" creationId="{02D336AF-D3DC-46ED-9C91-B7CA8BB9E81A}"/>
          </ac:spMkLst>
        </pc:spChg>
      </pc:sldChg>
    </pc:docChg>
  </pc:docChgLst>
  <pc:docChgLst>
    <pc:chgData name="Christoffer Parkkila" userId="S::cpa16002@student.mdh.se::95baa5ff-df8e-4dd5-b974-609c00dbd6b6" providerId="AD" clId="Web-{9823D90D-B2FB-A0EE-7A53-2BFABDDDFCE4}"/>
    <pc:docChg chg="modSld">
      <pc:chgData name="Christoffer Parkkila" userId="S::cpa16002@student.mdh.se::95baa5ff-df8e-4dd5-b974-609c00dbd6b6" providerId="AD" clId="Web-{9823D90D-B2FB-A0EE-7A53-2BFABDDDFCE4}" dt="2018-11-26T12:28:41.385" v="410"/>
      <pc:docMkLst>
        <pc:docMk/>
      </pc:docMkLst>
      <pc:sldChg chg="addSp delSp modSp">
        <pc:chgData name="Christoffer Parkkila" userId="S::cpa16002@student.mdh.se::95baa5ff-df8e-4dd5-b974-609c00dbd6b6" providerId="AD" clId="Web-{9823D90D-B2FB-A0EE-7A53-2BFABDDDFCE4}" dt="2018-11-26T12:28:41.385" v="410"/>
        <pc:sldMkLst>
          <pc:docMk/>
          <pc:sldMk cId="3497879140" sldId="261"/>
        </pc:sldMkLst>
        <pc:spChg chg="del mod">
          <ac:chgData name="Christoffer Parkkila" userId="S::cpa16002@student.mdh.se::95baa5ff-df8e-4dd5-b974-609c00dbd6b6" providerId="AD" clId="Web-{9823D90D-B2FB-A0EE-7A53-2BFABDDDFCE4}" dt="2018-11-26T12:23:15.934" v="384"/>
          <ac:spMkLst>
            <pc:docMk/>
            <pc:sldMk cId="3497879140" sldId="261"/>
            <ac:spMk id="2" creationId="{EF32003B-D661-4617-90F3-53F867FAC68C}"/>
          </ac:spMkLst>
        </pc:spChg>
        <pc:spChg chg="add del mod">
          <ac:chgData name="Christoffer Parkkila" userId="S::cpa16002@student.mdh.se::95baa5ff-df8e-4dd5-b974-609c00dbd6b6" providerId="AD" clId="Web-{9823D90D-B2FB-A0EE-7A53-2BFABDDDFCE4}" dt="2018-11-26T12:23:26.699" v="386"/>
          <ac:spMkLst>
            <pc:docMk/>
            <pc:sldMk cId="3497879140" sldId="261"/>
            <ac:spMk id="5" creationId="{47CF8145-E715-4909-9389-7A5DDB68A80C}"/>
          </ac:spMkLst>
        </pc:spChg>
        <pc:graphicFrameChg chg="mod modGraphic">
          <ac:chgData name="Christoffer Parkkila" userId="S::cpa16002@student.mdh.se::95baa5ff-df8e-4dd5-b974-609c00dbd6b6" providerId="AD" clId="Web-{9823D90D-B2FB-A0EE-7A53-2BFABDDDFCE4}" dt="2018-11-26T12:28:41.385" v="410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  <pc:sldChg chg="modSp">
        <pc:chgData name="Christoffer Parkkila" userId="S::cpa16002@student.mdh.se::95baa5ff-df8e-4dd5-b974-609c00dbd6b6" providerId="AD" clId="Web-{9823D90D-B2FB-A0EE-7A53-2BFABDDDFCE4}" dt="2018-11-26T12:02:18.594" v="28" actId="20577"/>
        <pc:sldMkLst>
          <pc:docMk/>
          <pc:sldMk cId="2768484632" sldId="262"/>
        </pc:sldMkLst>
        <pc:spChg chg="mod">
          <ac:chgData name="Christoffer Parkkila" userId="S::cpa16002@student.mdh.se::95baa5ff-df8e-4dd5-b974-609c00dbd6b6" providerId="AD" clId="Web-{9823D90D-B2FB-A0EE-7A53-2BFABDDDFCE4}" dt="2018-11-26T12:02:18.594" v="28" actId="20577"/>
          <ac:spMkLst>
            <pc:docMk/>
            <pc:sldMk cId="2768484632" sldId="262"/>
            <ac:spMk id="3" creationId="{957F61B1-67F5-4791-B7C0-DD35FDA4461C}"/>
          </ac:spMkLst>
        </pc:spChg>
      </pc:sldChg>
      <pc:sldChg chg="modSp">
        <pc:chgData name="Christoffer Parkkila" userId="S::cpa16002@student.mdh.se::95baa5ff-df8e-4dd5-b974-609c00dbd6b6" providerId="AD" clId="Web-{9823D90D-B2FB-A0EE-7A53-2BFABDDDFCE4}" dt="2018-11-26T12:22:31.996" v="367" actId="20577"/>
        <pc:sldMkLst>
          <pc:docMk/>
          <pc:sldMk cId="2711951037" sldId="263"/>
        </pc:sldMkLst>
        <pc:spChg chg="mod">
          <ac:chgData name="Christoffer Parkkila" userId="S::cpa16002@student.mdh.se::95baa5ff-df8e-4dd5-b974-609c00dbd6b6" providerId="AD" clId="Web-{9823D90D-B2FB-A0EE-7A53-2BFABDDDFCE4}" dt="2018-11-26T12:22:31.996" v="367" actId="20577"/>
          <ac:spMkLst>
            <pc:docMk/>
            <pc:sldMk cId="2711951037" sldId="263"/>
            <ac:spMk id="3" creationId="{811B0011-13D3-4A29-B90E-9AB5B5E517BC}"/>
          </ac:spMkLst>
        </pc:spChg>
      </pc:sldChg>
      <pc:sldChg chg="modSp">
        <pc:chgData name="Christoffer Parkkila" userId="S::cpa16002@student.mdh.se::95baa5ff-df8e-4dd5-b974-609c00dbd6b6" providerId="AD" clId="Web-{9823D90D-B2FB-A0EE-7A53-2BFABDDDFCE4}" dt="2018-11-26T12:00:32.766" v="10" actId="20577"/>
        <pc:sldMkLst>
          <pc:docMk/>
          <pc:sldMk cId="667155748" sldId="273"/>
        </pc:sldMkLst>
        <pc:spChg chg="mod">
          <ac:chgData name="Christoffer Parkkila" userId="S::cpa16002@student.mdh.se::95baa5ff-df8e-4dd5-b974-609c00dbd6b6" providerId="AD" clId="Web-{9823D90D-B2FB-A0EE-7A53-2BFABDDDFCE4}" dt="2018-11-26T12:00:32.766" v="10" actId="20577"/>
          <ac:spMkLst>
            <pc:docMk/>
            <pc:sldMk cId="667155748" sldId="273"/>
            <ac:spMk id="3" creationId="{7961D31B-27F4-430A-8112-1CDA60FF17C7}"/>
          </ac:spMkLst>
        </pc:spChg>
      </pc:sldChg>
    </pc:docChg>
  </pc:docChgLst>
  <pc:docChgLst>
    <pc:chgData name="Erika Weilander" userId="S::ewr15002@student.mdh.se::c0bf1b55-8eeb-426d-b8e4-9439ebf6e844" providerId="AD" clId="Web-{AAB9E509-D715-2EA7-A37C-740F5EC9687F}"/>
    <pc:docChg chg="modSld">
      <pc:chgData name="Erika Weilander" userId="S::ewr15002@student.mdh.se::c0bf1b55-8eeb-426d-b8e4-9439ebf6e844" providerId="AD" clId="Web-{AAB9E509-D715-2EA7-A37C-740F5EC9687F}" dt="2018-11-26T13:39:12.285" v="4" actId="1076"/>
      <pc:docMkLst>
        <pc:docMk/>
      </pc:docMkLst>
      <pc:sldChg chg="modSp">
        <pc:chgData name="Erika Weilander" userId="S::ewr15002@student.mdh.se::c0bf1b55-8eeb-426d-b8e4-9439ebf6e844" providerId="AD" clId="Web-{AAB9E509-D715-2EA7-A37C-740F5EC9687F}" dt="2018-11-26T13:39:12.285" v="4" actId="1076"/>
        <pc:sldMkLst>
          <pc:docMk/>
          <pc:sldMk cId="3497879140" sldId="261"/>
        </pc:sldMkLst>
        <pc:graphicFrameChg chg="mod modGraphic">
          <ac:chgData name="Erika Weilander" userId="S::ewr15002@student.mdh.se::c0bf1b55-8eeb-426d-b8e4-9439ebf6e844" providerId="AD" clId="Web-{AAB9E509-D715-2EA7-A37C-740F5EC9687F}" dt="2018-11-26T13:39:12.285" v="4" actId="1076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</pc:docChg>
  </pc:docChgLst>
  <pc:docChgLst>
    <pc:chgData name="Erika Weilander" userId="S::ewr15002@student.mdh.se::c0bf1b55-8eeb-426d-b8e4-9439ebf6e844" providerId="AD" clId="Web-{98D5A4BC-A5E4-487C-8062-C3539E0BE62A}"/>
    <pc:docChg chg="modSld">
      <pc:chgData name="Erika Weilander" userId="S::ewr15002@student.mdh.se::c0bf1b55-8eeb-426d-b8e4-9439ebf6e844" providerId="AD" clId="Web-{98D5A4BC-A5E4-487C-8062-C3539E0BE62A}" dt="2018-11-19T12:25:37.161" v="707" actId="20577"/>
      <pc:docMkLst>
        <pc:docMk/>
      </pc:docMkLst>
      <pc:sldChg chg="modSp">
        <pc:chgData name="Erika Weilander" userId="S::ewr15002@student.mdh.se::c0bf1b55-8eeb-426d-b8e4-9439ebf6e844" providerId="AD" clId="Web-{98D5A4BC-A5E4-487C-8062-C3539E0BE62A}" dt="2018-11-19T12:25:36.083" v="705" actId="20577"/>
        <pc:sldMkLst>
          <pc:docMk/>
          <pc:sldMk cId="3091032852" sldId="258"/>
        </pc:sldMkLst>
        <pc:spChg chg="mod">
          <ac:chgData name="Erika Weilander" userId="S::ewr15002@student.mdh.se::c0bf1b55-8eeb-426d-b8e4-9439ebf6e844" providerId="AD" clId="Web-{98D5A4BC-A5E4-487C-8062-C3539E0BE62A}" dt="2018-11-19T12:25:36.083" v="705" actId="20577"/>
          <ac:spMkLst>
            <pc:docMk/>
            <pc:sldMk cId="3091032852" sldId="258"/>
            <ac:spMk id="3" creationId="{11EACB19-34CB-40AF-86FF-9C8D8F29F2DD}"/>
          </ac:spMkLst>
        </pc:spChg>
      </pc:sldChg>
      <pc:sldChg chg="modSp">
        <pc:chgData name="Erika Weilander" userId="S::ewr15002@student.mdh.se::c0bf1b55-8eeb-426d-b8e4-9439ebf6e844" providerId="AD" clId="Web-{98D5A4BC-A5E4-487C-8062-C3539E0BE62A}" dt="2018-11-19T12:14:45.027" v="181" actId="20577"/>
        <pc:sldMkLst>
          <pc:docMk/>
          <pc:sldMk cId="1555985313" sldId="260"/>
        </pc:sldMkLst>
        <pc:spChg chg="mod">
          <ac:chgData name="Erika Weilander" userId="S::ewr15002@student.mdh.se::c0bf1b55-8eeb-426d-b8e4-9439ebf6e844" providerId="AD" clId="Web-{98D5A4BC-A5E4-487C-8062-C3539E0BE62A}" dt="2018-11-19T12:14:45.027" v="181" actId="20577"/>
          <ac:spMkLst>
            <pc:docMk/>
            <pc:sldMk cId="1555985313" sldId="260"/>
            <ac:spMk id="3" creationId="{4DC482B4-ACE8-4E1B-8A5E-EF6B5183248D}"/>
          </ac:spMkLst>
        </pc:spChg>
      </pc:sldChg>
      <pc:sldChg chg="modSp">
        <pc:chgData name="Erika Weilander" userId="S::ewr15002@student.mdh.se::c0bf1b55-8eeb-426d-b8e4-9439ebf6e844" providerId="AD" clId="Web-{98D5A4BC-A5E4-487C-8062-C3539E0BE62A}" dt="2018-11-19T12:19:28.992" v="453" actId="20577"/>
        <pc:sldMkLst>
          <pc:docMk/>
          <pc:sldMk cId="3497879140" sldId="261"/>
        </pc:sldMkLst>
        <pc:spChg chg="mod">
          <ac:chgData name="Erika Weilander" userId="S::ewr15002@student.mdh.se::c0bf1b55-8eeb-426d-b8e4-9439ebf6e844" providerId="AD" clId="Web-{98D5A4BC-A5E4-487C-8062-C3539E0BE62A}" dt="2018-11-19T12:19:28.992" v="453" actId="20577"/>
          <ac:spMkLst>
            <pc:docMk/>
            <pc:sldMk cId="3497879140" sldId="261"/>
            <ac:spMk id="3" creationId="{7961D31B-27F4-430A-8112-1CDA60FF17C7}"/>
          </ac:spMkLst>
        </pc:spChg>
      </pc:sldChg>
      <pc:sldChg chg="modSp">
        <pc:chgData name="Erika Weilander" userId="S::ewr15002@student.mdh.se::c0bf1b55-8eeb-426d-b8e4-9439ebf6e844" providerId="AD" clId="Web-{98D5A4BC-A5E4-487C-8062-C3539E0BE62A}" dt="2018-11-19T12:21:47.522" v="556" actId="20577"/>
        <pc:sldMkLst>
          <pc:docMk/>
          <pc:sldMk cId="2768484632" sldId="262"/>
        </pc:sldMkLst>
        <pc:spChg chg="mod">
          <ac:chgData name="Erika Weilander" userId="S::ewr15002@student.mdh.se::c0bf1b55-8eeb-426d-b8e4-9439ebf6e844" providerId="AD" clId="Web-{98D5A4BC-A5E4-487C-8062-C3539E0BE62A}" dt="2018-11-19T12:21:47.522" v="556" actId="20577"/>
          <ac:spMkLst>
            <pc:docMk/>
            <pc:sldMk cId="2768484632" sldId="262"/>
            <ac:spMk id="3" creationId="{957F61B1-67F5-4791-B7C0-DD35FDA4461C}"/>
          </ac:spMkLst>
        </pc:spChg>
      </pc:sldChg>
      <pc:sldChg chg="modSp">
        <pc:chgData name="Erika Weilander" userId="S::ewr15002@student.mdh.se::c0bf1b55-8eeb-426d-b8e4-9439ebf6e844" providerId="AD" clId="Web-{98D5A4BC-A5E4-487C-8062-C3539E0BE62A}" dt="2018-11-19T12:23:09.584" v="569" actId="20577"/>
        <pc:sldMkLst>
          <pc:docMk/>
          <pc:sldMk cId="2711951037" sldId="263"/>
        </pc:sldMkLst>
        <pc:spChg chg="mod">
          <ac:chgData name="Erika Weilander" userId="S::ewr15002@student.mdh.se::c0bf1b55-8eeb-426d-b8e4-9439ebf6e844" providerId="AD" clId="Web-{98D5A4BC-A5E4-487C-8062-C3539E0BE62A}" dt="2018-11-19T12:23:09.584" v="569" actId="20577"/>
          <ac:spMkLst>
            <pc:docMk/>
            <pc:sldMk cId="2711951037" sldId="263"/>
            <ac:spMk id="3" creationId="{811B0011-13D3-4A29-B90E-9AB5B5E517BC}"/>
          </ac:spMkLst>
        </pc:spChg>
      </pc:sldChg>
    </pc:docChg>
  </pc:docChgLst>
  <pc:docChgLst>
    <pc:chgData name="Christoffer Parkkila" userId="S::cpa16002@student.mdh.se::95baa5ff-df8e-4dd5-b974-609c00dbd6b6" providerId="AD" clId="Web-{46493EE4-9D7D-CA6A-0D74-7FC50506CE39}"/>
    <pc:docChg chg="modSld">
      <pc:chgData name="Christoffer Parkkila" userId="S::cpa16002@student.mdh.se::95baa5ff-df8e-4dd5-b974-609c00dbd6b6" providerId="AD" clId="Web-{46493EE4-9D7D-CA6A-0D74-7FC50506CE39}" dt="2018-11-19T12:56:06.512" v="23" actId="20577"/>
      <pc:docMkLst>
        <pc:docMk/>
      </pc:docMkLst>
      <pc:sldChg chg="modSp">
        <pc:chgData name="Christoffer Parkkila" userId="S::cpa16002@student.mdh.se::95baa5ff-df8e-4dd5-b974-609c00dbd6b6" providerId="AD" clId="Web-{46493EE4-9D7D-CA6A-0D74-7FC50506CE39}" dt="2018-11-19T12:56:06.512" v="22" actId="20577"/>
        <pc:sldMkLst>
          <pc:docMk/>
          <pc:sldMk cId="2711951037" sldId="263"/>
        </pc:sldMkLst>
        <pc:spChg chg="mod">
          <ac:chgData name="Christoffer Parkkila" userId="S::cpa16002@student.mdh.se::95baa5ff-df8e-4dd5-b974-609c00dbd6b6" providerId="AD" clId="Web-{46493EE4-9D7D-CA6A-0D74-7FC50506CE39}" dt="2018-11-19T12:56:06.512" v="22" actId="20577"/>
          <ac:spMkLst>
            <pc:docMk/>
            <pc:sldMk cId="2711951037" sldId="263"/>
            <ac:spMk id="3" creationId="{811B0011-13D3-4A29-B90E-9AB5B5E517BC}"/>
          </ac:spMkLst>
        </pc:spChg>
      </pc:sldChg>
    </pc:docChg>
  </pc:docChgLst>
  <pc:docChgLst>
    <pc:chgData name="Osamah Haitham Sabhan Al-Braichi" userId="S::oai16001@student.mdh.se::6a6f6781-f0b9-4d78-85ed-f068d48947fc" providerId="AD" clId="Web-{2476180E-0C46-BC5C-67CB-0979F8F85844}"/>
    <pc:docChg chg="modSld">
      <pc:chgData name="Osamah Haitham Sabhan Al-Braichi" userId="S::oai16001@student.mdh.se::6a6f6781-f0b9-4d78-85ed-f068d48947fc" providerId="AD" clId="Web-{2476180E-0C46-BC5C-67CB-0979F8F85844}" dt="2018-11-17T15:43:48.015" v="32" actId="1076"/>
      <pc:docMkLst>
        <pc:docMk/>
      </pc:docMkLst>
      <pc:sldChg chg="addSp modSp">
        <pc:chgData name="Osamah Haitham Sabhan Al-Braichi" userId="S::oai16001@student.mdh.se::6a6f6781-f0b9-4d78-85ed-f068d48947fc" providerId="AD" clId="Web-{2476180E-0C46-BC5C-67CB-0979F8F85844}" dt="2018-11-17T15:43:48.015" v="32" actId="1076"/>
        <pc:sldMkLst>
          <pc:docMk/>
          <pc:sldMk cId="2961442656" sldId="266"/>
        </pc:sldMkLst>
        <pc:spChg chg="mod">
          <ac:chgData name="Osamah Haitham Sabhan Al-Braichi" userId="S::oai16001@student.mdh.se::6a6f6781-f0b9-4d78-85ed-f068d48947fc" providerId="AD" clId="Web-{2476180E-0C46-BC5C-67CB-0979F8F85844}" dt="2018-11-17T15:43:43.718" v="31" actId="1076"/>
          <ac:spMkLst>
            <pc:docMk/>
            <pc:sldMk cId="2961442656" sldId="266"/>
            <ac:spMk id="3" creationId="{9B976F6F-660A-4F09-99B2-51859A6453C7}"/>
          </ac:spMkLst>
        </pc:spChg>
        <pc:picChg chg="add mod">
          <ac:chgData name="Osamah Haitham Sabhan Al-Braichi" userId="S::oai16001@student.mdh.se::6a6f6781-f0b9-4d78-85ed-f068d48947fc" providerId="AD" clId="Web-{2476180E-0C46-BC5C-67CB-0979F8F85844}" dt="2018-11-17T15:43:48.015" v="32" actId="1076"/>
          <ac:picMkLst>
            <pc:docMk/>
            <pc:sldMk cId="2961442656" sldId="266"/>
            <ac:picMk id="4" creationId="{904A06A5-448B-40B5-BD96-9111D9A45A3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Century Gothic"/>
                <a:cs typeface="Calibri Light"/>
              </a:rPr>
              <a:t>Steering meeting: 3</a:t>
            </a:r>
            <a:endParaRPr lang="en-US">
              <a:latin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entury Gothic"/>
                <a:cs typeface="Calibri"/>
              </a:rPr>
              <a:t>2018-11-26</a:t>
            </a:r>
            <a:endParaRPr lang="en-US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09CF-4A9C-4452-9F31-A9EF2DFC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/>
                <a:cs typeface="Calibri Light"/>
              </a:rPr>
              <a:t>What we actually did...</a:t>
            </a:r>
            <a:endParaRPr lang="en-US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C24CA-3C8E-4E1A-86DE-211E49F7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b="1">
                <a:latin typeface="Century Gothic"/>
                <a:cs typeface="Calibri"/>
              </a:rPr>
              <a:t>Time Report</a:t>
            </a:r>
            <a:r>
              <a:rPr lang="en-US" b="1">
                <a:latin typeface="Century Gothic"/>
              </a:rPr>
              <a:t> document</a:t>
            </a:r>
          </a:p>
          <a:p>
            <a:pPr marL="0" indent="0">
              <a:buNone/>
            </a:pPr>
            <a:r>
              <a:rPr lang="en-US">
                <a:latin typeface="Century Gothic"/>
                <a:ea typeface="+mn-lt"/>
                <a:cs typeface="+mn-lt"/>
              </a:rPr>
              <a:t>Created a shared spreadsheet for everyone to fill in their time spent on the project, as well as adding comments of what they did during that time.</a:t>
            </a:r>
            <a:endParaRPr lang="en-US" b="1">
              <a:latin typeface="Century Gothic"/>
              <a:ea typeface="+mn-lt"/>
              <a:cs typeface="+mn-lt"/>
            </a:endParaRPr>
          </a:p>
          <a:p>
            <a:pPr marL="447675" lvl="1" indent="0">
              <a:buNone/>
            </a:pPr>
            <a:br>
              <a:rPr lang="en-US" sz="2000">
                <a:ea typeface="+mn-lt"/>
                <a:cs typeface="+mn-lt"/>
              </a:rPr>
            </a:br>
            <a:endParaRPr lang="en-US" sz="2000">
              <a:cs typeface="Calibri"/>
            </a:endParaRPr>
          </a:p>
          <a:p>
            <a:pPr marL="676275" lvl="1"/>
            <a:endParaRPr lang="en-US">
              <a:cs typeface="Calibri"/>
            </a:endParaRPr>
          </a:p>
          <a:p>
            <a:pPr marL="447675" lvl="1" indent="0">
              <a:buNone/>
            </a:pPr>
            <a:endParaRPr lang="en-US">
              <a:cs typeface="Calibri"/>
            </a:endParaRPr>
          </a:p>
          <a:p>
            <a:pPr marL="447675" lvl="1" indent="0">
              <a:buNone/>
            </a:pPr>
            <a:endParaRPr lang="en-US">
              <a:cs typeface="Calibri"/>
            </a:endParaRPr>
          </a:p>
          <a:p>
            <a:pPr marL="676275" lvl="1"/>
            <a:endParaRPr lang="en-US">
              <a:cs typeface="Calibri"/>
            </a:endParaRPr>
          </a:p>
          <a:p>
            <a:pPr marL="447675" lvl="1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6211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003B-D661-4617-90F3-53F867FAC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/>
                <a:cs typeface="Calibri Light"/>
              </a:rPr>
              <a:t>This week's plan</a:t>
            </a:r>
            <a:endParaRPr lang="en-US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1D31B-27F4-430A-8112-1CDA60FF1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entury Gothic"/>
                <a:ea typeface="+mn-lt"/>
                <a:cs typeface="+mn-lt"/>
              </a:rPr>
              <a:t>Finish the redo of the report </a:t>
            </a:r>
          </a:p>
          <a:p>
            <a:r>
              <a:rPr lang="en-US">
                <a:latin typeface="Century Gothic"/>
                <a:ea typeface="+mn-lt"/>
                <a:cs typeface="+mn-lt"/>
              </a:rPr>
              <a:t>Prepare for presentation on Wednesday</a:t>
            </a:r>
          </a:p>
          <a:p>
            <a:r>
              <a:rPr lang="en-US">
                <a:latin typeface="Century Gothic"/>
                <a:ea typeface="+mn-lt"/>
                <a:cs typeface="+mn-lt"/>
              </a:rPr>
              <a:t>Decide framework(s) for use</a:t>
            </a:r>
          </a:p>
          <a:p>
            <a:r>
              <a:rPr lang="en-US">
                <a:latin typeface="Century Gothic"/>
                <a:ea typeface="+mn-lt"/>
                <a:cs typeface="+mn-lt"/>
              </a:rPr>
              <a:t>Start on implementation</a:t>
            </a:r>
            <a:br>
              <a:rPr lang="en-US">
                <a:latin typeface="Century Gothic"/>
                <a:ea typeface="+mn-lt"/>
                <a:cs typeface="+mn-lt"/>
              </a:rPr>
            </a:br>
            <a:r>
              <a:rPr lang="en-US">
                <a:latin typeface="Century Gothic"/>
                <a:ea typeface="+mn-lt"/>
                <a:cs typeface="+mn-lt"/>
              </a:rPr>
              <a:t>- </a:t>
            </a:r>
            <a:r>
              <a:rPr lang="en-US" err="1">
                <a:latin typeface="Century Gothic"/>
                <a:ea typeface="+mn-lt"/>
                <a:cs typeface="+mn-lt"/>
              </a:rPr>
              <a:t>BackEnd</a:t>
            </a:r>
            <a:r>
              <a:rPr lang="en-US">
                <a:latin typeface="Century Gothic"/>
                <a:ea typeface="+mn-lt"/>
                <a:cs typeface="+mn-lt"/>
              </a:rPr>
              <a:t>: try to send data, </a:t>
            </a:r>
            <a:r>
              <a:rPr lang="en-US" err="1">
                <a:latin typeface="Century Gothic"/>
                <a:ea typeface="+mn-lt"/>
                <a:cs typeface="+mn-lt"/>
              </a:rPr>
              <a:t>wamp</a:t>
            </a:r>
            <a:br>
              <a:rPr lang="en-US">
                <a:latin typeface="Century Gothic"/>
                <a:ea typeface="+mn-lt"/>
                <a:cs typeface="+mn-lt"/>
              </a:rPr>
            </a:br>
            <a:r>
              <a:rPr lang="en-US">
                <a:latin typeface="Century Gothic"/>
                <a:ea typeface="+mn-lt"/>
                <a:cs typeface="+mn-lt"/>
              </a:rPr>
              <a:t>- </a:t>
            </a:r>
            <a:r>
              <a:rPr lang="en-US" err="1">
                <a:latin typeface="Century Gothic"/>
                <a:ea typeface="+mn-lt"/>
                <a:cs typeface="+mn-lt"/>
              </a:rPr>
              <a:t>FrontEnd</a:t>
            </a:r>
            <a:r>
              <a:rPr lang="en-US">
                <a:latin typeface="Century Gothic"/>
                <a:ea typeface="+mn-lt"/>
                <a:cs typeface="+mn-lt"/>
              </a:rPr>
              <a:t>: decide framework, start code</a:t>
            </a:r>
          </a:p>
          <a:p>
            <a:r>
              <a:rPr lang="en-US">
                <a:latin typeface="Century Gothic"/>
                <a:ea typeface="+mn-lt"/>
                <a:cs typeface="+mn-lt"/>
              </a:rPr>
              <a:t>Start writing design requirements document</a:t>
            </a:r>
          </a:p>
          <a:p>
            <a:endParaRPr lang="en-US">
              <a:latin typeface="Century Gothic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7155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8C976-A2B9-4A57-AAAD-9C2A62E89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/>
                <a:cs typeface="Calibri Light"/>
              </a:rPr>
              <a:t>Identified issues</a:t>
            </a:r>
            <a:endParaRPr lang="en-US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F61B1-67F5-4791-B7C0-DD35FDA44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entury Gothic"/>
                <a:cs typeface="Calibri"/>
              </a:rPr>
              <a:t>8 people – suggestion needed to work in large groups with project which is hard to divide.</a:t>
            </a:r>
          </a:p>
          <a:p>
            <a:endParaRPr lang="en-US">
              <a:latin typeface="Century 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8484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574C4E-95E2-4054-BE6A-64B78F3064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7850665"/>
              </p:ext>
            </p:extLst>
          </p:nvPr>
        </p:nvGraphicFramePr>
        <p:xfrm>
          <a:off x="129395" y="-244416"/>
          <a:ext cx="11672994" cy="70231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4060">
                  <a:extLst>
                    <a:ext uri="{9D8B030D-6E8A-4147-A177-3AD203B41FA5}">
                      <a16:colId xmlns:a16="http://schemas.microsoft.com/office/drawing/2014/main" val="1607738930"/>
                    </a:ext>
                  </a:extLst>
                </a:gridCol>
                <a:gridCol w="925257">
                  <a:extLst>
                    <a:ext uri="{9D8B030D-6E8A-4147-A177-3AD203B41FA5}">
                      <a16:colId xmlns:a16="http://schemas.microsoft.com/office/drawing/2014/main" val="88705988"/>
                    </a:ext>
                  </a:extLst>
                </a:gridCol>
                <a:gridCol w="925257">
                  <a:extLst>
                    <a:ext uri="{9D8B030D-6E8A-4147-A177-3AD203B41FA5}">
                      <a16:colId xmlns:a16="http://schemas.microsoft.com/office/drawing/2014/main" val="2591463071"/>
                    </a:ext>
                  </a:extLst>
                </a:gridCol>
                <a:gridCol w="8308420">
                  <a:extLst>
                    <a:ext uri="{9D8B030D-6E8A-4147-A177-3AD203B41FA5}">
                      <a16:colId xmlns:a16="http://schemas.microsoft.com/office/drawing/2014/main" val="4200272013"/>
                    </a:ext>
                  </a:extLst>
                </a:gridCol>
              </a:tblGrid>
              <a:tr h="4419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Century Gothic"/>
                        </a:rPr>
                        <a:t>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Century Gothic"/>
                        </a:rPr>
                        <a:t>Hours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Century Gothic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Century Gothic"/>
                        </a:rPr>
                        <a:t>What has been done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693772"/>
                  </a:ext>
                </a:extLst>
              </a:tr>
              <a:tr h="441903">
                <a:tc>
                  <a:txBody>
                    <a:bodyPr/>
                    <a:lstStyle/>
                    <a:p>
                      <a:r>
                        <a:rPr lang="en-US">
                          <a:latin typeface="Century Gothic"/>
                        </a:rPr>
                        <a:t>Filip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entury Gothic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Century Gothic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entury Gothic"/>
                        </a:rPr>
                        <a:t>Explored client-provided files, looked for useful tools, prepared slides.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357852"/>
                  </a:ext>
                </a:extLst>
              </a:tr>
              <a:tr h="1073194">
                <a:tc>
                  <a:txBody>
                    <a:bodyPr/>
                    <a:lstStyle/>
                    <a:p>
                      <a:r>
                        <a:rPr lang="en-US">
                          <a:latin typeface="Century Gothic"/>
                        </a:rPr>
                        <a:t>Matko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entury Gothic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Century Gothic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entury Gothic"/>
                        </a:rPr>
                        <a:t>Getting to know with Git, recap in PHP and MySQL, making client files work, reviewing on project plan requirements, taking notes from meetings.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262992"/>
                  </a:ext>
                </a:extLst>
              </a:tr>
              <a:tr h="946936">
                <a:tc>
                  <a:txBody>
                    <a:bodyPr/>
                    <a:lstStyle/>
                    <a:p>
                      <a:r>
                        <a:rPr lang="en-US" err="1">
                          <a:latin typeface="Century Gothic"/>
                        </a:rPr>
                        <a:t>Osamah</a:t>
                      </a:r>
                      <a:r>
                        <a:rPr lang="en-US">
                          <a:latin typeface="Century Gothic"/>
                        </a:rPr>
                        <a:t> &amp; Zaid</a:t>
                      </a:r>
                      <a:endParaRPr lang="en-US" err="1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entury Gothic"/>
                        </a:rPr>
                        <a:t>7ea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Century Gothic"/>
                        </a:rPr>
                        <a:t>7ea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Modify the presentation PowerPoint, Launch the code and repository we get from client, Gather information about how to connect servers, how to implement with php.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448356"/>
                  </a:ext>
                </a:extLst>
              </a:tr>
              <a:tr h="1404622">
                <a:tc>
                  <a:txBody>
                    <a:bodyPr/>
                    <a:lstStyle/>
                    <a:p>
                      <a:r>
                        <a:rPr lang="en-US">
                          <a:latin typeface="Century Gothic"/>
                        </a:rPr>
                        <a:t>Christoffer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entury Gothic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Century Gothic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entury Gothic"/>
                        </a:rPr>
                        <a:t>Reading </a:t>
                      </a:r>
                      <a:r>
                        <a:rPr lang="en-US" err="1">
                          <a:latin typeface="Century Gothic"/>
                        </a:rPr>
                        <a:t>GitPro</a:t>
                      </a:r>
                      <a:r>
                        <a:rPr lang="en-US">
                          <a:latin typeface="Century Gothic"/>
                        </a:rPr>
                        <a:t>, created an example repo, experimented a lot with it. Looked in to different frameworks/tools for the front-end and tried them out if they were useful. Added requirements and reviewed the project plan.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370606"/>
                  </a:ext>
                </a:extLst>
              </a:tr>
              <a:tr h="757549">
                <a:tc>
                  <a:txBody>
                    <a:bodyPr/>
                    <a:lstStyle/>
                    <a:p>
                      <a:r>
                        <a:rPr lang="en-US">
                          <a:latin typeface="Century Gothic"/>
                        </a:rPr>
                        <a:t>Mohammed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entury Gothic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Century Gothic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entury Gothic"/>
                        </a:rPr>
                        <a:t>Reviewed the current project we have from the client. Created use case diagram.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340733"/>
                  </a:ext>
                </a:extLst>
              </a:tr>
              <a:tr h="441903">
                <a:tc>
                  <a:txBody>
                    <a:bodyPr/>
                    <a:lstStyle/>
                    <a:p>
                      <a:r>
                        <a:rPr lang="en-US">
                          <a:latin typeface="Century Gothic"/>
                        </a:rPr>
                        <a:t>Sai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latin typeface="Century Gothic"/>
                        </a:rPr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latin typeface="Century Gothic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entury Gothic"/>
                        </a:rPr>
                        <a:t>Reading about frameworks </a:t>
                      </a:r>
                      <a:r>
                        <a:rPr lang="en-US" err="1">
                          <a:latin typeface="Century Gothic"/>
                        </a:rPr>
                        <a:t>etc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991218"/>
                  </a:ext>
                </a:extLst>
              </a:tr>
              <a:tr h="107319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Century Gothic"/>
                        </a:rPr>
                        <a:t>Erika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Century Gothic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Century Gothic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Century Gothic"/>
                        </a:rPr>
                        <a:t>Project plan writing, reading about GIT and understand, reading about frameworks and tools, administrative stuff as well (</a:t>
                      </a:r>
                      <a:r>
                        <a:rPr lang="en-US" err="1">
                          <a:latin typeface="Century Gothic"/>
                        </a:rPr>
                        <a:t>trello</a:t>
                      </a:r>
                      <a:r>
                        <a:rPr lang="en-US">
                          <a:latin typeface="Century Gothic"/>
                        </a:rPr>
                        <a:t>, email </a:t>
                      </a:r>
                      <a:r>
                        <a:rPr lang="en-US" err="1">
                          <a:latin typeface="Century Gothic"/>
                        </a:rPr>
                        <a:t>etc</a:t>
                      </a:r>
                      <a:r>
                        <a:rPr lang="en-US">
                          <a:latin typeface="Century Gothic"/>
                        </a:rPr>
                        <a:t>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12175"/>
                  </a:ext>
                </a:extLst>
              </a:tr>
              <a:tr h="4419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>
                          <a:latin typeface="Century Gothic"/>
                        </a:rPr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>
                          <a:latin typeface="Century Gothic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>
                          <a:latin typeface="Century Gothic"/>
                        </a:rPr>
                        <a:t>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>
                          <a:latin typeface="Century Gothic"/>
                        </a:rPr>
                        <a:t>Meetings, project plan writing, etc...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711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879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2021-167A-4B5C-A4F5-4872A8574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/>
                <a:cs typeface="Calibri Light"/>
              </a:rPr>
              <a:t>Questions</a:t>
            </a:r>
            <a:endParaRPr lang="en-US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B0011-13D3-4A29-B90E-9AB5B5E51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entury Gothic"/>
              </a:rPr>
              <a:t>Gender neutral pronoun singular they</a:t>
            </a:r>
          </a:p>
          <a:p>
            <a:r>
              <a:rPr lang="en-US">
                <a:latin typeface="Century Gothic"/>
              </a:rPr>
              <a:t>Can all talk 3 minutes on the presentation?</a:t>
            </a:r>
          </a:p>
          <a:p>
            <a:r>
              <a:rPr lang="en-US">
                <a:latin typeface="Century Gothic"/>
              </a:rPr>
              <a:t>Use case issues about "adding new ones" ?</a:t>
            </a:r>
          </a:p>
          <a:p>
            <a:r>
              <a:rPr lang="en-US">
                <a:latin typeface="Century Gothic"/>
              </a:rPr>
              <a:t>Upload time report on GIT?</a:t>
            </a:r>
          </a:p>
          <a:p>
            <a:endParaRPr lang="en-US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11951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57AC-C99D-4D6D-8B60-B24EFC5B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/>
                <a:cs typeface="Calibri Light"/>
              </a:rPr>
              <a:t>Outline</a:t>
            </a:r>
            <a:endParaRPr lang="en-US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99843-04A3-4A15-9B13-D8CB8C32A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entury Gothic"/>
                <a:cs typeface="Calibri"/>
              </a:rPr>
              <a:t>Project status</a:t>
            </a:r>
          </a:p>
          <a:p>
            <a:pPr marL="238125"/>
            <a:r>
              <a:rPr lang="en-US">
                <a:latin typeface="Century Gothic"/>
                <a:cs typeface="Calibri"/>
              </a:rPr>
              <a:t>Last week's accomplishments</a:t>
            </a:r>
          </a:p>
          <a:p>
            <a:pPr marL="695325" lvl="1"/>
            <a:r>
              <a:rPr lang="en-US" i="1">
                <a:latin typeface="Century Gothic"/>
                <a:cs typeface="Calibri"/>
              </a:rPr>
              <a:t>What we planned to do...</a:t>
            </a:r>
          </a:p>
          <a:p>
            <a:pPr marL="695325" lvl="1"/>
            <a:r>
              <a:rPr lang="en-US" i="1">
                <a:latin typeface="Century Gothic"/>
                <a:cs typeface="Calibri"/>
              </a:rPr>
              <a:t>What we actually did...</a:t>
            </a:r>
          </a:p>
          <a:p>
            <a:pPr marL="238125"/>
            <a:r>
              <a:rPr lang="en-US">
                <a:latin typeface="Century Gothic"/>
                <a:cs typeface="Calibri"/>
              </a:rPr>
              <a:t>Time report</a:t>
            </a:r>
            <a:endParaRPr lang="en-US">
              <a:latin typeface="Century Gothic"/>
            </a:endParaRPr>
          </a:p>
          <a:p>
            <a:pPr marL="238125"/>
            <a:r>
              <a:rPr lang="en-US">
                <a:latin typeface="Century Gothic"/>
                <a:cs typeface="Calibri"/>
              </a:rPr>
              <a:t>This week's plan</a:t>
            </a:r>
            <a:endParaRPr lang="en-US">
              <a:latin typeface="Century Gothic"/>
            </a:endParaRPr>
          </a:p>
          <a:p>
            <a:pPr marL="238125"/>
            <a:r>
              <a:rPr lang="en-US">
                <a:latin typeface="Century Gothic"/>
                <a:cs typeface="Calibri"/>
              </a:rPr>
              <a:t>Identified issues</a:t>
            </a:r>
            <a:endParaRPr lang="en-US">
              <a:latin typeface="Century Gothic"/>
            </a:endParaRPr>
          </a:p>
          <a:p>
            <a:pPr marL="238125"/>
            <a:r>
              <a:rPr lang="en-US">
                <a:latin typeface="Century Gothic"/>
                <a:cs typeface="Calibri"/>
              </a:rPr>
              <a:t>Questions</a:t>
            </a:r>
            <a:endParaRPr lang="en-US">
              <a:latin typeface="Century Gothic"/>
            </a:endParaRPr>
          </a:p>
          <a:p>
            <a:endParaRPr lang="en-US">
              <a:latin typeface="Century 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9662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61B6-C2AC-4A6A-B2F5-0F9587278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br>
              <a:rPr lang="en-US">
                <a:ea typeface="+mj-lt"/>
                <a:cs typeface="+mj-lt"/>
              </a:rPr>
            </a:br>
            <a:r>
              <a:rPr lang="en-US">
                <a:latin typeface="Century Gothic"/>
                <a:cs typeface="Calibri Light"/>
              </a:rPr>
              <a:t>Project status</a:t>
            </a:r>
            <a:br>
              <a:rPr lang="en-US">
                <a:latin typeface="Century Gothic"/>
                <a:cs typeface="Calibri Light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ACB19-34CB-40AF-86FF-9C8D8F29F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entury Gothic"/>
                <a:cs typeface="Calibri"/>
              </a:rPr>
              <a:t>Feels like we are on time. </a:t>
            </a:r>
          </a:p>
          <a:p>
            <a:r>
              <a:rPr lang="en-US">
                <a:latin typeface="Century Gothic"/>
                <a:cs typeface="Calibri"/>
              </a:rPr>
              <a:t>Feels like we know what parts of the project that will require the most effort and time.</a:t>
            </a:r>
          </a:p>
        </p:txBody>
      </p:sp>
    </p:spTree>
    <p:extLst>
      <p:ext uri="{BB962C8B-B14F-4D97-AF65-F5344CB8AC3E}">
        <p14:creationId xmlns:p14="http://schemas.microsoft.com/office/powerpoint/2010/main" val="309103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2C8E-A02E-4F2A-8C19-AD1BCDC64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/>
                <a:cs typeface="Calibri Light"/>
              </a:rPr>
              <a:t>Last week's accomplishments</a:t>
            </a:r>
            <a:endParaRPr lang="en-US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A09E3-BA15-44AE-AE56-F51DAA543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latin typeface="Century Gothic"/>
                <a:cs typeface="Calibri"/>
              </a:rPr>
              <a:t>What we planned to do</a:t>
            </a:r>
            <a:endParaRPr lang="en-US" b="1">
              <a:latin typeface="Century Gothic"/>
              <a:ea typeface="+mn-lt"/>
              <a:cs typeface="+mn-lt"/>
            </a:endParaRPr>
          </a:p>
          <a:p>
            <a:pPr marL="676275" lvl="1"/>
            <a:r>
              <a:rPr lang="en-US">
                <a:latin typeface="Century Gothic"/>
                <a:cs typeface="Calibri"/>
              </a:rPr>
              <a:t>Finish the project plan</a:t>
            </a:r>
          </a:p>
          <a:p>
            <a:pPr marL="676275" lvl="1"/>
            <a:r>
              <a:rPr lang="en-US">
                <a:latin typeface="Century Gothic"/>
                <a:cs typeface="Calibri"/>
              </a:rPr>
              <a:t>Familiarize ourselves with their existing codebase</a:t>
            </a:r>
          </a:p>
          <a:p>
            <a:pPr marL="676275" lvl="1"/>
            <a:r>
              <a:rPr lang="en-US">
                <a:latin typeface="Century Gothic"/>
                <a:cs typeface="Calibri"/>
              </a:rPr>
              <a:t>Look into </a:t>
            </a:r>
            <a:r>
              <a:rPr lang="en-US" err="1">
                <a:latin typeface="Century Gothic"/>
                <a:cs typeface="Calibri"/>
              </a:rPr>
              <a:t>FrameWorks</a:t>
            </a:r>
            <a:r>
              <a:rPr lang="en-US">
                <a:latin typeface="Century Gothic"/>
                <a:cs typeface="Calibri"/>
              </a:rPr>
              <a:t> and technologies</a:t>
            </a:r>
          </a:p>
          <a:p>
            <a:pPr marL="676275" lvl="1"/>
            <a:r>
              <a:rPr lang="en-US">
                <a:latin typeface="Century Gothic"/>
                <a:cs typeface="Calibri"/>
              </a:rPr>
              <a:t>Start discussing implementation</a:t>
            </a:r>
          </a:p>
          <a:p>
            <a:pPr marL="447675" lvl="1" indent="0">
              <a:buNone/>
            </a:pPr>
            <a:endParaRPr lang="en-US">
              <a:cs typeface="Calibri"/>
            </a:endParaRPr>
          </a:p>
          <a:p>
            <a:pPr marL="676275" lvl="1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3813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2FEE-864D-4DA1-B997-F9D21C541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/>
                <a:cs typeface="Calibri Light"/>
              </a:rPr>
              <a:t>What we actually did...</a:t>
            </a:r>
            <a:endParaRPr lang="en-US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D3F7D-EED7-4EEB-B26C-01B5F2D46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b="1">
                <a:latin typeface="Century Gothic"/>
                <a:cs typeface="Calibri"/>
              </a:rPr>
              <a:t>Project plan</a:t>
            </a:r>
            <a:endParaRPr lang="en-US" b="1">
              <a:latin typeface="Century Gothic"/>
            </a:endParaRPr>
          </a:p>
          <a:p>
            <a:pPr marL="0" indent="0">
              <a:buNone/>
            </a:pPr>
            <a:r>
              <a:rPr lang="en-US">
                <a:latin typeface="Century Gothic"/>
                <a:cs typeface="Calibri"/>
              </a:rPr>
              <a:t>- Finished the project plan document, almost.</a:t>
            </a:r>
          </a:p>
          <a:p>
            <a:pPr marL="0" indent="0">
              <a:buNone/>
            </a:pPr>
            <a:endParaRPr lang="en-US">
              <a:latin typeface="Century Gothic"/>
              <a:cs typeface="Calibri"/>
            </a:endParaRPr>
          </a:p>
          <a:p>
            <a:pPr marL="0" indent="0">
              <a:buNone/>
            </a:pPr>
            <a:endParaRPr lang="en-US">
              <a:latin typeface="Century 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563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29246-F67E-4EC7-987A-6A38716E8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/>
                <a:cs typeface="Calibri Light"/>
              </a:rPr>
              <a:t>What we actually did...</a:t>
            </a:r>
            <a:endParaRPr lang="en-US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76F6F-660A-4F09-99B2-51859A645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74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latin typeface="Century Gothic"/>
                <a:cs typeface="Calibri"/>
              </a:rPr>
              <a:t>Diagrams</a:t>
            </a:r>
            <a:endParaRPr lang="en-US" b="1">
              <a:latin typeface="Century Gothic"/>
            </a:endParaRPr>
          </a:p>
          <a:p>
            <a:pPr marL="0" indent="0">
              <a:buNone/>
            </a:pPr>
            <a:r>
              <a:rPr lang="en-US">
                <a:latin typeface="Century Gothic"/>
                <a:cs typeface="Calibri"/>
              </a:rPr>
              <a:t>Expanded on the use case diagram.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5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79B817E3-30D1-4521-8F1C-B9A453A8E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896221"/>
            <a:ext cx="2743200" cy="355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42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2FEE-864D-4DA1-B997-F9D21C541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/>
                <a:cs typeface="Calibri Light"/>
              </a:rPr>
              <a:t>What we actually did...</a:t>
            </a:r>
            <a:endParaRPr lang="en-US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D3F7D-EED7-4EEB-B26C-01B5F2D46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644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b="1">
                <a:latin typeface="Century Gothic"/>
                <a:cs typeface="Calibri"/>
              </a:rPr>
              <a:t>User requirements</a:t>
            </a:r>
          </a:p>
          <a:p>
            <a:pPr>
              <a:lnSpc>
                <a:spcPct val="100000"/>
              </a:lnSpc>
              <a:buNone/>
            </a:pPr>
            <a:r>
              <a:rPr lang="en-US">
                <a:latin typeface="Century Gothic"/>
                <a:cs typeface="Calibri"/>
              </a:rPr>
              <a:t>Identified and assigned importance</a:t>
            </a:r>
            <a:endParaRPr lang="en-US" b="1">
              <a:latin typeface="Century Gothic"/>
              <a:cs typeface="Calibri"/>
            </a:endParaRPr>
          </a:p>
          <a:p>
            <a:pPr>
              <a:lnSpc>
                <a:spcPct val="100000"/>
              </a:lnSpc>
              <a:buNone/>
            </a:pPr>
            <a:r>
              <a:rPr lang="en-US">
                <a:latin typeface="Century Gothic"/>
                <a:cs typeface="Calibri"/>
              </a:rPr>
              <a:t>values to the elicited user requirements.</a:t>
            </a:r>
            <a:endParaRPr lang="en-US" b="1">
              <a:latin typeface="Century Gothic"/>
              <a:cs typeface="Calibri"/>
            </a:endParaRPr>
          </a:p>
          <a:p>
            <a:pPr marL="0" indent="0">
              <a:buNone/>
            </a:pPr>
            <a:endParaRPr lang="en-US" b="1">
              <a:latin typeface="Calibri"/>
              <a:cs typeface="Calibri"/>
            </a:endParaRPr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35AD6CB-0569-4148-81B9-22706C599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261" y="317500"/>
            <a:ext cx="3985478" cy="62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345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2FEE-864D-4DA1-B997-F9D21C541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/>
                <a:cs typeface="Calibri Light"/>
              </a:rPr>
              <a:t>What we actually did...</a:t>
            </a:r>
            <a:endParaRPr lang="en-US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D3F7D-EED7-4EEB-B26C-01B5F2D46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34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US" b="1">
                <a:latin typeface="Century Gothic"/>
              </a:rPr>
              <a:t>Roles and responsibilities</a:t>
            </a:r>
          </a:p>
          <a:p>
            <a:pPr>
              <a:buNone/>
            </a:pPr>
            <a:r>
              <a:rPr lang="en-US" sz="2000">
                <a:latin typeface="Century Gothic"/>
              </a:rPr>
              <a:t>  Assigned more specific roles and responsibilities now that we have more information about the project from the client.</a:t>
            </a:r>
          </a:p>
          <a:p>
            <a:r>
              <a:rPr lang="en-US" sz="2400" b="1">
                <a:latin typeface="Century Gothic"/>
              </a:rPr>
              <a:t>Zaid</a:t>
            </a:r>
            <a:r>
              <a:rPr lang="en-US" sz="2400">
                <a:latin typeface="Century Gothic"/>
              </a:rPr>
              <a:t> – Backend, Documentation creator.</a:t>
            </a:r>
            <a:endParaRPr lang="en-US" sz="2400">
              <a:cs typeface="Calibri"/>
            </a:endParaRPr>
          </a:p>
          <a:p>
            <a:r>
              <a:rPr lang="en-US" sz="2400" b="1">
                <a:latin typeface="Century Gothic"/>
                <a:cs typeface="Calibri"/>
              </a:rPr>
              <a:t>Filip</a:t>
            </a:r>
            <a:r>
              <a:rPr lang="en-US" sz="2400">
                <a:latin typeface="Century Gothic"/>
                <a:cs typeface="Calibri"/>
              </a:rPr>
              <a:t> – Frontend, PowerPoint creator.</a:t>
            </a:r>
          </a:p>
          <a:p>
            <a:r>
              <a:rPr lang="en-US" sz="2400" b="1">
                <a:latin typeface="Century Gothic"/>
                <a:cs typeface="Calibri"/>
              </a:rPr>
              <a:t>Matko</a:t>
            </a:r>
            <a:r>
              <a:rPr lang="en-US" sz="2400">
                <a:latin typeface="Century Gothic"/>
                <a:cs typeface="Calibri"/>
              </a:rPr>
              <a:t> – Backend.</a:t>
            </a:r>
          </a:p>
          <a:p>
            <a:r>
              <a:rPr lang="en-US" sz="2400" b="1" err="1">
                <a:latin typeface="Century Gothic"/>
                <a:cs typeface="Calibri"/>
              </a:rPr>
              <a:t>Osamah</a:t>
            </a:r>
            <a:r>
              <a:rPr lang="en-US" sz="2400">
                <a:latin typeface="Century Gothic"/>
                <a:cs typeface="Calibri"/>
              </a:rPr>
              <a:t> – Backend, </a:t>
            </a:r>
            <a:r>
              <a:rPr lang="en-US" sz="2600">
                <a:latin typeface="Century Gothic"/>
                <a:cs typeface="Calibri"/>
              </a:rPr>
              <a:t>Documentation </a:t>
            </a:r>
            <a:r>
              <a:rPr lang="en-US" sz="2400">
                <a:latin typeface="Century Gothic"/>
                <a:cs typeface="Calibri"/>
              </a:rPr>
              <a:t>creator.</a:t>
            </a:r>
            <a:endParaRPr lang="en-US" sz="3000">
              <a:cs typeface="Calibri"/>
            </a:endParaRPr>
          </a:p>
          <a:p>
            <a:r>
              <a:rPr lang="en-US" sz="2400" b="1">
                <a:latin typeface="Century Gothic"/>
                <a:cs typeface="Calibri"/>
              </a:rPr>
              <a:t>Christoffer</a:t>
            </a:r>
            <a:r>
              <a:rPr lang="en-US" sz="2400">
                <a:latin typeface="Century Gothic"/>
                <a:cs typeface="Calibri"/>
              </a:rPr>
              <a:t> – Frontend, GitHub, time report.</a:t>
            </a:r>
          </a:p>
          <a:p>
            <a:r>
              <a:rPr lang="en-US" sz="2400" b="1">
                <a:latin typeface="Century Gothic"/>
                <a:cs typeface="Calibri"/>
              </a:rPr>
              <a:t>Mohammed </a:t>
            </a:r>
            <a:r>
              <a:rPr lang="en-US" sz="2400">
                <a:latin typeface="Century Gothic"/>
                <a:cs typeface="Calibri"/>
              </a:rPr>
              <a:t>–</a:t>
            </a:r>
            <a:r>
              <a:rPr lang="en-US" sz="2400" b="1">
                <a:latin typeface="Century Gothic"/>
                <a:cs typeface="Calibri"/>
              </a:rPr>
              <a:t> </a:t>
            </a:r>
            <a:r>
              <a:rPr lang="en-US" sz="2400">
                <a:latin typeface="Century Gothic"/>
                <a:cs typeface="Calibri"/>
              </a:rPr>
              <a:t>Backend, validation and verification.</a:t>
            </a:r>
          </a:p>
          <a:p>
            <a:r>
              <a:rPr lang="en-US" sz="2400" b="1">
                <a:latin typeface="Century Gothic"/>
                <a:cs typeface="Calibri"/>
              </a:rPr>
              <a:t>Sai</a:t>
            </a:r>
            <a:r>
              <a:rPr lang="en-US" sz="2400">
                <a:latin typeface="Century Gothic"/>
                <a:cs typeface="Calibri"/>
              </a:rPr>
              <a:t> - Frontend, taking notes in meetings.</a:t>
            </a:r>
          </a:p>
          <a:p>
            <a:r>
              <a:rPr lang="en-US" sz="2400" b="1">
                <a:latin typeface="Century Gothic"/>
                <a:cs typeface="Calibri"/>
              </a:rPr>
              <a:t>Erika</a:t>
            </a:r>
            <a:r>
              <a:rPr lang="en-US" sz="2400">
                <a:latin typeface="Century Gothic"/>
                <a:cs typeface="Calibri"/>
              </a:rPr>
              <a:t> - Project manager, client contact, frontend.</a:t>
            </a:r>
          </a:p>
          <a:p>
            <a:pPr marL="0" indent="0">
              <a:buNone/>
            </a:pPr>
            <a:endParaRPr lang="en-US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1173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2FEE-864D-4DA1-B997-F9D21C541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/>
                <a:cs typeface="Calibri Light"/>
              </a:rPr>
              <a:t>What we actually did...</a:t>
            </a:r>
            <a:endParaRPr lang="en-US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D3F7D-EED7-4EEB-B26C-01B5F2D46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b="1">
                <a:latin typeface="Century Gothic"/>
                <a:cs typeface="Calibri"/>
              </a:rPr>
              <a:t>Frameworks and technologies</a:t>
            </a:r>
            <a:endParaRPr lang="en-US" b="1" err="1">
              <a:latin typeface="Century Gothic"/>
              <a:cs typeface="Calibri"/>
            </a:endParaRPr>
          </a:p>
          <a:p>
            <a:pPr>
              <a:buNone/>
            </a:pPr>
            <a:r>
              <a:rPr lang="en-US">
                <a:latin typeface="Century Gothic"/>
                <a:cs typeface="Calibri"/>
              </a:rPr>
              <a:t>Looked into existing tools that could help us with the development.</a:t>
            </a:r>
          </a:p>
          <a:p>
            <a:r>
              <a:rPr lang="en-US">
                <a:latin typeface="Century Gothic"/>
                <a:cs typeface="Calibri"/>
              </a:rPr>
              <a:t>React Calendar</a:t>
            </a:r>
          </a:p>
          <a:p>
            <a:r>
              <a:rPr lang="en-US">
                <a:latin typeface="Century Gothic"/>
                <a:cs typeface="Calibri"/>
              </a:rPr>
              <a:t>Interact.js</a:t>
            </a:r>
          </a:p>
          <a:p>
            <a:pPr marL="0" indent="0">
              <a:buNone/>
            </a:pPr>
            <a:endParaRPr lang="en-US" b="1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7A397F7-5981-429D-8C8A-CB7A14035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639" y="2846276"/>
            <a:ext cx="6692899" cy="309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78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Steering meeting: 3</vt:lpstr>
      <vt:lpstr>Outline</vt:lpstr>
      <vt:lpstr> Project status </vt:lpstr>
      <vt:lpstr>Last week's accomplishments</vt:lpstr>
      <vt:lpstr>What we actually did...</vt:lpstr>
      <vt:lpstr>What we actually did...</vt:lpstr>
      <vt:lpstr>What we actually did...</vt:lpstr>
      <vt:lpstr>What we actually did...</vt:lpstr>
      <vt:lpstr>What we actually did...</vt:lpstr>
      <vt:lpstr>What we actually did...</vt:lpstr>
      <vt:lpstr>This week's plan</vt:lpstr>
      <vt:lpstr>Identified issues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2013-07-15T20:26:40Z</dcterms:created>
  <dcterms:modified xsi:type="dcterms:W3CDTF">2018-11-26T13:39:38Z</dcterms:modified>
</cp:coreProperties>
</file>