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75" r:id="rId8"/>
    <p:sldId id="271" r:id="rId9"/>
    <p:sldId id="272" r:id="rId10"/>
    <p:sldId id="273" r:id="rId11"/>
    <p:sldId id="262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65182-33E9-4ED3-B775-3A80A6D07819}" v="238" dt="2018-12-03T12:47:06.578"/>
    <p1510:client id="{E9DE8331-CDBE-3865-3E0B-633FC51F4D3B}" v="452" dt="2018-12-03T13:04:59.931"/>
    <p1510:client id="{F44DC533-14F6-40B3-9BEC-C7C76336BE7A}" v="263" dt="2018-12-03T12:42:08.194"/>
    <p1510:client id="{BC53300A-6DA8-D83C-DC5E-755960E770A4}" v="50" dt="2018-12-03T13:06:09.642"/>
    <p1510:client id="{FBF87D7C-99DC-027A-62D6-0081218F2D49}" v="722" dt="2018-12-03T12:59:28.839"/>
    <p1510:client id="{F7FE0C3A-CE9F-33BC-8A56-17E3F9BD0CA8}" v="263" dt="2018-12-03T13:07:00.6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ko Butkovic" userId="S::mbc18001@student.mdh.se::2a2c599e-2dc1-40a9-806c-28f9ddc6b1b8" providerId="AD" clId="Web-{F44DC533-14F6-40B3-9BEC-C7C76336BE7A}"/>
    <pc:docChg chg="modSld">
      <pc:chgData name="Matko Butkovic" userId="S::mbc18001@student.mdh.se::2a2c599e-2dc1-40a9-806c-28f9ddc6b1b8" providerId="AD" clId="Web-{F44DC533-14F6-40B3-9BEC-C7C76336BE7A}" dt="2018-12-03T12:42:02.069" v="273"/>
      <pc:docMkLst>
        <pc:docMk/>
      </pc:docMkLst>
      <pc:sldChg chg="modSp">
        <pc:chgData name="Matko Butkovic" userId="S::mbc18001@student.mdh.se::2a2c599e-2dc1-40a9-806c-28f9ddc6b1b8" providerId="AD" clId="Web-{F44DC533-14F6-40B3-9BEC-C7C76336BE7A}" dt="2018-12-03T12:42:02.069" v="273"/>
        <pc:sldMkLst>
          <pc:docMk/>
          <pc:sldMk cId="3497879140" sldId="261"/>
        </pc:sldMkLst>
        <pc:graphicFrameChg chg="mod modGraphic">
          <ac:chgData name="Matko Butkovic" userId="S::mbc18001@student.mdh.se::2a2c599e-2dc1-40a9-806c-28f9ddc6b1b8" providerId="AD" clId="Web-{F44DC533-14F6-40B3-9BEC-C7C76336BE7A}" dt="2018-12-03T12:42:02.069" v="273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Matko Butkovic" userId="S::mbc18001@student.mdh.se::2a2c599e-2dc1-40a9-806c-28f9ddc6b1b8" providerId="AD" clId="Web-{F44DC533-14F6-40B3-9BEC-C7C76336BE7A}" dt="2018-12-03T12:36:55.100" v="208" actId="20577"/>
        <pc:sldMkLst>
          <pc:docMk/>
          <pc:sldMk cId="667155748" sldId="273"/>
        </pc:sldMkLst>
        <pc:spChg chg="mod">
          <ac:chgData name="Matko Butkovic" userId="S::mbc18001@student.mdh.se::2a2c599e-2dc1-40a9-806c-28f9ddc6b1b8" providerId="AD" clId="Web-{F44DC533-14F6-40B3-9BEC-C7C76336BE7A}" dt="2018-12-03T12:36:55.100" v="208" actId="20577"/>
          <ac:spMkLst>
            <pc:docMk/>
            <pc:sldMk cId="667155748" sldId="273"/>
            <ac:spMk id="3" creationId="{7961D31B-27F4-430A-8112-1CDA60FF17C7}"/>
          </ac:spMkLst>
        </pc:spChg>
      </pc:sldChg>
    </pc:docChg>
  </pc:docChgLst>
  <pc:docChgLst>
    <pc:chgData name="Mohammed Abusamaan" userId="S::man18071@student.mdh.se::8f5565fa-aa11-4619-9f26-fb1db65373c6" providerId="AD" clId="Web-{EA68BD0C-5769-4B4F-AF51-F59B8EFC0384}"/>
    <pc:docChg chg="modSld">
      <pc:chgData name="Mohammed Abusamaan" userId="S::man18071@student.mdh.se::8f5565fa-aa11-4619-9f26-fb1db65373c6" providerId="AD" clId="Web-{EA68BD0C-5769-4B4F-AF51-F59B8EFC0384}" dt="2018-11-26T12:29:02.920" v="200"/>
      <pc:docMkLst>
        <pc:docMk/>
      </pc:docMkLst>
      <pc:sldChg chg="modSp">
        <pc:chgData name="Mohammed Abusamaan" userId="S::man18071@student.mdh.se::8f5565fa-aa11-4619-9f26-fb1db65373c6" providerId="AD" clId="Web-{EA68BD0C-5769-4B4F-AF51-F59B8EFC0384}" dt="2018-11-26T12:29:02.920" v="200"/>
        <pc:sldMkLst>
          <pc:docMk/>
          <pc:sldMk cId="3497879140" sldId="261"/>
        </pc:sldMkLst>
        <pc:graphicFrameChg chg="mod modGraphic">
          <ac:chgData name="Mohammed Abusamaan" userId="S::man18071@student.mdh.se::8f5565fa-aa11-4619-9f26-fb1db65373c6" providerId="AD" clId="Web-{EA68BD0C-5769-4B4F-AF51-F59B8EFC0384}" dt="2018-11-26T12:29:02.920" v="200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Mohammed Abusamaan" userId="S::man18071@student.mdh.se::8f5565fa-aa11-4619-9f26-fb1db65373c6" providerId="AD" clId="Web-{EA68BD0C-5769-4B4F-AF51-F59B8EFC0384}" dt="2018-11-26T12:21:17.609" v="195" actId="20577"/>
        <pc:sldMkLst>
          <pc:docMk/>
          <pc:sldMk cId="2711951037" sldId="263"/>
        </pc:sldMkLst>
        <pc:spChg chg="mod">
          <ac:chgData name="Mohammed Abusamaan" userId="S::man18071@student.mdh.se::8f5565fa-aa11-4619-9f26-fb1db65373c6" providerId="AD" clId="Web-{EA68BD0C-5769-4B4F-AF51-F59B8EFC0384}" dt="2018-11-26T12:21:17.609" v="195" actId="20577"/>
          <ac:spMkLst>
            <pc:docMk/>
            <pc:sldMk cId="2711951037" sldId="263"/>
            <ac:spMk id="3" creationId="{811B0011-13D3-4A29-B90E-9AB5B5E517BC}"/>
          </ac:spMkLst>
        </pc:spChg>
      </pc:sldChg>
    </pc:docChg>
  </pc:docChgLst>
  <pc:docChgLst>
    <pc:chgData name="Mohammed Abusamaan" userId="S::man18071@student.mdh.se::8f5565fa-aa11-4619-9f26-fb1db65373c6" providerId="AD" clId="Web-{6B765182-33E9-4ED3-B775-3A80A6D07819}"/>
    <pc:docChg chg="modSld">
      <pc:chgData name="Mohammed Abusamaan" userId="S::man18071@student.mdh.se::8f5565fa-aa11-4619-9f26-fb1db65373c6" providerId="AD" clId="Web-{6B765182-33E9-4ED3-B775-3A80A6D07819}" dt="2018-12-03T12:47:05.765" v="256"/>
      <pc:docMkLst>
        <pc:docMk/>
      </pc:docMkLst>
      <pc:sldChg chg="modSp">
        <pc:chgData name="Mohammed Abusamaan" userId="S::man18071@student.mdh.se::8f5565fa-aa11-4619-9f26-fb1db65373c6" providerId="AD" clId="Web-{6B765182-33E9-4ED3-B775-3A80A6D07819}" dt="2018-12-03T12:47:05.765" v="256"/>
        <pc:sldMkLst>
          <pc:docMk/>
          <pc:sldMk cId="3497879140" sldId="261"/>
        </pc:sldMkLst>
        <pc:graphicFrameChg chg="mod modGraphic">
          <ac:chgData name="Mohammed Abusamaan" userId="S::man18071@student.mdh.se::8f5565fa-aa11-4619-9f26-fb1db65373c6" providerId="AD" clId="Web-{6B765182-33E9-4ED3-B775-3A80A6D07819}" dt="2018-12-03T12:47:05.765" v="256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Mohammed Abusamaan" userId="S::man18071@student.mdh.se::8f5565fa-aa11-4619-9f26-fb1db65373c6" providerId="AD" clId="Web-{6B765182-33E9-4ED3-B775-3A80A6D07819}" dt="2018-12-03T12:41:30.251" v="111" actId="20577"/>
        <pc:sldMkLst>
          <pc:docMk/>
          <pc:sldMk cId="2411173395" sldId="271"/>
        </pc:sldMkLst>
        <pc:spChg chg="mod">
          <ac:chgData name="Mohammed Abusamaan" userId="S::man18071@student.mdh.se::8f5565fa-aa11-4619-9f26-fb1db65373c6" providerId="AD" clId="Web-{6B765182-33E9-4ED3-B775-3A80A6D07819}" dt="2018-12-03T12:41:30.251" v="111" actId="20577"/>
          <ac:spMkLst>
            <pc:docMk/>
            <pc:sldMk cId="2411173395" sldId="271"/>
            <ac:spMk id="3" creationId="{6BDD3F7D-EED7-4EEB-B26C-01B5F2D460CD}"/>
          </ac:spMkLst>
        </pc:spChg>
      </pc:sldChg>
    </pc:docChg>
  </pc:docChgLst>
  <pc:docChgLst>
    <pc:chgData name="Christoffer Parkkila" userId="S::cpa16002@student.mdh.se::95baa5ff-df8e-4dd5-b974-609c00dbd6b6" providerId="AD" clId="Web-{E9DE8331-CDBE-3865-3E0B-633FC51F4D3B}"/>
    <pc:docChg chg="addSld delSld modSld">
      <pc:chgData name="Christoffer Parkkila" userId="S::cpa16002@student.mdh.se::95baa5ff-df8e-4dd5-b974-609c00dbd6b6" providerId="AD" clId="Web-{E9DE8331-CDBE-3865-3E0B-633FC51F4D3B}" dt="2018-12-03T13:05:00.697" v="912" actId="20577"/>
      <pc:docMkLst>
        <pc:docMk/>
      </pc:docMkLst>
      <pc:sldChg chg="modSp">
        <pc:chgData name="Christoffer Parkkila" userId="S::cpa16002@student.mdh.se::95baa5ff-df8e-4dd5-b974-609c00dbd6b6" providerId="AD" clId="Web-{E9DE8331-CDBE-3865-3E0B-633FC51F4D3B}" dt="2018-12-03T12:58:13.157" v="785" actId="20577"/>
        <pc:sldMkLst>
          <pc:docMk/>
          <pc:sldMk cId="3091032852" sldId="258"/>
        </pc:sldMkLst>
        <pc:spChg chg="mod">
          <ac:chgData name="Christoffer Parkkila" userId="S::cpa16002@student.mdh.se::95baa5ff-df8e-4dd5-b974-609c00dbd6b6" providerId="AD" clId="Web-{E9DE8331-CDBE-3865-3E0B-633FC51F4D3B}" dt="2018-12-03T12:58:13.157" v="785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Christoffer Parkkila" userId="S::cpa16002@student.mdh.se::95baa5ff-df8e-4dd5-b974-609c00dbd6b6" providerId="AD" clId="Web-{E9DE8331-CDBE-3865-3E0B-633FC51F4D3B}" dt="2018-12-03T13:04:59.931" v="910" actId="20577"/>
        <pc:sldMkLst>
          <pc:docMk/>
          <pc:sldMk cId="2711951037" sldId="263"/>
        </pc:sldMkLst>
        <pc:spChg chg="mod">
          <ac:chgData name="Christoffer Parkkila" userId="S::cpa16002@student.mdh.se::95baa5ff-df8e-4dd5-b974-609c00dbd6b6" providerId="AD" clId="Web-{E9DE8331-CDBE-3865-3E0B-633FC51F4D3B}" dt="2018-12-03T13:04:59.931" v="910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modSp">
        <pc:chgData name="Christoffer Parkkila" userId="S::cpa16002@student.mdh.se::95baa5ff-df8e-4dd5-b974-609c00dbd6b6" providerId="AD" clId="Web-{E9DE8331-CDBE-3865-3E0B-633FC51F4D3B}" dt="2018-12-03T12:29:59.740" v="50" actId="20577"/>
        <pc:sldMkLst>
          <pc:docMk/>
          <pc:sldMk cId="2635634562" sldId="265"/>
        </pc:sldMkLst>
        <pc:spChg chg="mod">
          <ac:chgData name="Christoffer Parkkila" userId="S::cpa16002@student.mdh.se::95baa5ff-df8e-4dd5-b974-609c00dbd6b6" providerId="AD" clId="Web-{E9DE8331-CDBE-3865-3E0B-633FC51F4D3B}" dt="2018-12-03T12:29:59.740" v="50" actId="20577"/>
          <ac:spMkLst>
            <pc:docMk/>
            <pc:sldMk cId="2635634562" sldId="265"/>
            <ac:spMk id="3" creationId="{6BDD3F7D-EED7-4EEB-B26C-01B5F2D460CD}"/>
          </ac:spMkLst>
        </pc:spChg>
      </pc:sldChg>
      <pc:sldChg chg="modSp">
        <pc:chgData name="Christoffer Parkkila" userId="S::cpa16002@student.mdh.se::95baa5ff-df8e-4dd5-b974-609c00dbd6b6" providerId="AD" clId="Web-{E9DE8331-CDBE-3865-3E0B-633FC51F4D3B}" dt="2018-12-03T12:38:24.354" v="683" actId="20577"/>
        <pc:sldMkLst>
          <pc:docMk/>
          <pc:sldMk cId="667155748" sldId="273"/>
        </pc:sldMkLst>
        <pc:spChg chg="mod">
          <ac:chgData name="Christoffer Parkkila" userId="S::cpa16002@student.mdh.se::95baa5ff-df8e-4dd5-b974-609c00dbd6b6" providerId="AD" clId="Web-{E9DE8331-CDBE-3865-3E0B-633FC51F4D3B}" dt="2018-12-03T12:38:24.354" v="683" actId="20577"/>
          <ac:spMkLst>
            <pc:docMk/>
            <pc:sldMk cId="667155748" sldId="273"/>
            <ac:spMk id="3" creationId="{7961D31B-27F4-430A-8112-1CDA60FF17C7}"/>
          </ac:spMkLst>
        </pc:spChg>
      </pc:sldChg>
      <pc:sldChg chg="modSp">
        <pc:chgData name="Christoffer Parkkila" userId="S::cpa16002@student.mdh.se::95baa5ff-df8e-4dd5-b974-609c00dbd6b6" providerId="AD" clId="Web-{E9DE8331-CDBE-3865-3E0B-633FC51F4D3B}" dt="2018-12-03T12:31:40.413" v="279" actId="20577"/>
        <pc:sldMkLst>
          <pc:docMk/>
          <pc:sldMk cId="704345067" sldId="275"/>
        </pc:sldMkLst>
        <pc:spChg chg="mod">
          <ac:chgData name="Christoffer Parkkila" userId="S::cpa16002@student.mdh.se::95baa5ff-df8e-4dd5-b974-609c00dbd6b6" providerId="AD" clId="Web-{E9DE8331-CDBE-3865-3E0B-633FC51F4D3B}" dt="2018-12-03T12:31:40.413" v="279" actId="20577"/>
          <ac:spMkLst>
            <pc:docMk/>
            <pc:sldMk cId="704345067" sldId="275"/>
            <ac:spMk id="3" creationId="{6BDD3F7D-EED7-4EEB-B26C-01B5F2D460CD}"/>
          </ac:spMkLst>
        </pc:spChg>
      </pc:sldChg>
      <pc:sldChg chg="modSp new del">
        <pc:chgData name="Christoffer Parkkila" userId="S::cpa16002@student.mdh.se::95baa5ff-df8e-4dd5-b974-609c00dbd6b6" providerId="AD" clId="Web-{E9DE8331-CDBE-3865-3E0B-633FC51F4D3B}" dt="2018-12-03T12:35:38.055" v="514"/>
        <pc:sldMkLst>
          <pc:docMk/>
          <pc:sldMk cId="389460166" sldId="276"/>
        </pc:sldMkLst>
        <pc:spChg chg="mod">
          <ac:chgData name="Christoffer Parkkila" userId="S::cpa16002@student.mdh.se::95baa5ff-df8e-4dd5-b974-609c00dbd6b6" providerId="AD" clId="Web-{E9DE8331-CDBE-3865-3E0B-633FC51F4D3B}" dt="2018-12-03T12:32:45.038" v="291" actId="20577"/>
          <ac:spMkLst>
            <pc:docMk/>
            <pc:sldMk cId="389460166" sldId="276"/>
            <ac:spMk id="2" creationId="{15198066-FEA6-4F27-81B2-C16182238BEA}"/>
          </ac:spMkLst>
        </pc:spChg>
        <pc:spChg chg="mod">
          <ac:chgData name="Christoffer Parkkila" userId="S::cpa16002@student.mdh.se::95baa5ff-df8e-4dd5-b974-609c00dbd6b6" providerId="AD" clId="Web-{E9DE8331-CDBE-3865-3E0B-633FC51F4D3B}" dt="2018-12-03T12:34:41.133" v="493" actId="20577"/>
          <ac:spMkLst>
            <pc:docMk/>
            <pc:sldMk cId="389460166" sldId="276"/>
            <ac:spMk id="3" creationId="{BC551B67-259E-49C0-90B6-00E0BE318EE2}"/>
          </ac:spMkLst>
        </pc:spChg>
      </pc:sldChg>
    </pc:docChg>
  </pc:docChgLst>
  <pc:docChgLst>
    <pc:chgData name="Erika Weilander" userId="S::ewr15002@student.mdh.se::c0bf1b55-8eeb-426d-b8e4-9439ebf6e844" providerId="AD" clId="Web-{1E6710BB-02EA-EED1-6E5B-8891BD05372E}"/>
    <pc:docChg chg="modSld">
      <pc:chgData name="Erika Weilander" userId="S::ewr15002@student.mdh.se::c0bf1b55-8eeb-426d-b8e4-9439ebf6e844" providerId="AD" clId="Web-{1E6710BB-02EA-EED1-6E5B-8891BD05372E}" dt="2018-11-26T12:29:10.086" v="52"/>
      <pc:docMkLst>
        <pc:docMk/>
      </pc:docMkLst>
      <pc:sldChg chg="modSp">
        <pc:chgData name="Erika Weilander" userId="S::ewr15002@student.mdh.se::c0bf1b55-8eeb-426d-b8e4-9439ebf6e844" providerId="AD" clId="Web-{1E6710BB-02EA-EED1-6E5B-8891BD05372E}" dt="2018-11-26T12:29:10.086" v="52"/>
        <pc:sldMkLst>
          <pc:docMk/>
          <pc:sldMk cId="3497879140" sldId="261"/>
        </pc:sldMkLst>
        <pc:spChg chg="mod">
          <ac:chgData name="Erika Weilander" userId="S::ewr15002@student.mdh.se::c0bf1b55-8eeb-426d-b8e4-9439ebf6e844" providerId="AD" clId="Web-{1E6710BB-02EA-EED1-6E5B-8891BD05372E}" dt="2018-11-26T12:15:16.535" v="34" actId="1076"/>
          <ac:spMkLst>
            <pc:docMk/>
            <pc:sldMk cId="3497879140" sldId="261"/>
            <ac:spMk id="2" creationId="{EF32003B-D661-4617-90F3-53F867FAC68C}"/>
          </ac:spMkLst>
        </pc:spChg>
        <pc:graphicFrameChg chg="mod modGraphic">
          <ac:chgData name="Erika Weilander" userId="S::ewr15002@student.mdh.se::c0bf1b55-8eeb-426d-b8e4-9439ebf6e844" providerId="AD" clId="Web-{1E6710BB-02EA-EED1-6E5B-8891BD05372E}" dt="2018-11-26T12:29:10.086" v="52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Filip Andersson" userId="S::fan15003@student.mdh.se::97713224-4c1e-4221-8a5e-ffb1436f3fec" providerId="AD" clId="Web-{A1BB0D70-DDA1-5AF9-1C22-B3F6C46F6D65}"/>
    <pc:docChg chg="addSld delSld modSld sldOrd">
      <pc:chgData name="Filip Andersson" userId="S::fan15003@student.mdh.se::97713224-4c1e-4221-8a5e-ffb1436f3fec" providerId="AD" clId="Web-{A1BB0D70-DDA1-5AF9-1C22-B3F6C46F6D65}" dt="2018-11-25T20:52:51.926" v="1954" actId="20577"/>
      <pc:docMkLst>
        <pc:docMk/>
      </pc:docMkLst>
      <pc:sldChg chg="modSp">
        <pc:chgData name="Filip Andersson" userId="S::fan15003@student.mdh.se::97713224-4c1e-4221-8a5e-ffb1436f3fec" providerId="AD" clId="Web-{A1BB0D70-DDA1-5AF9-1C22-B3F6C46F6D65}" dt="2018-11-25T20:12:04.226" v="414"/>
        <pc:sldMkLst>
          <pc:docMk/>
          <pc:sldMk cId="109857222" sldId="256"/>
        </pc:sldMkLst>
        <pc:spChg chg="mod">
          <ac:chgData name="Filip Andersson" userId="S::fan15003@student.mdh.se::97713224-4c1e-4221-8a5e-ffb1436f3fec" providerId="AD" clId="Web-{A1BB0D70-DDA1-5AF9-1C22-B3F6C46F6D65}" dt="2018-11-25T20:12:00.523" v="41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2:04.226" v="414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Filip Andersson" userId="S::fan15003@student.mdh.se::97713224-4c1e-4221-8a5e-ffb1436f3fec" providerId="AD" clId="Web-{A1BB0D70-DDA1-5AF9-1C22-B3F6C46F6D65}" dt="2018-11-25T20:11:55.070" v="412"/>
        <pc:sldMkLst>
          <pc:docMk/>
          <pc:sldMk cId="2489662205" sldId="257"/>
        </pc:sldMkLst>
        <pc:spChg chg="mod">
          <ac:chgData name="Filip Andersson" userId="S::fan15003@student.mdh.se::97713224-4c1e-4221-8a5e-ffb1436f3fec" providerId="AD" clId="Web-{A1BB0D70-DDA1-5AF9-1C22-B3F6C46F6D65}" dt="2018-11-25T20:11:51.289" v="411"/>
          <ac:spMkLst>
            <pc:docMk/>
            <pc:sldMk cId="2489662205" sldId="257"/>
            <ac:spMk id="2" creationId="{04E157AC-C99D-4D6D-8B60-B24EFC5B945D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1:55.070" v="412"/>
          <ac:spMkLst>
            <pc:docMk/>
            <pc:sldMk cId="2489662205" sldId="257"/>
            <ac:spMk id="3" creationId="{B7D99843-04A3-4A15-9B13-D8CB8C32A0EF}"/>
          </ac:spMkLst>
        </pc:spChg>
      </pc:sldChg>
      <pc:sldChg chg="modSp">
        <pc:chgData name="Filip Andersson" userId="S::fan15003@student.mdh.se::97713224-4c1e-4221-8a5e-ffb1436f3fec" providerId="AD" clId="Web-{A1BB0D70-DDA1-5AF9-1C22-B3F6C46F6D65}" dt="2018-11-25T20:13:39.960" v="523" actId="20577"/>
        <pc:sldMkLst>
          <pc:docMk/>
          <pc:sldMk cId="3091032852" sldId="258"/>
        </pc:sldMkLst>
        <pc:spChg chg="mod">
          <ac:chgData name="Filip Andersson" userId="S::fan15003@student.mdh.se::97713224-4c1e-4221-8a5e-ffb1436f3fec" providerId="AD" clId="Web-{A1BB0D70-DDA1-5AF9-1C22-B3F6C46F6D65}" dt="2018-11-25T20:11:34.836" v="407" actId="20577"/>
          <ac:spMkLst>
            <pc:docMk/>
            <pc:sldMk cId="3091032852" sldId="258"/>
            <ac:spMk id="2" creationId="{637061B6-C2AC-4A6A-B2F5-0F9587278488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3:39.960" v="523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Filip Andersson" userId="S::fan15003@student.mdh.se::97713224-4c1e-4221-8a5e-ffb1436f3fec" providerId="AD" clId="Web-{A1BB0D70-DDA1-5AF9-1C22-B3F6C46F6D65}" dt="2018-11-25T20:11:29.742" v="404" actId="20577"/>
        <pc:sldMkLst>
          <pc:docMk/>
          <pc:sldMk cId="2053813841" sldId="259"/>
        </pc:sldMkLst>
        <pc:spChg chg="mod">
          <ac:chgData name="Filip Andersson" userId="S::fan15003@student.mdh.se::97713224-4c1e-4221-8a5e-ffb1436f3fec" providerId="AD" clId="Web-{A1BB0D70-DDA1-5AF9-1C22-B3F6C46F6D65}" dt="2018-11-25T20:11:25.570" v="399" actId="20577"/>
          <ac:spMkLst>
            <pc:docMk/>
            <pc:sldMk cId="2053813841" sldId="259"/>
            <ac:spMk id="2" creationId="{2D442C8E-A02E-4F2A-8C19-AD1BCDC64FC2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1:29.742" v="404" actId="20577"/>
          <ac:spMkLst>
            <pc:docMk/>
            <pc:sldMk cId="2053813841" sldId="259"/>
            <ac:spMk id="3" creationId="{5F9A09E3-BA15-44AE-AE56-F51DAA543F79}"/>
          </ac:spMkLst>
        </pc:spChg>
      </pc:sldChg>
      <pc:sldChg chg="del">
        <pc:chgData name="Filip Andersson" userId="S::fan15003@student.mdh.se::97713224-4c1e-4221-8a5e-ffb1436f3fec" providerId="AD" clId="Web-{A1BB0D70-DDA1-5AF9-1C22-B3F6C46F6D65}" dt="2018-11-25T19:47:03.998" v="184"/>
        <pc:sldMkLst>
          <pc:docMk/>
          <pc:sldMk cId="1555985313" sldId="260"/>
        </pc:sldMkLst>
      </pc:sldChg>
      <pc:sldChg chg="addSp delSp modSp">
        <pc:chgData name="Filip Andersson" userId="S::fan15003@student.mdh.se::97713224-4c1e-4221-8a5e-ffb1436f3fec" providerId="AD" clId="Web-{A1BB0D70-DDA1-5AF9-1C22-B3F6C46F6D65}" dt="2018-11-25T20:50:43.974" v="1928"/>
        <pc:sldMkLst>
          <pc:docMk/>
          <pc:sldMk cId="3497879140" sldId="261"/>
        </pc:sldMkLst>
        <pc:spChg chg="mod">
          <ac:chgData name="Filip Andersson" userId="S::fan15003@student.mdh.se::97713224-4c1e-4221-8a5e-ffb1436f3fec" providerId="AD" clId="Web-{A1BB0D70-DDA1-5AF9-1C22-B3F6C46F6D65}" dt="2018-11-25T20:10:10.367" v="330" actId="20577"/>
          <ac:spMkLst>
            <pc:docMk/>
            <pc:sldMk cId="3497879140" sldId="261"/>
            <ac:spMk id="2" creationId="{EF32003B-D661-4617-90F3-53F867FAC68C}"/>
          </ac:spMkLst>
        </pc:spChg>
        <pc:spChg chg="del mod">
          <ac:chgData name="Filip Andersson" userId="S::fan15003@student.mdh.se::97713224-4c1e-4221-8a5e-ffb1436f3fec" providerId="AD" clId="Web-{A1BB0D70-DDA1-5AF9-1C22-B3F6C46F6D65}" dt="2018-11-25T19:54:11.981" v="232"/>
          <ac:spMkLst>
            <pc:docMk/>
            <pc:sldMk cId="3497879140" sldId="261"/>
            <ac:spMk id="3" creationId="{7961D31B-27F4-430A-8112-1CDA60FF17C7}"/>
          </ac:spMkLst>
        </pc:spChg>
        <pc:graphicFrameChg chg="add mod ord modGraphic">
          <ac:chgData name="Filip Andersson" userId="S::fan15003@student.mdh.se::97713224-4c1e-4221-8a5e-ffb1436f3fec" providerId="AD" clId="Web-{A1BB0D70-DDA1-5AF9-1C22-B3F6C46F6D65}" dt="2018-11-25T20:50:43.974" v="1928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Filip Andersson" userId="S::fan15003@student.mdh.se::97713224-4c1e-4221-8a5e-ffb1436f3fec" providerId="AD" clId="Web-{A1BB0D70-DDA1-5AF9-1C22-B3F6C46F6D65}" dt="2018-11-25T20:12:31.257" v="418"/>
        <pc:sldMkLst>
          <pc:docMk/>
          <pc:sldMk cId="2768484632" sldId="262"/>
        </pc:sldMkLst>
        <pc:spChg chg="mod">
          <ac:chgData name="Filip Andersson" userId="S::fan15003@student.mdh.se::97713224-4c1e-4221-8a5e-ffb1436f3fec" providerId="AD" clId="Web-{A1BB0D70-DDA1-5AF9-1C22-B3F6C46F6D65}" dt="2018-11-25T20:12:28.367" v="417"/>
          <ac:spMkLst>
            <pc:docMk/>
            <pc:sldMk cId="2768484632" sldId="262"/>
            <ac:spMk id="2" creationId="{0458C976-A2B9-4A57-AAAD-9C2A62E89604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2:31.257" v="418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Filip Andersson" userId="S::fan15003@student.mdh.se::97713224-4c1e-4221-8a5e-ffb1436f3fec" providerId="AD" clId="Web-{A1BB0D70-DDA1-5AF9-1C22-B3F6C46F6D65}" dt="2018-11-25T20:12:38.351" v="420"/>
        <pc:sldMkLst>
          <pc:docMk/>
          <pc:sldMk cId="2711951037" sldId="263"/>
        </pc:sldMkLst>
        <pc:spChg chg="mod">
          <ac:chgData name="Filip Andersson" userId="S::fan15003@student.mdh.se::97713224-4c1e-4221-8a5e-ffb1436f3fec" providerId="AD" clId="Web-{A1BB0D70-DDA1-5AF9-1C22-B3F6C46F6D65}" dt="2018-11-25T20:12:35.117" v="419"/>
          <ac:spMkLst>
            <pc:docMk/>
            <pc:sldMk cId="2711951037" sldId="263"/>
            <ac:spMk id="2" creationId="{56C42021-167A-4B5C-A4F5-4872A8574E69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2:38.351" v="420"/>
          <ac:spMkLst>
            <pc:docMk/>
            <pc:sldMk cId="2711951037" sldId="263"/>
            <ac:spMk id="3" creationId="{811B0011-13D3-4A29-B90E-9AB5B5E517BC}"/>
          </ac:spMkLst>
        </pc:spChg>
      </pc:sldChg>
      <pc:sldChg chg="del">
        <pc:chgData name="Filip Andersson" userId="S::fan15003@student.mdh.se::97713224-4c1e-4221-8a5e-ffb1436f3fec" providerId="AD" clId="Web-{A1BB0D70-DDA1-5AF9-1C22-B3F6C46F6D65}" dt="2018-11-25T19:41:18.484" v="68"/>
        <pc:sldMkLst>
          <pc:docMk/>
          <pc:sldMk cId="3634454114" sldId="264"/>
        </pc:sldMkLst>
      </pc:sldChg>
      <pc:sldChg chg="addSp delSp modSp">
        <pc:chgData name="Filip Andersson" userId="S::fan15003@student.mdh.se::97713224-4c1e-4221-8a5e-ffb1436f3fec" providerId="AD" clId="Web-{A1BB0D70-DDA1-5AF9-1C22-B3F6C46F6D65}" dt="2018-11-25T20:40:36.173" v="1576"/>
        <pc:sldMkLst>
          <pc:docMk/>
          <pc:sldMk cId="2635634562" sldId="265"/>
        </pc:sldMkLst>
        <pc:spChg chg="mod">
          <ac:chgData name="Filip Andersson" userId="S::fan15003@student.mdh.se::97713224-4c1e-4221-8a5e-ffb1436f3fec" providerId="AD" clId="Web-{A1BB0D70-DDA1-5AF9-1C22-B3F6C46F6D65}" dt="2018-11-25T20:11:18.242" v="394" actId="20577"/>
          <ac:spMkLst>
            <pc:docMk/>
            <pc:sldMk cId="2635634562" sldId="265"/>
            <ac:spMk id="2" creationId="{D1342FEE-864D-4DA1-B997-F9D21C54105D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40:36.173" v="1576"/>
          <ac:spMkLst>
            <pc:docMk/>
            <pc:sldMk cId="2635634562" sldId="265"/>
            <ac:spMk id="3" creationId="{6BDD3F7D-EED7-4EEB-B26C-01B5F2D460CD}"/>
          </ac:spMkLst>
        </pc:spChg>
        <pc:spChg chg="add del mod">
          <ac:chgData name="Filip Andersson" userId="S::fan15003@student.mdh.se::97713224-4c1e-4221-8a5e-ffb1436f3fec" providerId="AD" clId="Web-{A1BB0D70-DDA1-5AF9-1C22-B3F6C46F6D65}" dt="2018-11-25T19:44:59.046" v="114"/>
          <ac:spMkLst>
            <pc:docMk/>
            <pc:sldMk cId="2635634562" sldId="265"/>
            <ac:spMk id="4" creationId="{5F5AA133-C4D1-4AF0-9D47-32B4BE47B5A7}"/>
          </ac:spMkLst>
        </pc:spChg>
      </pc:sldChg>
      <pc:sldChg chg="addSp delSp modSp ord">
        <pc:chgData name="Filip Andersson" userId="S::fan15003@student.mdh.se::97713224-4c1e-4221-8a5e-ffb1436f3fec" providerId="AD" clId="Web-{A1BB0D70-DDA1-5AF9-1C22-B3F6C46F6D65}" dt="2018-11-25T20:40:24.095" v="1573" actId="20577"/>
        <pc:sldMkLst>
          <pc:docMk/>
          <pc:sldMk cId="2961442656" sldId="266"/>
        </pc:sldMkLst>
        <pc:spChg chg="mod">
          <ac:chgData name="Filip Andersson" userId="S::fan15003@student.mdh.se::97713224-4c1e-4221-8a5e-ffb1436f3fec" providerId="AD" clId="Web-{A1BB0D70-DDA1-5AF9-1C22-B3F6C46F6D65}" dt="2018-11-25T20:10:55.773" v="374" actId="20577"/>
          <ac:spMkLst>
            <pc:docMk/>
            <pc:sldMk cId="2961442656" sldId="266"/>
            <ac:spMk id="2" creationId="{84529246-F67E-4EC7-987A-6A38716E867C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40:24.095" v="1573" actId="20577"/>
          <ac:spMkLst>
            <pc:docMk/>
            <pc:sldMk cId="2961442656" sldId="266"/>
            <ac:spMk id="3" creationId="{9B976F6F-660A-4F09-99B2-51859A6453C7}"/>
          </ac:spMkLst>
        </pc:spChg>
        <pc:spChg chg="del">
          <ac:chgData name="Filip Andersson" userId="S::fan15003@student.mdh.se::97713224-4c1e-4221-8a5e-ffb1436f3fec" providerId="AD" clId="Web-{A1BB0D70-DDA1-5AF9-1C22-B3F6C46F6D65}" dt="2018-11-25T20:40:21.314" v="1572"/>
          <ac:spMkLst>
            <pc:docMk/>
            <pc:sldMk cId="2961442656" sldId="266"/>
            <ac:spMk id="4" creationId="{D465B688-56D5-4F91-B813-41C5A366D663}"/>
          </ac:spMkLst>
        </pc:spChg>
        <pc:picChg chg="del">
          <ac:chgData name="Filip Andersson" userId="S::fan15003@student.mdh.se::97713224-4c1e-4221-8a5e-ffb1436f3fec" providerId="AD" clId="Web-{A1BB0D70-DDA1-5AF9-1C22-B3F6C46F6D65}" dt="2018-11-25T19:43:06.562" v="78"/>
          <ac:picMkLst>
            <pc:docMk/>
            <pc:sldMk cId="2961442656" sldId="266"/>
            <ac:picMk id="4" creationId="{904A06A5-448B-40B5-BD96-9111D9A45A3D}"/>
          </ac:picMkLst>
        </pc:picChg>
        <pc:picChg chg="add mod">
          <ac:chgData name="Filip Andersson" userId="S::fan15003@student.mdh.se::97713224-4c1e-4221-8a5e-ffb1436f3fec" providerId="AD" clId="Web-{A1BB0D70-DDA1-5AF9-1C22-B3F6C46F6D65}" dt="2018-11-25T20:40:15.907" v="1571" actId="1076"/>
          <ac:picMkLst>
            <pc:docMk/>
            <pc:sldMk cId="2961442656" sldId="266"/>
            <ac:picMk id="5" creationId="{79B817E3-30D1-4521-8F1C-B9A453A8EA8A}"/>
          </ac:picMkLst>
        </pc:picChg>
      </pc:sldChg>
      <pc:sldChg chg="del">
        <pc:chgData name="Filip Andersson" userId="S::fan15003@student.mdh.se::97713224-4c1e-4221-8a5e-ffb1436f3fec" providerId="AD" clId="Web-{A1BB0D70-DDA1-5AF9-1C22-B3F6C46F6D65}" dt="2018-11-25T19:47:00.404" v="182"/>
        <pc:sldMkLst>
          <pc:docMk/>
          <pc:sldMk cId="1426108772" sldId="268"/>
        </pc:sldMkLst>
      </pc:sldChg>
      <pc:sldChg chg="modSp">
        <pc:chgData name="Filip Andersson" userId="S::fan15003@student.mdh.se::97713224-4c1e-4221-8a5e-ffb1436f3fec" providerId="AD" clId="Web-{A1BB0D70-DDA1-5AF9-1C22-B3F6C46F6D65}" dt="2018-11-25T20:52:51.926" v="1953" actId="20577"/>
        <pc:sldMkLst>
          <pc:docMk/>
          <pc:sldMk cId="3936211121" sldId="269"/>
        </pc:sldMkLst>
        <pc:spChg chg="mod">
          <ac:chgData name="Filip Andersson" userId="S::fan15003@student.mdh.se::97713224-4c1e-4221-8a5e-ffb1436f3fec" providerId="AD" clId="Web-{A1BB0D70-DDA1-5AF9-1C22-B3F6C46F6D65}" dt="2018-11-25T20:10:48.039" v="369" actId="20577"/>
          <ac:spMkLst>
            <pc:docMk/>
            <pc:sldMk cId="3936211121" sldId="269"/>
            <ac:spMk id="2" creationId="{C7F609CF-4A9C-4452-9F31-A9EF2DFCE50C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52:51.926" v="1953" actId="20577"/>
          <ac:spMkLst>
            <pc:docMk/>
            <pc:sldMk cId="3936211121" sldId="269"/>
            <ac:spMk id="3" creationId="{71DC24CA-3C8E-4E1A-86DE-211E49F7322A}"/>
          </ac:spMkLst>
        </pc:spChg>
      </pc:sldChg>
      <pc:sldChg chg="del">
        <pc:chgData name="Filip Andersson" userId="S::fan15003@student.mdh.se::97713224-4c1e-4221-8a5e-ffb1436f3fec" providerId="AD" clId="Web-{A1BB0D70-DDA1-5AF9-1C22-B3F6C46F6D65}" dt="2018-11-25T19:47:01.264" v="183"/>
        <pc:sldMkLst>
          <pc:docMk/>
          <pc:sldMk cId="1931152649" sldId="270"/>
        </pc:sldMkLst>
      </pc:sldChg>
      <pc:sldChg chg="modSp add ord replId">
        <pc:chgData name="Filip Andersson" userId="S::fan15003@student.mdh.se::97713224-4c1e-4221-8a5e-ffb1436f3fec" providerId="AD" clId="Web-{A1BB0D70-DDA1-5AF9-1C22-B3F6C46F6D65}" dt="2018-11-25T20:38:09.752" v="1492" actId="20577"/>
        <pc:sldMkLst>
          <pc:docMk/>
          <pc:sldMk cId="2411173395" sldId="271"/>
        </pc:sldMkLst>
        <pc:spChg chg="mod">
          <ac:chgData name="Filip Andersson" userId="S::fan15003@student.mdh.se::97713224-4c1e-4221-8a5e-ffb1436f3fec" providerId="AD" clId="Web-{A1BB0D70-DDA1-5AF9-1C22-B3F6C46F6D65}" dt="2018-11-25T20:11:01.226" v="379" actId="20577"/>
          <ac:spMkLst>
            <pc:docMk/>
            <pc:sldMk cId="2411173395" sldId="271"/>
            <ac:spMk id="2" creationId="{D1342FEE-864D-4DA1-B997-F9D21C54105D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38:09.752" v="1492" actId="20577"/>
          <ac:spMkLst>
            <pc:docMk/>
            <pc:sldMk cId="2411173395" sldId="271"/>
            <ac:spMk id="3" creationId="{6BDD3F7D-EED7-4EEB-B26C-01B5F2D460CD}"/>
          </ac:spMkLst>
        </pc:spChg>
      </pc:sldChg>
      <pc:sldChg chg="addSp modSp add replId">
        <pc:chgData name="Filip Andersson" userId="S::fan15003@student.mdh.se::97713224-4c1e-4221-8a5e-ffb1436f3fec" providerId="AD" clId="Web-{A1BB0D70-DDA1-5AF9-1C22-B3F6C46F6D65}" dt="2018-11-25T20:44:00.563" v="1826" actId="1076"/>
        <pc:sldMkLst>
          <pc:docMk/>
          <pc:sldMk cId="791378248" sldId="272"/>
        </pc:sldMkLst>
        <pc:spChg chg="mod">
          <ac:chgData name="Filip Andersson" userId="S::fan15003@student.mdh.se::97713224-4c1e-4221-8a5e-ffb1436f3fec" providerId="AD" clId="Web-{A1BB0D70-DDA1-5AF9-1C22-B3F6C46F6D65}" dt="2018-11-25T20:11:09.679" v="386" actId="20577"/>
          <ac:spMkLst>
            <pc:docMk/>
            <pc:sldMk cId="791378248" sldId="272"/>
            <ac:spMk id="2" creationId="{D1342FEE-864D-4DA1-B997-F9D21C54105D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43:55.594" v="1822" actId="20577"/>
          <ac:spMkLst>
            <pc:docMk/>
            <pc:sldMk cId="791378248" sldId="272"/>
            <ac:spMk id="3" creationId="{6BDD3F7D-EED7-4EEB-B26C-01B5F2D460CD}"/>
          </ac:spMkLst>
        </pc:spChg>
        <pc:picChg chg="add mod">
          <ac:chgData name="Filip Andersson" userId="S::fan15003@student.mdh.se::97713224-4c1e-4221-8a5e-ffb1436f3fec" providerId="AD" clId="Web-{A1BB0D70-DDA1-5AF9-1C22-B3F6C46F6D65}" dt="2018-11-25T20:44:00.563" v="1826" actId="1076"/>
          <ac:picMkLst>
            <pc:docMk/>
            <pc:sldMk cId="791378248" sldId="272"/>
            <ac:picMk id="4" creationId="{F7A397F7-5981-429D-8C8A-CB7A140355EC}"/>
          </ac:picMkLst>
        </pc:picChg>
      </pc:sldChg>
      <pc:sldChg chg="modSp add replId">
        <pc:chgData name="Filip Andersson" userId="S::fan15003@student.mdh.se::97713224-4c1e-4221-8a5e-ffb1436f3fec" providerId="AD" clId="Web-{A1BB0D70-DDA1-5AF9-1C22-B3F6C46F6D65}" dt="2018-11-25T20:12:24.288" v="416"/>
        <pc:sldMkLst>
          <pc:docMk/>
          <pc:sldMk cId="667155748" sldId="273"/>
        </pc:sldMkLst>
        <pc:spChg chg="mod">
          <ac:chgData name="Filip Andersson" userId="S::fan15003@student.mdh.se::97713224-4c1e-4221-8a5e-ffb1436f3fec" providerId="AD" clId="Web-{A1BB0D70-DDA1-5AF9-1C22-B3F6C46F6D65}" dt="2018-11-25T20:12:20.867" v="415"/>
          <ac:spMkLst>
            <pc:docMk/>
            <pc:sldMk cId="667155748" sldId="273"/>
            <ac:spMk id="2" creationId="{EF32003B-D661-4617-90F3-53F867FAC68C}"/>
          </ac:spMkLst>
        </pc:spChg>
        <pc:spChg chg="mod">
          <ac:chgData name="Filip Andersson" userId="S::fan15003@student.mdh.se::97713224-4c1e-4221-8a5e-ffb1436f3fec" providerId="AD" clId="Web-{A1BB0D70-DDA1-5AF9-1C22-B3F6C46F6D65}" dt="2018-11-25T20:12:24.288" v="416"/>
          <ac:spMkLst>
            <pc:docMk/>
            <pc:sldMk cId="667155748" sldId="273"/>
            <ac:spMk id="3" creationId="{7961D31B-27F4-430A-8112-1CDA60FF17C7}"/>
          </ac:spMkLst>
        </pc:spChg>
      </pc:sldChg>
      <pc:sldChg chg="addSp delSp modSp add ord replId">
        <pc:chgData name="Filip Andersson" userId="S::fan15003@student.mdh.se::97713224-4c1e-4221-8a5e-ffb1436f3fec" providerId="AD" clId="Web-{A1BB0D70-DDA1-5AF9-1C22-B3F6C46F6D65}" dt="2018-11-25T20:43:03.797" v="1721" actId="20577"/>
        <pc:sldMkLst>
          <pc:docMk/>
          <pc:sldMk cId="704345067" sldId="275"/>
        </pc:sldMkLst>
        <pc:spChg chg="mod">
          <ac:chgData name="Filip Andersson" userId="S::fan15003@student.mdh.se::97713224-4c1e-4221-8a5e-ffb1436f3fec" providerId="AD" clId="Web-{A1BB0D70-DDA1-5AF9-1C22-B3F6C46F6D65}" dt="2018-11-25T20:43:03.797" v="1721" actId="20577"/>
          <ac:spMkLst>
            <pc:docMk/>
            <pc:sldMk cId="704345067" sldId="275"/>
            <ac:spMk id="3" creationId="{6BDD3F7D-EED7-4EEB-B26C-01B5F2D460CD}"/>
          </ac:spMkLst>
        </pc:spChg>
        <pc:picChg chg="del">
          <ac:chgData name="Filip Andersson" userId="S::fan15003@student.mdh.se::97713224-4c1e-4221-8a5e-ffb1436f3fec" providerId="AD" clId="Web-{A1BB0D70-DDA1-5AF9-1C22-B3F6C46F6D65}" dt="2018-11-25T20:33:52.644" v="1316"/>
          <ac:picMkLst>
            <pc:docMk/>
            <pc:sldMk cId="704345067" sldId="275"/>
            <ac:picMk id="4" creationId="{F7A397F7-5981-429D-8C8A-CB7A140355EC}"/>
          </ac:picMkLst>
        </pc:picChg>
        <pc:picChg chg="add mod">
          <ac:chgData name="Filip Andersson" userId="S::fan15003@student.mdh.se::97713224-4c1e-4221-8a5e-ffb1436f3fec" providerId="AD" clId="Web-{A1BB0D70-DDA1-5AF9-1C22-B3F6C46F6D65}" dt="2018-11-25T20:42:19.563" v="1683" actId="1076"/>
          <ac:picMkLst>
            <pc:docMk/>
            <pc:sldMk cId="704345067" sldId="275"/>
            <ac:picMk id="5" creationId="{B35AD6CB-0569-4148-81B9-22706C599A51}"/>
          </ac:picMkLst>
        </pc:picChg>
      </pc:sldChg>
      <pc:sldChg chg="add del replId">
        <pc:chgData name="Filip Andersson" userId="S::fan15003@student.mdh.se::97713224-4c1e-4221-8a5e-ffb1436f3fec" providerId="AD" clId="Web-{A1BB0D70-DDA1-5AF9-1C22-B3F6C46F6D65}" dt="2018-11-25T20:34:09.347" v="1351"/>
        <pc:sldMkLst>
          <pc:docMk/>
          <pc:sldMk cId="1368153152" sldId="276"/>
        </pc:sldMkLst>
      </pc:sldChg>
    </pc:docChg>
  </pc:docChgLst>
  <pc:docChgLst>
    <pc:chgData name="Matko Butkovic" userId="S::mbc18001@student.mdh.se::2a2c599e-2dc1-40a9-806c-28f9ddc6b1b8" providerId="AD" clId="Web-{A3595BEA-CC41-48A9-BB76-3748142F3D10}"/>
    <pc:docChg chg="modSld">
      <pc:chgData name="Matko Butkovic" userId="S::mbc18001@student.mdh.se::2a2c599e-2dc1-40a9-806c-28f9ddc6b1b8" providerId="AD" clId="Web-{A3595BEA-CC41-48A9-BB76-3748142F3D10}" dt="2018-11-26T12:27:25.082" v="240"/>
      <pc:docMkLst>
        <pc:docMk/>
      </pc:docMkLst>
      <pc:sldChg chg="modSp">
        <pc:chgData name="Matko Butkovic" userId="S::mbc18001@student.mdh.se::2a2c599e-2dc1-40a9-806c-28f9ddc6b1b8" providerId="AD" clId="Web-{A3595BEA-CC41-48A9-BB76-3748142F3D10}" dt="2018-11-26T12:27:25.082" v="240"/>
        <pc:sldMkLst>
          <pc:docMk/>
          <pc:sldMk cId="3497879140" sldId="261"/>
        </pc:sldMkLst>
        <pc:graphicFrameChg chg="mod modGraphic">
          <ac:chgData name="Matko Butkovic" userId="S::mbc18001@student.mdh.se::2a2c599e-2dc1-40a9-806c-28f9ddc6b1b8" providerId="AD" clId="Web-{A3595BEA-CC41-48A9-BB76-3748142F3D10}" dt="2018-11-26T12:27:25.082" v="240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Matko Butkovic" userId="S::mbc18001@student.mdh.se::2a2c599e-2dc1-40a9-806c-28f9ddc6b1b8" providerId="AD" clId="Web-{A3595BEA-CC41-48A9-BB76-3748142F3D10}" dt="2018-11-26T11:55:05.869" v="51" actId="20577"/>
        <pc:sldMkLst>
          <pc:docMk/>
          <pc:sldMk cId="667155748" sldId="273"/>
        </pc:sldMkLst>
        <pc:spChg chg="mod">
          <ac:chgData name="Matko Butkovic" userId="S::mbc18001@student.mdh.se::2a2c599e-2dc1-40a9-806c-28f9ddc6b1b8" providerId="AD" clId="Web-{A3595BEA-CC41-48A9-BB76-3748142F3D10}" dt="2018-11-26T11:55:05.869" v="51" actId="20577"/>
          <ac:spMkLst>
            <pc:docMk/>
            <pc:sldMk cId="667155748" sldId="273"/>
            <ac:spMk id="3" creationId="{7961D31B-27F4-430A-8112-1CDA60FF17C7}"/>
          </ac:spMkLst>
        </pc:spChg>
      </pc:sldChg>
    </pc:docChg>
  </pc:docChgLst>
  <pc:docChgLst>
    <pc:chgData name="Christoffer Parkkila" userId="S::cpa16002@student.mdh.se::95baa5ff-df8e-4dd5-b974-609c00dbd6b6" providerId="AD" clId="Web-{3B852B3F-F68F-7C43-127E-B71791E172B2}"/>
    <pc:docChg chg="modSld">
      <pc:chgData name="Christoffer Parkkila" userId="S::cpa16002@student.mdh.se::95baa5ff-df8e-4dd5-b974-609c00dbd6b6" providerId="AD" clId="Web-{3B852B3F-F68F-7C43-127E-B71791E172B2}" dt="2018-12-02T22:45:40.584" v="243"/>
      <pc:docMkLst>
        <pc:docMk/>
      </pc:docMkLst>
      <pc:sldChg chg="modSp">
        <pc:chgData name="Christoffer Parkkila" userId="S::cpa16002@student.mdh.se::95baa5ff-df8e-4dd5-b974-609c00dbd6b6" providerId="AD" clId="Web-{3B852B3F-F68F-7C43-127E-B71791E172B2}" dt="2018-12-02T22:45:40.584" v="243"/>
        <pc:sldMkLst>
          <pc:docMk/>
          <pc:sldMk cId="3497879140" sldId="261"/>
        </pc:sldMkLst>
        <pc:graphicFrameChg chg="mod modGraphic">
          <ac:chgData name="Christoffer Parkkila" userId="S::cpa16002@student.mdh.se::95baa5ff-df8e-4dd5-b974-609c00dbd6b6" providerId="AD" clId="Web-{3B852B3F-F68F-7C43-127E-B71791E172B2}" dt="2018-12-02T22:45:40.584" v="243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Osamah Haitham Sabhan Al-Braichi" userId="S::oai16001@student.mdh.se::6a6f6781-f0b9-4d78-85ed-f068d48947fc" providerId="AD" clId="Web-{FBF87D7C-99DC-027A-62D6-0081218F2D49}"/>
    <pc:docChg chg="modSld">
      <pc:chgData name="Osamah Haitham Sabhan Al-Braichi" userId="S::oai16001@student.mdh.se::6a6f6781-f0b9-4d78-85ed-f068d48947fc" providerId="AD" clId="Web-{FBF87D7C-99DC-027A-62D6-0081218F2D49}" dt="2018-12-03T12:59:28.839" v="1039" actId="20577"/>
      <pc:docMkLst>
        <pc:docMk/>
      </pc:docMkLst>
      <pc:sldChg chg="modSp">
        <pc:chgData name="Osamah Haitham Sabhan Al-Braichi" userId="S::oai16001@student.mdh.se::6a6f6781-f0b9-4d78-85ed-f068d48947fc" providerId="AD" clId="Web-{FBF87D7C-99DC-027A-62D6-0081218F2D49}" dt="2018-12-03T12:55:43.434" v="690"/>
        <pc:sldMkLst>
          <pc:docMk/>
          <pc:sldMk cId="3497879140" sldId="261"/>
        </pc:sldMkLst>
        <pc:graphicFrameChg chg="mod modGraphic">
          <ac:chgData name="Osamah Haitham Sabhan Al-Braichi" userId="S::oai16001@student.mdh.se::6a6f6781-f0b9-4d78-85ed-f068d48947fc" providerId="AD" clId="Web-{FBF87D7C-99DC-027A-62D6-0081218F2D49}" dt="2018-12-03T12:55:43.434" v="690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Osamah Haitham Sabhan Al-Braichi" userId="S::oai16001@student.mdh.se::6a6f6781-f0b9-4d78-85ed-f068d48947fc" providerId="AD" clId="Web-{FBF87D7C-99DC-027A-62D6-0081218F2D49}" dt="2018-12-03T12:40:50.420" v="293" actId="20577"/>
        <pc:sldMkLst>
          <pc:docMk/>
          <pc:sldMk cId="2411173395" sldId="271"/>
        </pc:sldMkLst>
        <pc:spChg chg="mod">
          <ac:chgData name="Osamah Haitham Sabhan Al-Braichi" userId="S::oai16001@student.mdh.se::6a6f6781-f0b9-4d78-85ed-f068d48947fc" providerId="AD" clId="Web-{FBF87D7C-99DC-027A-62D6-0081218F2D49}" dt="2018-12-03T12:40:50.420" v="293" actId="20577"/>
          <ac:spMkLst>
            <pc:docMk/>
            <pc:sldMk cId="2411173395" sldId="271"/>
            <ac:spMk id="3" creationId="{6BDD3F7D-EED7-4EEB-B26C-01B5F2D460CD}"/>
          </ac:spMkLst>
        </pc:spChg>
      </pc:sldChg>
      <pc:sldChg chg="modSp">
        <pc:chgData name="Osamah Haitham Sabhan Al-Braichi" userId="S::oai16001@student.mdh.se::6a6f6781-f0b9-4d78-85ed-f068d48947fc" providerId="AD" clId="Web-{FBF87D7C-99DC-027A-62D6-0081218F2D49}" dt="2018-12-03T12:59:28.839" v="1038" actId="20577"/>
        <pc:sldMkLst>
          <pc:docMk/>
          <pc:sldMk cId="791378248" sldId="272"/>
        </pc:sldMkLst>
        <pc:spChg chg="mod">
          <ac:chgData name="Osamah Haitham Sabhan Al-Braichi" userId="S::oai16001@student.mdh.se::6a6f6781-f0b9-4d78-85ed-f068d48947fc" providerId="AD" clId="Web-{FBF87D7C-99DC-027A-62D6-0081218F2D49}" dt="2018-12-03T12:59:28.839" v="1038" actId="20577"/>
          <ac:spMkLst>
            <pc:docMk/>
            <pc:sldMk cId="791378248" sldId="272"/>
            <ac:spMk id="3" creationId="{6BDD3F7D-EED7-4EEB-B26C-01B5F2D460CD}"/>
          </ac:spMkLst>
        </pc:spChg>
      </pc:sldChg>
    </pc:docChg>
  </pc:docChgLst>
  <pc:docChgLst>
    <pc:chgData name="Matko Butkovic" userId="S::mbc18001@student.mdh.se::2a2c599e-2dc1-40a9-806c-28f9ddc6b1b8" providerId="AD" clId="Web-{4AFC0B1A-9C24-4827-8751-62580E461A70}"/>
    <pc:docChg chg="sldOrd">
      <pc:chgData name="Matko Butkovic" userId="S::mbc18001@student.mdh.se::2a2c599e-2dc1-40a9-806c-28f9ddc6b1b8" providerId="AD" clId="Web-{4AFC0B1A-9C24-4827-8751-62580E461A70}" dt="2018-11-19T12:22:43.444" v="1"/>
      <pc:docMkLst>
        <pc:docMk/>
      </pc:docMkLst>
      <pc:sldChg chg="ord">
        <pc:chgData name="Matko Butkovic" userId="S::mbc18001@student.mdh.se::2a2c599e-2dc1-40a9-806c-28f9ddc6b1b8" providerId="AD" clId="Web-{4AFC0B1A-9C24-4827-8751-62580E461A70}" dt="2018-11-19T12:22:43.444" v="1"/>
        <pc:sldMkLst>
          <pc:docMk/>
          <pc:sldMk cId="2711951037" sldId="263"/>
        </pc:sldMkLst>
      </pc:sldChg>
    </pc:docChg>
  </pc:docChgLst>
  <pc:docChgLst>
    <pc:chgData name="Erika Weilander" userId="S::ewr15002@student.mdh.se::c0bf1b55-8eeb-426d-b8e4-9439ebf6e844" providerId="AD" clId="Web-{2C1D26FE-8B2B-8D81-C1AD-0834AC2A67C2}"/>
    <pc:docChg chg="modSld">
      <pc:chgData name="Erika Weilander" userId="S::ewr15002@student.mdh.se::c0bf1b55-8eeb-426d-b8e4-9439ebf6e844" providerId="AD" clId="Web-{2C1D26FE-8B2B-8D81-C1AD-0834AC2A67C2}" dt="2018-11-25T19:37:09.558" v="2" actId="20577"/>
      <pc:docMkLst>
        <pc:docMk/>
      </pc:docMkLst>
      <pc:sldChg chg="modSp">
        <pc:chgData name="Erika Weilander" userId="S::ewr15002@student.mdh.se::c0bf1b55-8eeb-426d-b8e4-9439ebf6e844" providerId="AD" clId="Web-{2C1D26FE-8B2B-8D81-C1AD-0834AC2A67C2}" dt="2018-11-25T19:37:08.636" v="0" actId="20577"/>
        <pc:sldMkLst>
          <pc:docMk/>
          <pc:sldMk cId="109857222" sldId="256"/>
        </pc:sldMkLst>
        <pc:spChg chg="mod">
          <ac:chgData name="Erika Weilander" userId="S::ewr15002@student.mdh.se::c0bf1b55-8eeb-426d-b8e4-9439ebf6e844" providerId="AD" clId="Web-{2C1D26FE-8B2B-8D81-C1AD-0834AC2A67C2}" dt="2018-11-25T19:37:08.636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Christoffer Parkkila" userId="S::cpa16002@student.mdh.se::95baa5ff-df8e-4dd5-b974-609c00dbd6b6" providerId="AD" clId="Web-{FA3F6D5D-89A8-6D39-22C0-D930466FF3DE}"/>
    <pc:docChg chg="addSld delSld modSld">
      <pc:chgData name="Christoffer Parkkila" userId="S::cpa16002@student.mdh.se::95baa5ff-df8e-4dd5-b974-609c00dbd6b6" providerId="AD" clId="Web-{FA3F6D5D-89A8-6D39-22C0-D930466FF3DE}" dt="2018-11-16T09:15:03.011" v="2497" actId="20577"/>
      <pc:docMkLst>
        <pc:docMk/>
      </pc:docMkLst>
      <pc:sldChg chg="modSp">
        <pc:chgData name="Christoffer Parkkila" userId="S::cpa16002@student.mdh.se::95baa5ff-df8e-4dd5-b974-609c00dbd6b6" providerId="AD" clId="Web-{FA3F6D5D-89A8-6D39-22C0-D930466FF3DE}" dt="2018-11-16T07:23:28.543" v="25" actId="20577"/>
        <pc:sldMkLst>
          <pc:docMk/>
          <pc:sldMk cId="109857222" sldId="256"/>
        </pc:sldMkLst>
        <pc:spChg chg="mod">
          <ac:chgData name="Christoffer Parkkila" userId="S::cpa16002@student.mdh.se::95baa5ff-df8e-4dd5-b974-609c00dbd6b6" providerId="AD" clId="Web-{FA3F6D5D-89A8-6D39-22C0-D930466FF3DE}" dt="2018-11-16T07:23:22.559" v="1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7:23:28.543" v="2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7:56:27.893" v="912" actId="20577"/>
        <pc:sldMkLst>
          <pc:docMk/>
          <pc:sldMk cId="2489662205" sldId="257"/>
        </pc:sldMkLst>
        <pc:spChg chg="mod">
          <ac:chgData name="Christoffer Parkkila" userId="S::cpa16002@student.mdh.se::95baa5ff-df8e-4dd5-b974-609c00dbd6b6" providerId="AD" clId="Web-{FA3F6D5D-89A8-6D39-22C0-D930466FF3DE}" dt="2018-11-16T07:24:28.511" v="33" actId="20577"/>
          <ac:spMkLst>
            <pc:docMk/>
            <pc:sldMk cId="2489662205" sldId="257"/>
            <ac:spMk id="2" creationId="{04E157AC-C99D-4D6D-8B60-B24EFC5B945D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7:56:27.893" v="912" actId="20577"/>
          <ac:spMkLst>
            <pc:docMk/>
            <pc:sldMk cId="2489662205" sldId="257"/>
            <ac:spMk id="3" creationId="{B7D99843-04A3-4A15-9B13-D8CB8C32A0EF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0:58.841" v="2328" actId="20577"/>
        <pc:sldMkLst>
          <pc:docMk/>
          <pc:sldMk cId="3091032852" sldId="258"/>
        </pc:sldMkLst>
        <pc:spChg chg="mod">
          <ac:chgData name="Christoffer Parkkila" userId="S::cpa16002@student.mdh.se::95baa5ff-df8e-4dd5-b974-609c00dbd6b6" providerId="AD" clId="Web-{FA3F6D5D-89A8-6D39-22C0-D930466FF3DE}" dt="2018-11-16T07:37:55.633" v="277" actId="20577"/>
          <ac:spMkLst>
            <pc:docMk/>
            <pc:sldMk cId="3091032852" sldId="258"/>
            <ac:spMk id="2" creationId="{637061B6-C2AC-4A6A-B2F5-0F9587278488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0:58.841" v="2328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8:28:51.478" v="1351" actId="20577"/>
        <pc:sldMkLst>
          <pc:docMk/>
          <pc:sldMk cId="2053813841" sldId="259"/>
        </pc:sldMkLst>
        <pc:spChg chg="mod">
          <ac:chgData name="Christoffer Parkkila" userId="S::cpa16002@student.mdh.se::95baa5ff-df8e-4dd5-b974-609c00dbd6b6" providerId="AD" clId="Web-{FA3F6D5D-89A8-6D39-22C0-D930466FF3DE}" dt="2018-11-16T07:38:09.351" v="280" actId="20577"/>
          <ac:spMkLst>
            <pc:docMk/>
            <pc:sldMk cId="2053813841" sldId="259"/>
            <ac:spMk id="2" creationId="{2D442C8E-A02E-4F2A-8C19-AD1BCDC64FC2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8:28:51.478" v="1351" actId="20577"/>
          <ac:spMkLst>
            <pc:docMk/>
            <pc:sldMk cId="2053813841" sldId="259"/>
            <ac:spMk id="3" creationId="{5F9A09E3-BA15-44AE-AE56-F51DAA543F79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2:19.028" v="2348" actId="20577"/>
        <pc:sldMkLst>
          <pc:docMk/>
          <pc:sldMk cId="1555985313" sldId="260"/>
        </pc:sldMkLst>
        <pc:spChg chg="mod">
          <ac:chgData name="Christoffer Parkkila" userId="S::cpa16002@student.mdh.se::95baa5ff-df8e-4dd5-b974-609c00dbd6b6" providerId="AD" clId="Web-{FA3F6D5D-89A8-6D39-22C0-D930466FF3DE}" dt="2018-11-16T07:38:26.351" v="288" actId="20577"/>
          <ac:spMkLst>
            <pc:docMk/>
            <pc:sldMk cId="1555985313" sldId="260"/>
            <ac:spMk id="2" creationId="{08A298E8-8CDB-4F96-B63E-BD08538231AA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2:19.028" v="2348" actId="20577"/>
          <ac:spMkLst>
            <pc:docMk/>
            <pc:sldMk cId="1555985313" sldId="260"/>
            <ac:spMk id="3" creationId="{4DC482B4-ACE8-4E1B-8A5E-EF6B5183248D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3:35.418" v="2458" actId="20577"/>
        <pc:sldMkLst>
          <pc:docMk/>
          <pc:sldMk cId="3497879140" sldId="261"/>
        </pc:sldMkLst>
        <pc:spChg chg="mod">
          <ac:chgData name="Christoffer Parkkila" userId="S::cpa16002@student.mdh.se::95baa5ff-df8e-4dd5-b974-609c00dbd6b6" providerId="AD" clId="Web-{FA3F6D5D-89A8-6D39-22C0-D930466FF3DE}" dt="2018-11-16T07:38:41.226" v="299" actId="20577"/>
          <ac:spMkLst>
            <pc:docMk/>
            <pc:sldMk cId="3497879140" sldId="261"/>
            <ac:spMk id="2" creationId="{EF32003B-D661-4617-90F3-53F867FAC68C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3:35.418" v="2458" actId="20577"/>
          <ac:spMkLst>
            <pc:docMk/>
            <pc:sldMk cId="3497879140" sldId="261"/>
            <ac:spMk id="3" creationId="{7961D31B-27F4-430A-8112-1CDA60FF17C7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3:55.481" v="2474" actId="20577"/>
        <pc:sldMkLst>
          <pc:docMk/>
          <pc:sldMk cId="2768484632" sldId="262"/>
        </pc:sldMkLst>
        <pc:spChg chg="mod">
          <ac:chgData name="Christoffer Parkkila" userId="S::cpa16002@student.mdh.se::95baa5ff-df8e-4dd5-b974-609c00dbd6b6" providerId="AD" clId="Web-{FA3F6D5D-89A8-6D39-22C0-D930466FF3DE}" dt="2018-11-16T07:38:48.710" v="310" actId="20577"/>
          <ac:spMkLst>
            <pc:docMk/>
            <pc:sldMk cId="2768484632" sldId="262"/>
            <ac:spMk id="2" creationId="{0458C976-A2B9-4A57-AAAD-9C2A62E89604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3:55.481" v="2474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 new">
        <pc:chgData name="Christoffer Parkkila" userId="S::cpa16002@student.mdh.se::95baa5ff-df8e-4dd5-b974-609c00dbd6b6" providerId="AD" clId="Web-{FA3F6D5D-89A8-6D39-22C0-D930466FF3DE}" dt="2018-11-16T09:14:13.512" v="2491" actId="20577"/>
        <pc:sldMkLst>
          <pc:docMk/>
          <pc:sldMk cId="2711951037" sldId="263"/>
        </pc:sldMkLst>
        <pc:spChg chg="mod">
          <ac:chgData name="Christoffer Parkkila" userId="S::cpa16002@student.mdh.se::95baa5ff-df8e-4dd5-b974-609c00dbd6b6" providerId="AD" clId="Web-{FA3F6D5D-89A8-6D39-22C0-D930466FF3DE}" dt="2018-11-16T07:38:57.617" v="320" actId="20577"/>
          <ac:spMkLst>
            <pc:docMk/>
            <pc:sldMk cId="2711951037" sldId="263"/>
            <ac:spMk id="2" creationId="{56C42021-167A-4B5C-A4F5-4872A8574E69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4:13.512" v="2491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addSp delSp modSp new">
        <pc:chgData name="Christoffer Parkkila" userId="S::cpa16002@student.mdh.se::95baa5ff-df8e-4dd5-b974-609c00dbd6b6" providerId="AD" clId="Web-{FA3F6D5D-89A8-6D39-22C0-D930466FF3DE}" dt="2018-11-16T08:29:59.306" v="1375"/>
        <pc:sldMkLst>
          <pc:docMk/>
          <pc:sldMk cId="3634454114" sldId="264"/>
        </pc:sldMkLst>
        <pc:spChg chg="mod">
          <ac:chgData name="Christoffer Parkkila" userId="S::cpa16002@student.mdh.se::95baa5ff-df8e-4dd5-b974-609c00dbd6b6" providerId="AD" clId="Web-{FA3F6D5D-89A8-6D39-22C0-D930466FF3DE}" dt="2018-11-16T08:29:19.978" v="1363" actId="20577"/>
          <ac:spMkLst>
            <pc:docMk/>
            <pc:sldMk cId="3634454114" sldId="264"/>
            <ac:spMk id="2" creationId="{D1342FEE-864D-4DA1-B997-F9D21C54105D}"/>
          </ac:spMkLst>
        </pc:spChg>
        <pc:spChg chg="del mod">
          <ac:chgData name="Christoffer Parkkila" userId="S::cpa16002@student.mdh.se::95baa5ff-df8e-4dd5-b974-609c00dbd6b6" providerId="AD" clId="Web-{FA3F6D5D-89A8-6D39-22C0-D930466FF3DE}" dt="2018-11-16T08:29:59.306" v="1375"/>
          <ac:spMkLst>
            <pc:docMk/>
            <pc:sldMk cId="3634454114" sldId="264"/>
            <ac:spMk id="3" creationId="{6BDD3F7D-EED7-4EEB-B26C-01B5F2D460CD}"/>
          </ac:spMkLst>
        </pc:spChg>
        <pc:picChg chg="add del mod">
          <ac:chgData name="Christoffer Parkkila" userId="S::cpa16002@student.mdh.se::95baa5ff-df8e-4dd5-b974-609c00dbd6b6" providerId="AD" clId="Web-{FA3F6D5D-89A8-6D39-22C0-D930466FF3DE}" dt="2018-11-16T08:26:23.885" v="1336"/>
          <ac:picMkLst>
            <pc:docMk/>
            <pc:sldMk cId="3634454114" sldId="264"/>
            <ac:picMk id="4" creationId="{623B48D7-C910-48BB-A62A-38AA3D96EAD9}"/>
          </ac:picMkLst>
        </pc:picChg>
        <pc:picChg chg="add del mod">
          <ac:chgData name="Christoffer Parkkila" userId="S::cpa16002@student.mdh.se::95baa5ff-df8e-4dd5-b974-609c00dbd6b6" providerId="AD" clId="Web-{FA3F6D5D-89A8-6D39-22C0-D930466FF3DE}" dt="2018-11-16T08:27:14.572" v="1346"/>
          <ac:picMkLst>
            <pc:docMk/>
            <pc:sldMk cId="3634454114" sldId="264"/>
            <ac:picMk id="6" creationId="{709F1EFE-D582-4237-AC0D-066D3C00922E}"/>
          </ac:picMkLst>
        </pc:picChg>
        <pc:picChg chg="add mod ord">
          <ac:chgData name="Christoffer Parkkila" userId="S::cpa16002@student.mdh.se::95baa5ff-df8e-4dd5-b974-609c00dbd6b6" providerId="AD" clId="Web-{FA3F6D5D-89A8-6D39-22C0-D930466FF3DE}" dt="2018-11-16T08:29:59.306" v="1375"/>
          <ac:picMkLst>
            <pc:docMk/>
            <pc:sldMk cId="3634454114" sldId="264"/>
            <ac:picMk id="8" creationId="{27F2F3B5-35E6-4A8B-BE27-D14BEA4A4535}"/>
          </ac:picMkLst>
        </pc:picChg>
      </pc:sldChg>
      <pc:sldChg chg="modSp add replId">
        <pc:chgData name="Christoffer Parkkila" userId="S::cpa16002@student.mdh.se::95baa5ff-df8e-4dd5-b974-609c00dbd6b6" providerId="AD" clId="Web-{FA3F6D5D-89A8-6D39-22C0-D930466FF3DE}" dt="2018-11-16T08:33:54.164" v="1474" actId="20577"/>
        <pc:sldMkLst>
          <pc:docMk/>
          <pc:sldMk cId="2635634562" sldId="265"/>
        </pc:sldMkLst>
        <pc:spChg chg="mod">
          <ac:chgData name="Christoffer Parkkila" userId="S::cpa16002@student.mdh.se::95baa5ff-df8e-4dd5-b974-609c00dbd6b6" providerId="AD" clId="Web-{FA3F6D5D-89A8-6D39-22C0-D930466FF3DE}" dt="2018-11-16T08:33:54.164" v="1474" actId="20577"/>
          <ac:spMkLst>
            <pc:docMk/>
            <pc:sldMk cId="2635634562" sldId="265"/>
            <ac:spMk id="3" creationId="{6BDD3F7D-EED7-4EEB-B26C-01B5F2D460CD}"/>
          </ac:spMkLst>
        </pc:spChg>
      </pc:sldChg>
      <pc:sldChg chg="new del">
        <pc:chgData name="Christoffer Parkkila" userId="S::cpa16002@student.mdh.se::95baa5ff-df8e-4dd5-b974-609c00dbd6b6" providerId="AD" clId="Web-{FA3F6D5D-89A8-6D39-22C0-D930466FF3DE}" dt="2018-11-16T08:29:36.384" v="1373"/>
        <pc:sldMkLst>
          <pc:docMk/>
          <pc:sldMk cId="2735510712" sldId="265"/>
        </pc:sldMkLst>
      </pc:sldChg>
      <pc:sldChg chg="modSp new">
        <pc:chgData name="Christoffer Parkkila" userId="S::cpa16002@student.mdh.se::95baa5ff-df8e-4dd5-b974-609c00dbd6b6" providerId="AD" clId="Web-{FA3F6D5D-89A8-6D39-22C0-D930466FF3DE}" dt="2018-11-16T09:15:02.777" v="2495" actId="20577"/>
        <pc:sldMkLst>
          <pc:docMk/>
          <pc:sldMk cId="2961442656" sldId="266"/>
        </pc:sldMkLst>
        <pc:spChg chg="mod">
          <ac:chgData name="Christoffer Parkkila" userId="S::cpa16002@student.mdh.se::95baa5ff-df8e-4dd5-b974-609c00dbd6b6" providerId="AD" clId="Web-{FA3F6D5D-89A8-6D39-22C0-D930466FF3DE}" dt="2018-11-16T08:34:24.695" v="1477" actId="20577"/>
          <ac:spMkLst>
            <pc:docMk/>
            <pc:sldMk cId="2961442656" sldId="266"/>
            <ac:spMk id="2" creationId="{84529246-F67E-4EC7-987A-6A38716E867C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15:02.777" v="2495" actId="20577"/>
          <ac:spMkLst>
            <pc:docMk/>
            <pc:sldMk cId="2961442656" sldId="266"/>
            <ac:spMk id="3" creationId="{9B976F6F-660A-4F09-99B2-51859A6453C7}"/>
          </ac:spMkLst>
        </pc:spChg>
      </pc:sldChg>
      <pc:sldChg chg="modSp add del replId">
        <pc:chgData name="Christoffer Parkkila" userId="S::cpa16002@student.mdh.se::95baa5ff-df8e-4dd5-b974-609c00dbd6b6" providerId="AD" clId="Web-{FA3F6D5D-89A8-6D39-22C0-D930466FF3DE}" dt="2018-11-16T08:40:22.677" v="1573"/>
        <pc:sldMkLst>
          <pc:docMk/>
          <pc:sldMk cId="2340147994" sldId="267"/>
        </pc:sldMkLst>
        <pc:spChg chg="mod">
          <ac:chgData name="Christoffer Parkkila" userId="S::cpa16002@student.mdh.se::95baa5ff-df8e-4dd5-b974-609c00dbd6b6" providerId="AD" clId="Web-{FA3F6D5D-89A8-6D39-22C0-D930466FF3DE}" dt="2018-11-16T08:40:11.006" v="1570" actId="20577"/>
          <ac:spMkLst>
            <pc:docMk/>
            <pc:sldMk cId="2340147994" sldId="267"/>
            <ac:spMk id="3" creationId="{9B976F6F-660A-4F09-99B2-51859A6453C7}"/>
          </ac:spMkLst>
        </pc:spChg>
      </pc:sldChg>
      <pc:sldChg chg="addSp delSp modSp add replId">
        <pc:chgData name="Christoffer Parkkila" userId="S::cpa16002@student.mdh.se::95baa5ff-df8e-4dd5-b974-609c00dbd6b6" providerId="AD" clId="Web-{FA3F6D5D-89A8-6D39-22C0-D930466FF3DE}" dt="2018-11-16T09:08:39.936" v="2265"/>
        <pc:sldMkLst>
          <pc:docMk/>
          <pc:sldMk cId="1426108772" sldId="268"/>
        </pc:sldMkLst>
        <pc:spChg chg="del">
          <ac:chgData name="Christoffer Parkkila" userId="S::cpa16002@student.mdh.se::95baa5ff-df8e-4dd5-b974-609c00dbd6b6" providerId="AD" clId="Web-{FA3F6D5D-89A8-6D39-22C0-D930466FF3DE}" dt="2018-11-16T09:08:39.936" v="2265"/>
          <ac:spMkLst>
            <pc:docMk/>
            <pc:sldMk cId="1426108772" sldId="268"/>
            <ac:spMk id="3" creationId="{9B976F6F-660A-4F09-99B2-51859A6453C7}"/>
          </ac:spMkLst>
        </pc:spChg>
        <pc:picChg chg="add mod ord">
          <ac:chgData name="Christoffer Parkkila" userId="S::cpa16002@student.mdh.se::95baa5ff-df8e-4dd5-b974-609c00dbd6b6" providerId="AD" clId="Web-{FA3F6D5D-89A8-6D39-22C0-D930466FF3DE}" dt="2018-11-16T09:08:39.936" v="2265"/>
          <ac:picMkLst>
            <pc:docMk/>
            <pc:sldMk cId="1426108772" sldId="268"/>
            <ac:picMk id="4" creationId="{094EF790-B63E-4DCB-84F0-5CCE7127891B}"/>
          </ac:picMkLst>
        </pc:picChg>
      </pc:sldChg>
      <pc:sldChg chg="modSp new">
        <pc:chgData name="Christoffer Parkkila" userId="S::cpa16002@student.mdh.se::95baa5ff-df8e-4dd5-b974-609c00dbd6b6" providerId="AD" clId="Web-{FA3F6D5D-89A8-6D39-22C0-D930466FF3DE}" dt="2018-11-16T09:07:25.577" v="2263" actId="20577"/>
        <pc:sldMkLst>
          <pc:docMk/>
          <pc:sldMk cId="3936211121" sldId="269"/>
        </pc:sldMkLst>
        <pc:spChg chg="mod">
          <ac:chgData name="Christoffer Parkkila" userId="S::cpa16002@student.mdh.se::95baa5ff-df8e-4dd5-b974-609c00dbd6b6" providerId="AD" clId="Web-{FA3F6D5D-89A8-6D39-22C0-D930466FF3DE}" dt="2018-11-16T08:40:32.818" v="1579" actId="20577"/>
          <ac:spMkLst>
            <pc:docMk/>
            <pc:sldMk cId="3936211121" sldId="269"/>
            <ac:spMk id="2" creationId="{C7F609CF-4A9C-4452-9F31-A9EF2DFCE50C}"/>
          </ac:spMkLst>
        </pc:spChg>
        <pc:spChg chg="mod">
          <ac:chgData name="Christoffer Parkkila" userId="S::cpa16002@student.mdh.se::95baa5ff-df8e-4dd5-b974-609c00dbd6b6" providerId="AD" clId="Web-{FA3F6D5D-89A8-6D39-22C0-D930466FF3DE}" dt="2018-11-16T09:07:25.577" v="2263" actId="20577"/>
          <ac:spMkLst>
            <pc:docMk/>
            <pc:sldMk cId="3936211121" sldId="269"/>
            <ac:spMk id="3" creationId="{71DC24CA-3C8E-4E1A-86DE-211E49F7322A}"/>
          </ac:spMkLst>
        </pc:spChg>
      </pc:sldChg>
      <pc:sldChg chg="addSp delSp modSp new">
        <pc:chgData name="Christoffer Parkkila" userId="S::cpa16002@student.mdh.se::95baa5ff-df8e-4dd5-b974-609c00dbd6b6" providerId="AD" clId="Web-{FA3F6D5D-89A8-6D39-22C0-D930466FF3DE}" dt="2018-11-16T09:09:05.451" v="2270"/>
        <pc:sldMkLst>
          <pc:docMk/>
          <pc:sldMk cId="1931152649" sldId="270"/>
        </pc:sldMkLst>
        <pc:spChg chg="mod">
          <ac:chgData name="Christoffer Parkkila" userId="S::cpa16002@student.mdh.se::95baa5ff-df8e-4dd5-b974-609c00dbd6b6" providerId="AD" clId="Web-{FA3F6D5D-89A8-6D39-22C0-D930466FF3DE}" dt="2018-11-16T09:08:59.748" v="2267" actId="20577"/>
          <ac:spMkLst>
            <pc:docMk/>
            <pc:sldMk cId="1931152649" sldId="270"/>
            <ac:spMk id="2" creationId="{EA8DD6BE-04F5-4C39-B8E5-2397574AFB1D}"/>
          </ac:spMkLst>
        </pc:spChg>
        <pc:spChg chg="del">
          <ac:chgData name="Christoffer Parkkila" userId="S::cpa16002@student.mdh.se::95baa5ff-df8e-4dd5-b974-609c00dbd6b6" providerId="AD" clId="Web-{FA3F6D5D-89A8-6D39-22C0-D930466FF3DE}" dt="2018-11-16T09:09:05.451" v="2270"/>
          <ac:spMkLst>
            <pc:docMk/>
            <pc:sldMk cId="1931152649" sldId="270"/>
            <ac:spMk id="3" creationId="{A4CB63D1-E61C-4375-B005-BEBCDAEFE55A}"/>
          </ac:spMkLst>
        </pc:spChg>
        <pc:picChg chg="add mod ord">
          <ac:chgData name="Christoffer Parkkila" userId="S::cpa16002@student.mdh.se::95baa5ff-df8e-4dd5-b974-609c00dbd6b6" providerId="AD" clId="Web-{FA3F6D5D-89A8-6D39-22C0-D930466FF3DE}" dt="2018-11-16T09:09:05.451" v="2270"/>
          <ac:picMkLst>
            <pc:docMk/>
            <pc:sldMk cId="1931152649" sldId="270"/>
            <ac:picMk id="4" creationId="{6216AB83-B9C5-4773-B900-A5F05C762F5C}"/>
          </ac:picMkLst>
        </pc:picChg>
      </pc:sldChg>
    </pc:docChg>
  </pc:docChgLst>
  <pc:docChgLst>
    <pc:chgData name="Osamah Haitham Sabhan Al-Braichi" userId="S::oai16001@student.mdh.se::6a6f6781-f0b9-4d78-85ed-f068d48947fc" providerId="AD" clId="Web-{12373774-F7B3-9D71-29C1-0B0AED1636F4}"/>
    <pc:docChg chg="modSld">
      <pc:chgData name="Osamah Haitham Sabhan Al-Braichi" userId="S::oai16001@student.mdh.se::6a6f6781-f0b9-4d78-85ed-f068d48947fc" providerId="AD" clId="Web-{12373774-F7B3-9D71-29C1-0B0AED1636F4}" dt="2018-11-26T12:28:10.428" v="41"/>
      <pc:docMkLst>
        <pc:docMk/>
      </pc:docMkLst>
      <pc:sldChg chg="modSp">
        <pc:chgData name="Osamah Haitham Sabhan Al-Braichi" userId="S::oai16001@student.mdh.se::6a6f6781-f0b9-4d78-85ed-f068d48947fc" providerId="AD" clId="Web-{12373774-F7B3-9D71-29C1-0B0AED1636F4}" dt="2018-11-26T12:28:10.428" v="41"/>
        <pc:sldMkLst>
          <pc:docMk/>
          <pc:sldMk cId="3497879140" sldId="261"/>
        </pc:sldMkLst>
        <pc:graphicFrameChg chg="mod modGraphic">
          <ac:chgData name="Osamah Haitham Sabhan Al-Braichi" userId="S::oai16001@student.mdh.se::6a6f6781-f0b9-4d78-85ed-f068d48947fc" providerId="AD" clId="Web-{12373774-F7B3-9D71-29C1-0B0AED1636F4}" dt="2018-11-26T12:28:10.428" v="41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Osamah Haitham Sabhan Al-Braichi" userId="S::oai16001@student.mdh.se::6a6f6781-f0b9-4d78-85ed-f068d48947fc" providerId="AD" clId="Web-{12373774-F7B3-9D71-29C1-0B0AED1636F4}" dt="2018-11-26T12:01:34.138" v="8" actId="20577"/>
        <pc:sldMkLst>
          <pc:docMk/>
          <pc:sldMk cId="667155748" sldId="273"/>
        </pc:sldMkLst>
        <pc:spChg chg="mod">
          <ac:chgData name="Osamah Haitham Sabhan Al-Braichi" userId="S::oai16001@student.mdh.se::6a6f6781-f0b9-4d78-85ed-f068d48947fc" providerId="AD" clId="Web-{12373774-F7B3-9D71-29C1-0B0AED1636F4}" dt="2018-11-26T12:01:34.138" v="8" actId="20577"/>
          <ac:spMkLst>
            <pc:docMk/>
            <pc:sldMk cId="667155748" sldId="273"/>
            <ac:spMk id="3" creationId="{7961D31B-27F4-430A-8112-1CDA60FF17C7}"/>
          </ac:spMkLst>
        </pc:spChg>
      </pc:sldChg>
    </pc:docChg>
  </pc:docChgLst>
  <pc:docChgLst>
    <pc:chgData name="Filip Andersson" userId="S::fan15003@student.mdh.se::97713224-4c1e-4221-8a5e-ffb1436f3fec" providerId="AD" clId="Web-{12B33BF5-6ECA-1ECC-E454-22237EFA6326}"/>
    <pc:docChg chg="delSld modSld">
      <pc:chgData name="Filip Andersson" userId="S::fan15003@student.mdh.se::97713224-4c1e-4221-8a5e-ffb1436f3fec" providerId="AD" clId="Web-{12B33BF5-6ECA-1ECC-E454-22237EFA6326}" dt="2018-11-29T14:30:18.780" v="466"/>
      <pc:docMkLst>
        <pc:docMk/>
      </pc:docMkLst>
      <pc:sldChg chg="modSp">
        <pc:chgData name="Filip Andersson" userId="S::fan15003@student.mdh.se::97713224-4c1e-4221-8a5e-ffb1436f3fec" providerId="AD" clId="Web-{12B33BF5-6ECA-1ECC-E454-22237EFA6326}" dt="2018-11-29T14:12:11.723" v="10" actId="20577"/>
        <pc:sldMkLst>
          <pc:docMk/>
          <pc:sldMk cId="109857222" sldId="256"/>
        </pc:sldMkLst>
        <pc:spChg chg="mod">
          <ac:chgData name="Filip Andersson" userId="S::fan15003@student.mdh.se::97713224-4c1e-4221-8a5e-ffb1436f3fec" providerId="AD" clId="Web-{12B33BF5-6ECA-1ECC-E454-22237EFA6326}" dt="2018-11-29T14:11:59.488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Filip Andersson" userId="S::fan15003@student.mdh.se::97713224-4c1e-4221-8a5e-ffb1436f3fec" providerId="AD" clId="Web-{12B33BF5-6ECA-1ECC-E454-22237EFA6326}" dt="2018-11-29T14:12:11.723" v="1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Filip Andersson" userId="S::fan15003@student.mdh.se::97713224-4c1e-4221-8a5e-ffb1436f3fec" providerId="AD" clId="Web-{12B33BF5-6ECA-1ECC-E454-22237EFA6326}" dt="2018-11-29T14:17:55.143" v="172" actId="20577"/>
        <pc:sldMkLst>
          <pc:docMk/>
          <pc:sldMk cId="3091032852" sldId="258"/>
        </pc:sldMkLst>
        <pc:spChg chg="mod">
          <ac:chgData name="Filip Andersson" userId="S::fan15003@student.mdh.se::97713224-4c1e-4221-8a5e-ffb1436f3fec" providerId="AD" clId="Web-{12B33BF5-6ECA-1ECC-E454-22237EFA6326}" dt="2018-11-29T14:17:55.143" v="172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Filip Andersson" userId="S::fan15003@student.mdh.se::97713224-4c1e-4221-8a5e-ffb1436f3fec" providerId="AD" clId="Web-{12B33BF5-6ECA-1ECC-E454-22237EFA6326}" dt="2018-11-29T14:12:52.240" v="19" actId="20577"/>
        <pc:sldMkLst>
          <pc:docMk/>
          <pc:sldMk cId="2053813841" sldId="259"/>
        </pc:sldMkLst>
        <pc:spChg chg="mod">
          <ac:chgData name="Filip Andersson" userId="S::fan15003@student.mdh.se::97713224-4c1e-4221-8a5e-ffb1436f3fec" providerId="AD" clId="Web-{12B33BF5-6ECA-1ECC-E454-22237EFA6326}" dt="2018-11-29T14:12:52.240" v="19" actId="20577"/>
          <ac:spMkLst>
            <pc:docMk/>
            <pc:sldMk cId="2053813841" sldId="259"/>
            <ac:spMk id="3" creationId="{5F9A09E3-BA15-44AE-AE56-F51DAA543F79}"/>
          </ac:spMkLst>
        </pc:spChg>
      </pc:sldChg>
      <pc:sldChg chg="modSp">
        <pc:chgData name="Filip Andersson" userId="S::fan15003@student.mdh.se::97713224-4c1e-4221-8a5e-ffb1436f3fec" providerId="AD" clId="Web-{12B33BF5-6ECA-1ECC-E454-22237EFA6326}" dt="2018-11-29T14:30:18.780" v="466"/>
        <pc:sldMkLst>
          <pc:docMk/>
          <pc:sldMk cId="3497879140" sldId="261"/>
        </pc:sldMkLst>
        <pc:graphicFrameChg chg="mod modGraphic">
          <ac:chgData name="Filip Andersson" userId="S::fan15003@student.mdh.se::97713224-4c1e-4221-8a5e-ffb1436f3fec" providerId="AD" clId="Web-{12B33BF5-6ECA-1ECC-E454-22237EFA6326}" dt="2018-11-29T14:30:18.780" v="466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Filip Andersson" userId="S::fan15003@student.mdh.se::97713224-4c1e-4221-8a5e-ffb1436f3fec" providerId="AD" clId="Web-{12B33BF5-6ECA-1ECC-E454-22237EFA6326}" dt="2018-11-29T14:15:39.278" v="110" actId="20577"/>
        <pc:sldMkLst>
          <pc:docMk/>
          <pc:sldMk cId="2768484632" sldId="262"/>
        </pc:sldMkLst>
        <pc:spChg chg="mod">
          <ac:chgData name="Filip Andersson" userId="S::fan15003@student.mdh.se::97713224-4c1e-4221-8a5e-ffb1436f3fec" providerId="AD" clId="Web-{12B33BF5-6ECA-1ECC-E454-22237EFA6326}" dt="2018-11-29T14:15:39.278" v="110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Filip Andersson" userId="S::fan15003@student.mdh.se::97713224-4c1e-4221-8a5e-ffb1436f3fec" providerId="AD" clId="Web-{12B33BF5-6ECA-1ECC-E454-22237EFA6326}" dt="2018-11-29T14:17:41.158" v="168" actId="20577"/>
        <pc:sldMkLst>
          <pc:docMk/>
          <pc:sldMk cId="2711951037" sldId="263"/>
        </pc:sldMkLst>
        <pc:spChg chg="mod">
          <ac:chgData name="Filip Andersson" userId="S::fan15003@student.mdh.se::97713224-4c1e-4221-8a5e-ffb1436f3fec" providerId="AD" clId="Web-{12B33BF5-6ECA-1ECC-E454-22237EFA6326}" dt="2018-11-29T14:17:41.158" v="168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modSp">
        <pc:chgData name="Filip Andersson" userId="S::fan15003@student.mdh.se::97713224-4c1e-4221-8a5e-ffb1436f3fec" providerId="AD" clId="Web-{12B33BF5-6ECA-1ECC-E454-22237EFA6326}" dt="2018-11-29T14:23:54.345" v="372" actId="20577"/>
        <pc:sldMkLst>
          <pc:docMk/>
          <pc:sldMk cId="2635634562" sldId="265"/>
        </pc:sldMkLst>
        <pc:spChg chg="mod">
          <ac:chgData name="Filip Andersson" userId="S::fan15003@student.mdh.se::97713224-4c1e-4221-8a5e-ffb1436f3fec" providerId="AD" clId="Web-{12B33BF5-6ECA-1ECC-E454-22237EFA6326}" dt="2018-11-29T14:23:54.345" v="372" actId="20577"/>
          <ac:spMkLst>
            <pc:docMk/>
            <pc:sldMk cId="2635634562" sldId="265"/>
            <ac:spMk id="3" creationId="{6BDD3F7D-EED7-4EEB-B26C-01B5F2D460CD}"/>
          </ac:spMkLst>
        </pc:spChg>
      </pc:sldChg>
      <pc:sldChg chg="delSp modSp">
        <pc:chgData name="Filip Andersson" userId="S::fan15003@student.mdh.se::97713224-4c1e-4221-8a5e-ffb1436f3fec" providerId="AD" clId="Web-{12B33BF5-6ECA-1ECC-E454-22237EFA6326}" dt="2018-11-29T14:20:04.086" v="206" actId="20577"/>
        <pc:sldMkLst>
          <pc:docMk/>
          <pc:sldMk cId="2961442656" sldId="266"/>
        </pc:sldMkLst>
        <pc:spChg chg="mod">
          <ac:chgData name="Filip Andersson" userId="S::fan15003@student.mdh.se::97713224-4c1e-4221-8a5e-ffb1436f3fec" providerId="AD" clId="Web-{12B33BF5-6ECA-1ECC-E454-22237EFA6326}" dt="2018-11-29T14:20:04.086" v="206" actId="20577"/>
          <ac:spMkLst>
            <pc:docMk/>
            <pc:sldMk cId="2961442656" sldId="266"/>
            <ac:spMk id="3" creationId="{9B976F6F-660A-4F09-99B2-51859A6453C7}"/>
          </ac:spMkLst>
        </pc:spChg>
        <pc:picChg chg="del">
          <ac:chgData name="Filip Andersson" userId="S::fan15003@student.mdh.se::97713224-4c1e-4221-8a5e-ffb1436f3fec" providerId="AD" clId="Web-{12B33BF5-6ECA-1ECC-E454-22237EFA6326}" dt="2018-11-29T14:13:48.758" v="27"/>
          <ac:picMkLst>
            <pc:docMk/>
            <pc:sldMk cId="2961442656" sldId="266"/>
            <ac:picMk id="5" creationId="{79B817E3-30D1-4521-8F1C-B9A453A8EA8A}"/>
          </ac:picMkLst>
        </pc:picChg>
      </pc:sldChg>
      <pc:sldChg chg="del">
        <pc:chgData name="Filip Andersson" userId="S::fan15003@student.mdh.se::97713224-4c1e-4221-8a5e-ffb1436f3fec" providerId="AD" clId="Web-{12B33BF5-6ECA-1ECC-E454-22237EFA6326}" dt="2018-11-29T14:15:27.059" v="104"/>
        <pc:sldMkLst>
          <pc:docMk/>
          <pc:sldMk cId="3936211121" sldId="269"/>
        </pc:sldMkLst>
      </pc:sldChg>
      <pc:sldChg chg="modSp">
        <pc:chgData name="Filip Andersson" userId="S::fan15003@student.mdh.se::97713224-4c1e-4221-8a5e-ffb1436f3fec" providerId="AD" clId="Web-{12B33BF5-6ECA-1ECC-E454-22237EFA6326}" dt="2018-11-29T14:22:17.529" v="316" actId="20577"/>
        <pc:sldMkLst>
          <pc:docMk/>
          <pc:sldMk cId="2411173395" sldId="271"/>
        </pc:sldMkLst>
        <pc:spChg chg="mod">
          <ac:chgData name="Filip Andersson" userId="S::fan15003@student.mdh.se::97713224-4c1e-4221-8a5e-ffb1436f3fec" providerId="AD" clId="Web-{12B33BF5-6ECA-1ECC-E454-22237EFA6326}" dt="2018-11-29T14:22:17.529" v="316" actId="20577"/>
          <ac:spMkLst>
            <pc:docMk/>
            <pc:sldMk cId="2411173395" sldId="271"/>
            <ac:spMk id="3" creationId="{6BDD3F7D-EED7-4EEB-B26C-01B5F2D460CD}"/>
          </ac:spMkLst>
        </pc:spChg>
      </pc:sldChg>
      <pc:sldChg chg="delSp modSp">
        <pc:chgData name="Filip Andersson" userId="S::fan15003@student.mdh.se::97713224-4c1e-4221-8a5e-ffb1436f3fec" providerId="AD" clId="Web-{12B33BF5-6ECA-1ECC-E454-22237EFA6326}" dt="2018-11-29T14:24:19.097" v="379" actId="20577"/>
        <pc:sldMkLst>
          <pc:docMk/>
          <pc:sldMk cId="791378248" sldId="272"/>
        </pc:sldMkLst>
        <pc:spChg chg="mod">
          <ac:chgData name="Filip Andersson" userId="S::fan15003@student.mdh.se::97713224-4c1e-4221-8a5e-ffb1436f3fec" providerId="AD" clId="Web-{12B33BF5-6ECA-1ECC-E454-22237EFA6326}" dt="2018-11-29T14:24:19.097" v="379" actId="20577"/>
          <ac:spMkLst>
            <pc:docMk/>
            <pc:sldMk cId="791378248" sldId="272"/>
            <ac:spMk id="3" creationId="{6BDD3F7D-EED7-4EEB-B26C-01B5F2D460CD}"/>
          </ac:spMkLst>
        </pc:spChg>
        <pc:picChg chg="del">
          <ac:chgData name="Filip Andersson" userId="S::fan15003@student.mdh.se::97713224-4c1e-4221-8a5e-ffb1436f3fec" providerId="AD" clId="Web-{12B33BF5-6ECA-1ECC-E454-22237EFA6326}" dt="2018-11-29T14:15:13.262" v="98"/>
          <ac:picMkLst>
            <pc:docMk/>
            <pc:sldMk cId="791378248" sldId="272"/>
            <ac:picMk id="4" creationId="{F7A397F7-5981-429D-8C8A-CB7A140355EC}"/>
          </ac:picMkLst>
        </pc:picChg>
      </pc:sldChg>
      <pc:sldChg chg="modSp">
        <pc:chgData name="Filip Andersson" userId="S::fan15003@student.mdh.se::97713224-4c1e-4221-8a5e-ffb1436f3fec" providerId="AD" clId="Web-{12B33BF5-6ECA-1ECC-E454-22237EFA6326}" dt="2018-11-29T14:15:42.732" v="112" actId="20577"/>
        <pc:sldMkLst>
          <pc:docMk/>
          <pc:sldMk cId="667155748" sldId="273"/>
        </pc:sldMkLst>
        <pc:spChg chg="mod">
          <ac:chgData name="Filip Andersson" userId="S::fan15003@student.mdh.se::97713224-4c1e-4221-8a5e-ffb1436f3fec" providerId="AD" clId="Web-{12B33BF5-6ECA-1ECC-E454-22237EFA6326}" dt="2018-11-29T14:15:42.732" v="112" actId="20577"/>
          <ac:spMkLst>
            <pc:docMk/>
            <pc:sldMk cId="667155748" sldId="273"/>
            <ac:spMk id="3" creationId="{7961D31B-27F4-430A-8112-1CDA60FF17C7}"/>
          </ac:spMkLst>
        </pc:spChg>
      </pc:sldChg>
      <pc:sldChg chg="delSp modSp">
        <pc:chgData name="Filip Andersson" userId="S::fan15003@student.mdh.se::97713224-4c1e-4221-8a5e-ffb1436f3fec" providerId="AD" clId="Web-{12B33BF5-6ECA-1ECC-E454-22237EFA6326}" dt="2018-11-29T14:24:05.018" v="377" actId="20577"/>
        <pc:sldMkLst>
          <pc:docMk/>
          <pc:sldMk cId="704345067" sldId="275"/>
        </pc:sldMkLst>
        <pc:spChg chg="mod">
          <ac:chgData name="Filip Andersson" userId="S::fan15003@student.mdh.se::97713224-4c1e-4221-8a5e-ffb1436f3fec" providerId="AD" clId="Web-{12B33BF5-6ECA-1ECC-E454-22237EFA6326}" dt="2018-11-29T14:24:05.018" v="377" actId="20577"/>
          <ac:spMkLst>
            <pc:docMk/>
            <pc:sldMk cId="704345067" sldId="275"/>
            <ac:spMk id="3" creationId="{6BDD3F7D-EED7-4EEB-B26C-01B5F2D460CD}"/>
          </ac:spMkLst>
        </pc:spChg>
        <pc:picChg chg="del">
          <ac:chgData name="Filip Andersson" userId="S::fan15003@student.mdh.se::97713224-4c1e-4221-8a5e-ffb1436f3fec" providerId="AD" clId="Web-{12B33BF5-6ECA-1ECC-E454-22237EFA6326}" dt="2018-11-29T14:13:53.930" v="36"/>
          <ac:picMkLst>
            <pc:docMk/>
            <pc:sldMk cId="704345067" sldId="275"/>
            <ac:picMk id="5" creationId="{B35AD6CB-0569-4148-81B9-22706C599A51}"/>
          </ac:picMkLst>
        </pc:picChg>
      </pc:sldChg>
    </pc:docChg>
  </pc:docChgLst>
  <pc:docChgLst>
    <pc:chgData name="Mohammed Abusamaan" userId="S::man18071@student.mdh.se::8f5565fa-aa11-4619-9f26-fb1db65373c6" providerId="AD" clId="Web-{8AFB6908-94D4-44B1-8F00-713ECC736B53}"/>
    <pc:docChg chg="modSld">
      <pc:chgData name="Mohammed Abusamaan" userId="S::man18071@student.mdh.se::8f5565fa-aa11-4619-9f26-fb1db65373c6" providerId="AD" clId="Web-{8AFB6908-94D4-44B1-8F00-713ECC736B53}" dt="2018-11-19T12:33:29.910" v="1" actId="1076"/>
      <pc:docMkLst>
        <pc:docMk/>
      </pc:docMkLst>
      <pc:sldChg chg="modSp">
        <pc:chgData name="Mohammed Abusamaan" userId="S::man18071@student.mdh.se::8f5565fa-aa11-4619-9f26-fb1db65373c6" providerId="AD" clId="Web-{8AFB6908-94D4-44B1-8F00-713ECC736B53}" dt="2018-11-19T12:33:29.910" v="1" actId="1076"/>
        <pc:sldMkLst>
          <pc:docMk/>
          <pc:sldMk cId="2961442656" sldId="266"/>
        </pc:sldMkLst>
        <pc:picChg chg="mod">
          <ac:chgData name="Mohammed Abusamaan" userId="S::man18071@student.mdh.se::8f5565fa-aa11-4619-9f26-fb1db65373c6" providerId="AD" clId="Web-{8AFB6908-94D4-44B1-8F00-713ECC736B53}" dt="2018-11-19T12:33:29.910" v="1" actId="1076"/>
          <ac:picMkLst>
            <pc:docMk/>
            <pc:sldMk cId="2961442656" sldId="266"/>
            <ac:picMk id="4" creationId="{904A06A5-448B-40B5-BD96-9111D9A45A3D}"/>
          </ac:picMkLst>
        </pc:picChg>
      </pc:sldChg>
    </pc:docChg>
  </pc:docChgLst>
  <pc:docChgLst>
    <pc:chgData name="Erika Weilander" userId="S::ewr15002@student.mdh.se::c0bf1b55-8eeb-426d-b8e4-9439ebf6e844" providerId="AD" clId="Web-{D050AF8F-5E77-6DAD-B7E0-A1849E2F32A2}"/>
    <pc:docChg chg="addSld delSld modSld sldOrd">
      <pc:chgData name="Erika Weilander" userId="S::ewr15002@student.mdh.se::c0bf1b55-8eeb-426d-b8e4-9439ebf6e844" providerId="AD" clId="Web-{D050AF8F-5E77-6DAD-B7E0-A1849E2F32A2}" dt="2018-11-26T12:10:07.489" v="1416" actId="20577"/>
      <pc:docMkLst>
        <pc:docMk/>
      </pc:docMkLst>
      <pc:sldChg chg="modSp">
        <pc:chgData name="Erika Weilander" userId="S::ewr15002@student.mdh.se::c0bf1b55-8eeb-426d-b8e4-9439ebf6e844" providerId="AD" clId="Web-{D050AF8F-5E77-6DAD-B7E0-A1849E2F32A2}" dt="2018-11-26T11:40:38.144" v="818" actId="20577"/>
        <pc:sldMkLst>
          <pc:docMk/>
          <pc:sldMk cId="3091032852" sldId="258"/>
        </pc:sldMkLst>
        <pc:spChg chg="mod">
          <ac:chgData name="Erika Weilander" userId="S::ewr15002@student.mdh.se::c0bf1b55-8eeb-426d-b8e4-9439ebf6e844" providerId="AD" clId="Web-{D050AF8F-5E77-6DAD-B7E0-A1849E2F32A2}" dt="2018-11-26T11:40:38.144" v="818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 ord">
        <pc:chgData name="Erika Weilander" userId="S::ewr15002@student.mdh.se::c0bf1b55-8eeb-426d-b8e4-9439ebf6e844" providerId="AD" clId="Web-{D050AF8F-5E77-6DAD-B7E0-A1849E2F32A2}" dt="2018-11-26T09:42:21.896" v="639" actId="1076"/>
        <pc:sldMkLst>
          <pc:docMk/>
          <pc:sldMk cId="3497879140" sldId="261"/>
        </pc:sldMkLst>
        <pc:graphicFrameChg chg="mod modGraphic">
          <ac:chgData name="Erika Weilander" userId="S::ewr15002@student.mdh.se::c0bf1b55-8eeb-426d-b8e4-9439ebf6e844" providerId="AD" clId="Web-{D050AF8F-5E77-6DAD-B7E0-A1849E2F32A2}" dt="2018-11-26T09:42:21.896" v="639" actId="1076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Erika Weilander" userId="S::ewr15002@student.mdh.se::c0bf1b55-8eeb-426d-b8e4-9439ebf6e844" providerId="AD" clId="Web-{D050AF8F-5E77-6DAD-B7E0-A1849E2F32A2}" dt="2018-11-26T12:05:40.221" v="1411" actId="20577"/>
        <pc:sldMkLst>
          <pc:docMk/>
          <pc:sldMk cId="2768484632" sldId="262"/>
        </pc:sldMkLst>
        <pc:spChg chg="mod">
          <ac:chgData name="Erika Weilander" userId="S::ewr15002@student.mdh.se::c0bf1b55-8eeb-426d-b8e4-9439ebf6e844" providerId="AD" clId="Web-{D050AF8F-5E77-6DAD-B7E0-A1849E2F32A2}" dt="2018-11-26T12:05:40.221" v="1411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Erika Weilander" userId="S::ewr15002@student.mdh.se::c0bf1b55-8eeb-426d-b8e4-9439ebf6e844" providerId="AD" clId="Web-{D050AF8F-5E77-6DAD-B7E0-A1849E2F32A2}" dt="2018-11-26T12:09:40.926" v="1414" actId="20577"/>
        <pc:sldMkLst>
          <pc:docMk/>
          <pc:sldMk cId="2711951037" sldId="263"/>
        </pc:sldMkLst>
        <pc:spChg chg="mod">
          <ac:chgData name="Erika Weilander" userId="S::ewr15002@student.mdh.se::c0bf1b55-8eeb-426d-b8e4-9439ebf6e844" providerId="AD" clId="Web-{D050AF8F-5E77-6DAD-B7E0-A1849E2F32A2}" dt="2018-11-26T12:09:40.926" v="1414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modSp add del">
        <pc:chgData name="Erika Weilander" userId="S::ewr15002@student.mdh.se::c0bf1b55-8eeb-426d-b8e4-9439ebf6e844" providerId="AD" clId="Web-{D050AF8F-5E77-6DAD-B7E0-A1849E2F32A2}" dt="2018-11-26T11:44:04.130" v="853" actId="20577"/>
        <pc:sldMkLst>
          <pc:docMk/>
          <pc:sldMk cId="2635634562" sldId="265"/>
        </pc:sldMkLst>
        <pc:spChg chg="mod">
          <ac:chgData name="Erika Weilander" userId="S::ewr15002@student.mdh.se::c0bf1b55-8eeb-426d-b8e4-9439ebf6e844" providerId="AD" clId="Web-{D050AF8F-5E77-6DAD-B7E0-A1849E2F32A2}" dt="2018-11-26T11:44:04.130" v="853" actId="20577"/>
          <ac:spMkLst>
            <pc:docMk/>
            <pc:sldMk cId="2635634562" sldId="265"/>
            <ac:spMk id="3" creationId="{6BDD3F7D-EED7-4EEB-B26C-01B5F2D460CD}"/>
          </ac:spMkLst>
        </pc:spChg>
      </pc:sldChg>
      <pc:sldChg chg="add del">
        <pc:chgData name="Erika Weilander" userId="S::ewr15002@student.mdh.se::c0bf1b55-8eeb-426d-b8e4-9439ebf6e844" providerId="AD" clId="Web-{D050AF8F-5E77-6DAD-B7E0-A1849E2F32A2}" dt="2018-11-26T09:32:20.661" v="53"/>
        <pc:sldMkLst>
          <pc:docMk/>
          <pc:sldMk cId="2961442656" sldId="266"/>
        </pc:sldMkLst>
      </pc:sldChg>
      <pc:sldChg chg="modSp">
        <pc:chgData name="Erika Weilander" userId="S::ewr15002@student.mdh.se::c0bf1b55-8eeb-426d-b8e4-9439ebf6e844" providerId="AD" clId="Web-{D050AF8F-5E77-6DAD-B7E0-A1849E2F32A2}" dt="2018-11-26T11:35:09.158" v="774" actId="20577"/>
        <pc:sldMkLst>
          <pc:docMk/>
          <pc:sldMk cId="2411173395" sldId="271"/>
        </pc:sldMkLst>
        <pc:spChg chg="mod">
          <ac:chgData name="Erika Weilander" userId="S::ewr15002@student.mdh.se::c0bf1b55-8eeb-426d-b8e4-9439ebf6e844" providerId="AD" clId="Web-{D050AF8F-5E77-6DAD-B7E0-A1849E2F32A2}" dt="2018-11-26T11:35:09.158" v="774" actId="20577"/>
          <ac:spMkLst>
            <pc:docMk/>
            <pc:sldMk cId="2411173395" sldId="271"/>
            <ac:spMk id="3" creationId="{6BDD3F7D-EED7-4EEB-B26C-01B5F2D460CD}"/>
          </ac:spMkLst>
        </pc:spChg>
      </pc:sldChg>
      <pc:sldChg chg="modSp">
        <pc:chgData name="Erika Weilander" userId="S::ewr15002@student.mdh.se::c0bf1b55-8eeb-426d-b8e4-9439ebf6e844" providerId="AD" clId="Web-{D050AF8F-5E77-6DAD-B7E0-A1849E2F32A2}" dt="2018-11-26T09:32:46.239" v="61" actId="1076"/>
        <pc:sldMkLst>
          <pc:docMk/>
          <pc:sldMk cId="791378248" sldId="272"/>
        </pc:sldMkLst>
        <pc:spChg chg="mod">
          <ac:chgData name="Erika Weilander" userId="S::ewr15002@student.mdh.se::c0bf1b55-8eeb-426d-b8e4-9439ebf6e844" providerId="AD" clId="Web-{D050AF8F-5E77-6DAD-B7E0-A1849E2F32A2}" dt="2018-11-26T09:32:44.364" v="59" actId="20577"/>
          <ac:spMkLst>
            <pc:docMk/>
            <pc:sldMk cId="791378248" sldId="272"/>
            <ac:spMk id="3" creationId="{6BDD3F7D-EED7-4EEB-B26C-01B5F2D460CD}"/>
          </ac:spMkLst>
        </pc:spChg>
        <pc:picChg chg="mod">
          <ac:chgData name="Erika Weilander" userId="S::ewr15002@student.mdh.se::c0bf1b55-8eeb-426d-b8e4-9439ebf6e844" providerId="AD" clId="Web-{D050AF8F-5E77-6DAD-B7E0-A1849E2F32A2}" dt="2018-11-26T09:32:46.239" v="61" actId="1076"/>
          <ac:picMkLst>
            <pc:docMk/>
            <pc:sldMk cId="791378248" sldId="272"/>
            <ac:picMk id="4" creationId="{F7A397F7-5981-429D-8C8A-CB7A140355EC}"/>
          </ac:picMkLst>
        </pc:picChg>
      </pc:sldChg>
      <pc:sldChg chg="modSp">
        <pc:chgData name="Erika Weilander" userId="S::ewr15002@student.mdh.se::c0bf1b55-8eeb-426d-b8e4-9439ebf6e844" providerId="AD" clId="Web-{D050AF8F-5E77-6DAD-B7E0-A1849E2F32A2}" dt="2018-11-26T11:58:26.966" v="1149" actId="20577"/>
        <pc:sldMkLst>
          <pc:docMk/>
          <pc:sldMk cId="667155748" sldId="273"/>
        </pc:sldMkLst>
        <pc:spChg chg="mod">
          <ac:chgData name="Erika Weilander" userId="S::ewr15002@student.mdh.se::c0bf1b55-8eeb-426d-b8e4-9439ebf6e844" providerId="AD" clId="Web-{D050AF8F-5E77-6DAD-B7E0-A1849E2F32A2}" dt="2018-11-26T11:58:26.966" v="1149" actId="20577"/>
          <ac:spMkLst>
            <pc:docMk/>
            <pc:sldMk cId="667155748" sldId="273"/>
            <ac:spMk id="3" creationId="{7961D31B-27F4-430A-8112-1CDA60FF17C7}"/>
          </ac:spMkLst>
        </pc:spChg>
      </pc:sldChg>
      <pc:sldChg chg="del">
        <pc:chgData name="Erika Weilander" userId="S::ewr15002@student.mdh.se::c0bf1b55-8eeb-426d-b8e4-9439ebf6e844" providerId="AD" clId="Web-{D050AF8F-5E77-6DAD-B7E0-A1849E2F32A2}" dt="2018-11-26T09:43:14.193" v="640"/>
        <pc:sldMkLst>
          <pc:docMk/>
          <pc:sldMk cId="1760880440" sldId="274"/>
        </pc:sldMkLst>
      </pc:sldChg>
      <pc:sldChg chg="modSp new del">
        <pc:chgData name="Erika Weilander" userId="S::ewr15002@student.mdh.se::c0bf1b55-8eeb-426d-b8e4-9439ebf6e844" providerId="AD" clId="Web-{D050AF8F-5E77-6DAD-B7E0-A1849E2F32A2}" dt="2018-11-26T09:43:18.489" v="642"/>
        <pc:sldMkLst>
          <pc:docMk/>
          <pc:sldMk cId="3445979930" sldId="276"/>
        </pc:sldMkLst>
        <pc:spChg chg="mod">
          <ac:chgData name="Erika Weilander" userId="S::ewr15002@student.mdh.se::c0bf1b55-8eeb-426d-b8e4-9439ebf6e844" providerId="AD" clId="Web-{D050AF8F-5E77-6DAD-B7E0-A1849E2F32A2}" dt="2018-11-26T09:33:13.349" v="71" actId="20577"/>
          <ac:spMkLst>
            <pc:docMk/>
            <pc:sldMk cId="3445979930" sldId="276"/>
            <ac:spMk id="2" creationId="{A8D6455C-B862-4041-BE4B-06AC0A5AA7B3}"/>
          </ac:spMkLst>
        </pc:spChg>
        <pc:spChg chg="mod">
          <ac:chgData name="Erika Weilander" userId="S::ewr15002@student.mdh.se::c0bf1b55-8eeb-426d-b8e4-9439ebf6e844" providerId="AD" clId="Web-{D050AF8F-5E77-6DAD-B7E0-A1849E2F32A2}" dt="2018-11-26T09:35:19.458" v="378" actId="20577"/>
          <ac:spMkLst>
            <pc:docMk/>
            <pc:sldMk cId="3445979930" sldId="276"/>
            <ac:spMk id="3" creationId="{698F32DA-C211-449D-A452-D9A4F739F02A}"/>
          </ac:spMkLst>
        </pc:spChg>
      </pc:sldChg>
      <pc:sldChg chg="new del">
        <pc:chgData name="Erika Weilander" userId="S::ewr15002@student.mdh.se::c0bf1b55-8eeb-426d-b8e4-9439ebf6e844" providerId="AD" clId="Web-{D050AF8F-5E77-6DAD-B7E0-A1849E2F32A2}" dt="2018-11-26T12:04:21.861" v="1368"/>
        <pc:sldMkLst>
          <pc:docMk/>
          <pc:sldMk cId="4217011818" sldId="276"/>
        </pc:sldMkLst>
      </pc:sldChg>
      <pc:sldChg chg="modSp new del">
        <pc:chgData name="Erika Weilander" userId="S::ewr15002@student.mdh.se::c0bf1b55-8eeb-426d-b8e4-9439ebf6e844" providerId="AD" clId="Web-{D050AF8F-5E77-6DAD-B7E0-A1849E2F32A2}" dt="2018-11-26T09:43:16.177" v="641"/>
        <pc:sldMkLst>
          <pc:docMk/>
          <pc:sldMk cId="3839277446" sldId="277"/>
        </pc:sldMkLst>
        <pc:spChg chg="mod">
          <ac:chgData name="Erika Weilander" userId="S::ewr15002@student.mdh.se::c0bf1b55-8eeb-426d-b8e4-9439ebf6e844" providerId="AD" clId="Web-{D050AF8F-5E77-6DAD-B7E0-A1849E2F32A2}" dt="2018-11-26T09:36:04.677" v="405" actId="20577"/>
          <ac:spMkLst>
            <pc:docMk/>
            <pc:sldMk cId="3839277446" sldId="277"/>
            <ac:spMk id="2" creationId="{3EB68F8F-22F0-4E2B-B4CC-2A6F6D9AD235}"/>
          </ac:spMkLst>
        </pc:spChg>
      </pc:sldChg>
    </pc:docChg>
  </pc:docChgLst>
  <pc:docChgLst>
    <pc:chgData name="Erika Weilander" userId="S::ewr15002@student.mdh.se::c0bf1b55-8eeb-426d-b8e4-9439ebf6e844" providerId="AD" clId="Web-{FA5506D8-616A-7E8B-A65A-7FF255B9E677}"/>
    <pc:docChg chg="modSld">
      <pc:chgData name="Erika Weilander" userId="S::ewr15002@student.mdh.se::c0bf1b55-8eeb-426d-b8e4-9439ebf6e844" providerId="AD" clId="Web-{FA5506D8-616A-7E8B-A65A-7FF255B9E677}" dt="2018-11-21T14:54:21.277" v="1"/>
      <pc:docMkLst>
        <pc:docMk/>
      </pc:docMkLst>
      <pc:sldChg chg="modSp">
        <pc:chgData name="Erika Weilander" userId="S::ewr15002@student.mdh.se::c0bf1b55-8eeb-426d-b8e4-9439ebf6e844" providerId="AD" clId="Web-{FA5506D8-616A-7E8B-A65A-7FF255B9E677}" dt="2018-11-21T14:54:21.277" v="1"/>
        <pc:sldMkLst>
          <pc:docMk/>
          <pc:sldMk cId="1931152649" sldId="270"/>
        </pc:sldMkLst>
        <pc:picChg chg="mod">
          <ac:chgData name="Erika Weilander" userId="S::ewr15002@student.mdh.se::c0bf1b55-8eeb-426d-b8e4-9439ebf6e844" providerId="AD" clId="Web-{FA5506D8-616A-7E8B-A65A-7FF255B9E677}" dt="2018-11-21T14:54:21.277" v="1"/>
          <ac:picMkLst>
            <pc:docMk/>
            <pc:sldMk cId="1931152649" sldId="270"/>
            <ac:picMk id="4" creationId="{6216AB83-B9C5-4773-B900-A5F05C762F5C}"/>
          </ac:picMkLst>
        </pc:picChg>
      </pc:sldChg>
    </pc:docChg>
  </pc:docChgLst>
  <pc:docChgLst>
    <pc:chgData name="Osamah Haitham Sabhan Al-Braichi" userId="S::oai16001@student.mdh.se::6a6f6781-f0b9-4d78-85ed-f068d48947fc" providerId="AD" clId="Web-{1E909E4A-33DF-B29B-7239-E22880FA632D}"/>
    <pc:docChg chg="modSld">
      <pc:chgData name="Osamah Haitham Sabhan Al-Braichi" userId="S::oai16001@student.mdh.se::6a6f6781-f0b9-4d78-85ed-f068d48947fc" providerId="AD" clId="Web-{1E909E4A-33DF-B29B-7239-E22880FA632D}" dt="2018-11-25T20:38:28.405" v="470" actId="20577"/>
      <pc:docMkLst>
        <pc:docMk/>
      </pc:docMkLst>
      <pc:sldChg chg="modSp">
        <pc:chgData name="Osamah Haitham Sabhan Al-Braichi" userId="S::oai16001@student.mdh.se::6a6f6781-f0b9-4d78-85ed-f068d48947fc" providerId="AD" clId="Web-{1E909E4A-33DF-B29B-7239-E22880FA632D}" dt="2018-11-25T20:20:11.852" v="2" actId="1076"/>
        <pc:sldMkLst>
          <pc:docMk/>
          <pc:sldMk cId="791378248" sldId="272"/>
        </pc:sldMkLst>
        <pc:picChg chg="mod">
          <ac:chgData name="Osamah Haitham Sabhan Al-Braichi" userId="S::oai16001@student.mdh.se::6a6f6781-f0b9-4d78-85ed-f068d48947fc" providerId="AD" clId="Web-{1E909E4A-33DF-B29B-7239-E22880FA632D}" dt="2018-11-25T20:20:11.852" v="2" actId="1076"/>
          <ac:picMkLst>
            <pc:docMk/>
            <pc:sldMk cId="791378248" sldId="272"/>
            <ac:picMk id="4" creationId="{F7A397F7-5981-429D-8C8A-CB7A140355EC}"/>
          </ac:picMkLst>
        </pc:picChg>
      </pc:sldChg>
      <pc:sldChg chg="modSp">
        <pc:chgData name="Osamah Haitham Sabhan Al-Braichi" userId="S::oai16001@student.mdh.se::6a6f6781-f0b9-4d78-85ed-f068d48947fc" providerId="AD" clId="Web-{1E909E4A-33DF-B29B-7239-E22880FA632D}" dt="2018-11-25T20:37:45.622" v="468" actId="20577"/>
        <pc:sldMkLst>
          <pc:docMk/>
          <pc:sldMk cId="1760880440" sldId="274"/>
        </pc:sldMkLst>
        <pc:spChg chg="mod">
          <ac:chgData name="Osamah Haitham Sabhan Al-Braichi" userId="S::oai16001@student.mdh.se::6a6f6781-f0b9-4d78-85ed-f068d48947fc" providerId="AD" clId="Web-{1E909E4A-33DF-B29B-7239-E22880FA632D}" dt="2018-11-25T20:32:16.221" v="379" actId="20577"/>
          <ac:spMkLst>
            <pc:docMk/>
            <pc:sldMk cId="1760880440" sldId="274"/>
            <ac:spMk id="2" creationId="{C9CD6DCC-47E4-432A-8D23-F5741F959D08}"/>
          </ac:spMkLst>
        </pc:spChg>
        <pc:spChg chg="mod">
          <ac:chgData name="Osamah Haitham Sabhan Al-Braichi" userId="S::oai16001@student.mdh.se::6a6f6781-f0b9-4d78-85ed-f068d48947fc" providerId="AD" clId="Web-{1E909E4A-33DF-B29B-7239-E22880FA632D}" dt="2018-11-25T20:37:45.622" v="468" actId="20577"/>
          <ac:spMkLst>
            <pc:docMk/>
            <pc:sldMk cId="1760880440" sldId="274"/>
            <ac:spMk id="3" creationId="{02D336AF-D3DC-46ED-9C91-B7CA8BB9E81A}"/>
          </ac:spMkLst>
        </pc:spChg>
      </pc:sldChg>
    </pc:docChg>
  </pc:docChgLst>
  <pc:docChgLst>
    <pc:chgData name="Zaid Abed Jaser" userId="S::zar16001@student.mdh.se::425f5a0d-1cc7-4326-be4c-4447d62a2313" providerId="AD" clId="Web-{B1C378BC-BE98-3F71-8D3F-270D0BCA99C3}"/>
    <pc:docChg chg="addSld modSld">
      <pc:chgData name="Zaid Abed Jaser" userId="S::zar16001@student.mdh.se::425f5a0d-1cc7-4326-be4c-4447d62a2313" providerId="AD" clId="Web-{B1C378BC-BE98-3F71-8D3F-270D0BCA99C3}" dt="2018-11-25T20:38:45.356" v="419" actId="20577"/>
      <pc:docMkLst>
        <pc:docMk/>
      </pc:docMkLst>
      <pc:sldChg chg="addSp modSp">
        <pc:chgData name="Zaid Abed Jaser" userId="S::zar16001@student.mdh.se::425f5a0d-1cc7-4326-be4c-4447d62a2313" providerId="AD" clId="Web-{B1C378BC-BE98-3F71-8D3F-270D0BCA99C3}" dt="2018-11-25T20:21:48.288" v="90" actId="20577"/>
        <pc:sldMkLst>
          <pc:docMk/>
          <pc:sldMk cId="2961442656" sldId="266"/>
        </pc:sldMkLst>
        <pc:spChg chg="add mod">
          <ac:chgData name="Zaid Abed Jaser" userId="S::zar16001@student.mdh.se::425f5a0d-1cc7-4326-be4c-4447d62a2313" providerId="AD" clId="Web-{B1C378BC-BE98-3F71-8D3F-270D0BCA99C3}" dt="2018-11-25T20:21:48.288" v="90" actId="20577"/>
          <ac:spMkLst>
            <pc:docMk/>
            <pc:sldMk cId="2961442656" sldId="266"/>
            <ac:spMk id="4" creationId="{D465B688-56D5-4F91-B813-41C5A366D663}"/>
          </ac:spMkLst>
        </pc:spChg>
      </pc:sldChg>
      <pc:sldChg chg="modSp new">
        <pc:chgData name="Zaid Abed Jaser" userId="S::zar16001@student.mdh.se::425f5a0d-1cc7-4326-be4c-4447d62a2313" providerId="AD" clId="Web-{B1C378BC-BE98-3F71-8D3F-270D0BCA99C3}" dt="2018-11-25T20:38:45.356" v="418" actId="20577"/>
        <pc:sldMkLst>
          <pc:docMk/>
          <pc:sldMk cId="1760880440" sldId="274"/>
        </pc:sldMkLst>
        <pc:spChg chg="mod">
          <ac:chgData name="Zaid Abed Jaser" userId="S::zar16001@student.mdh.se::425f5a0d-1cc7-4326-be4c-4447d62a2313" providerId="AD" clId="Web-{B1C378BC-BE98-3F71-8D3F-270D0BCA99C3}" dt="2018-11-25T20:31:08.204" v="322" actId="20577"/>
          <ac:spMkLst>
            <pc:docMk/>
            <pc:sldMk cId="1760880440" sldId="274"/>
            <ac:spMk id="2" creationId="{C9CD6DCC-47E4-432A-8D23-F5741F959D08}"/>
          </ac:spMkLst>
        </pc:spChg>
        <pc:spChg chg="mod">
          <ac:chgData name="Zaid Abed Jaser" userId="S::zar16001@student.mdh.se::425f5a0d-1cc7-4326-be4c-4447d62a2313" providerId="AD" clId="Web-{B1C378BC-BE98-3F71-8D3F-270D0BCA99C3}" dt="2018-11-25T20:38:45.356" v="418" actId="20577"/>
          <ac:spMkLst>
            <pc:docMk/>
            <pc:sldMk cId="1760880440" sldId="274"/>
            <ac:spMk id="3" creationId="{02D336AF-D3DC-46ED-9C91-B7CA8BB9E81A}"/>
          </ac:spMkLst>
        </pc:spChg>
      </pc:sldChg>
    </pc:docChg>
  </pc:docChgLst>
  <pc:docChgLst>
    <pc:chgData name="Filip Andersson" userId="S::fan15003@student.mdh.se::97713224-4c1e-4221-8a5e-ffb1436f3fec" providerId="AD" clId="Web-{BC53300A-6DA8-D83C-DC5E-755960E770A4}"/>
    <pc:docChg chg="modSld">
      <pc:chgData name="Filip Andersson" userId="S::fan15003@student.mdh.se::97713224-4c1e-4221-8a5e-ffb1436f3fec" providerId="AD" clId="Web-{BC53300A-6DA8-D83C-DC5E-755960E770A4}" dt="2018-12-03T13:06:11.001" v="508" actId="20577"/>
      <pc:docMkLst>
        <pc:docMk/>
      </pc:docMkLst>
      <pc:sldChg chg="modSp">
        <pc:chgData name="Filip Andersson" userId="S::fan15003@student.mdh.se::97713224-4c1e-4221-8a5e-ffb1436f3fec" providerId="AD" clId="Web-{BC53300A-6DA8-D83C-DC5E-755960E770A4}" dt="2018-12-03T11:22:50.933" v="152" actId="20577"/>
        <pc:sldMkLst>
          <pc:docMk/>
          <pc:sldMk cId="3091032852" sldId="258"/>
        </pc:sldMkLst>
        <pc:spChg chg="mod">
          <ac:chgData name="Filip Andersson" userId="S::fan15003@student.mdh.se::97713224-4c1e-4221-8a5e-ffb1436f3fec" providerId="AD" clId="Web-{BC53300A-6DA8-D83C-DC5E-755960E770A4}" dt="2018-12-03T11:22:50.933" v="152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Filip Andersson" userId="S::fan15003@student.mdh.se::97713224-4c1e-4221-8a5e-ffb1436f3fec" providerId="AD" clId="Web-{BC53300A-6DA8-D83C-DC5E-755960E770A4}" dt="2018-12-03T12:07:03.197" v="405"/>
        <pc:sldMkLst>
          <pc:docMk/>
          <pc:sldMk cId="3497879140" sldId="261"/>
        </pc:sldMkLst>
        <pc:graphicFrameChg chg="mod modGraphic">
          <ac:chgData name="Filip Andersson" userId="S::fan15003@student.mdh.se::97713224-4c1e-4221-8a5e-ffb1436f3fec" providerId="AD" clId="Web-{BC53300A-6DA8-D83C-DC5E-755960E770A4}" dt="2018-12-03T12:07:03.197" v="405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Filip Andersson" userId="S::fan15003@student.mdh.se::97713224-4c1e-4221-8a5e-ffb1436f3fec" providerId="AD" clId="Web-{BC53300A-6DA8-D83C-DC5E-755960E770A4}" dt="2018-12-03T11:52:26.849" v="242" actId="20577"/>
        <pc:sldMkLst>
          <pc:docMk/>
          <pc:sldMk cId="2768484632" sldId="262"/>
        </pc:sldMkLst>
        <pc:spChg chg="mod">
          <ac:chgData name="Filip Andersson" userId="S::fan15003@student.mdh.se::97713224-4c1e-4221-8a5e-ffb1436f3fec" providerId="AD" clId="Web-{BC53300A-6DA8-D83C-DC5E-755960E770A4}" dt="2018-12-03T11:52:26.849" v="242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Filip Andersson" userId="S::fan15003@student.mdh.se::97713224-4c1e-4221-8a5e-ffb1436f3fec" providerId="AD" clId="Web-{BC53300A-6DA8-D83C-DC5E-755960E770A4}" dt="2018-12-03T13:06:09.642" v="506" actId="20577"/>
        <pc:sldMkLst>
          <pc:docMk/>
          <pc:sldMk cId="2411173395" sldId="271"/>
        </pc:sldMkLst>
        <pc:spChg chg="mod">
          <ac:chgData name="Filip Andersson" userId="S::fan15003@student.mdh.se::97713224-4c1e-4221-8a5e-ffb1436f3fec" providerId="AD" clId="Web-{BC53300A-6DA8-D83C-DC5E-755960E770A4}" dt="2018-12-03T13:06:09.642" v="506" actId="20577"/>
          <ac:spMkLst>
            <pc:docMk/>
            <pc:sldMk cId="2411173395" sldId="271"/>
            <ac:spMk id="3" creationId="{6BDD3F7D-EED7-4EEB-B26C-01B5F2D460CD}"/>
          </ac:spMkLst>
        </pc:spChg>
      </pc:sldChg>
      <pc:sldChg chg="modSp">
        <pc:chgData name="Filip Andersson" userId="S::fan15003@student.mdh.se::97713224-4c1e-4221-8a5e-ffb1436f3fec" providerId="AD" clId="Web-{BC53300A-6DA8-D83C-DC5E-755960E770A4}" dt="2018-12-03T12:55:03.103" v="495" actId="20577"/>
        <pc:sldMkLst>
          <pc:docMk/>
          <pc:sldMk cId="791378248" sldId="272"/>
        </pc:sldMkLst>
        <pc:spChg chg="mod">
          <ac:chgData name="Filip Andersson" userId="S::fan15003@student.mdh.se::97713224-4c1e-4221-8a5e-ffb1436f3fec" providerId="AD" clId="Web-{BC53300A-6DA8-D83C-DC5E-755960E770A4}" dt="2018-12-03T12:55:03.103" v="495" actId="20577"/>
          <ac:spMkLst>
            <pc:docMk/>
            <pc:sldMk cId="791378248" sldId="272"/>
            <ac:spMk id="3" creationId="{6BDD3F7D-EED7-4EEB-B26C-01B5F2D460CD}"/>
          </ac:spMkLst>
        </pc:spChg>
      </pc:sldChg>
      <pc:sldChg chg="addSp delSp modSp">
        <pc:chgData name="Filip Andersson" userId="S::fan15003@student.mdh.se::97713224-4c1e-4221-8a5e-ffb1436f3fec" providerId="AD" clId="Web-{BC53300A-6DA8-D83C-DC5E-755960E770A4}" dt="2018-12-03T12:22:13.844" v="490" actId="20577"/>
        <pc:sldMkLst>
          <pc:docMk/>
          <pc:sldMk cId="667155748" sldId="273"/>
        </pc:sldMkLst>
        <pc:spChg chg="add del mod">
          <ac:chgData name="Filip Andersson" userId="S::fan15003@student.mdh.se::97713224-4c1e-4221-8a5e-ffb1436f3fec" providerId="AD" clId="Web-{BC53300A-6DA8-D83C-DC5E-755960E770A4}" dt="2018-12-03T12:22:13.844" v="490" actId="20577"/>
          <ac:spMkLst>
            <pc:docMk/>
            <pc:sldMk cId="667155748" sldId="273"/>
            <ac:spMk id="3" creationId="{7961D31B-27F4-430A-8112-1CDA60FF17C7}"/>
          </ac:spMkLst>
        </pc:spChg>
        <pc:spChg chg="add del mod">
          <ac:chgData name="Filip Andersson" userId="S::fan15003@student.mdh.se::97713224-4c1e-4221-8a5e-ffb1436f3fec" providerId="AD" clId="Web-{BC53300A-6DA8-D83C-DC5E-755960E770A4}" dt="2018-12-03T11:17:06.119" v="116"/>
          <ac:spMkLst>
            <pc:docMk/>
            <pc:sldMk cId="667155748" sldId="273"/>
            <ac:spMk id="5" creationId="{6061F378-0DCA-4750-969F-D3FEECA0AA12}"/>
          </ac:spMkLst>
        </pc:spChg>
      </pc:sldChg>
      <pc:sldChg chg="modSp">
        <pc:chgData name="Filip Andersson" userId="S::fan15003@student.mdh.se::97713224-4c1e-4221-8a5e-ffb1436f3fec" providerId="AD" clId="Web-{BC53300A-6DA8-D83C-DC5E-755960E770A4}" dt="2018-12-03T11:24:11.543" v="167" actId="20577"/>
        <pc:sldMkLst>
          <pc:docMk/>
          <pc:sldMk cId="704345067" sldId="275"/>
        </pc:sldMkLst>
        <pc:spChg chg="mod">
          <ac:chgData name="Filip Andersson" userId="S::fan15003@student.mdh.se::97713224-4c1e-4221-8a5e-ffb1436f3fec" providerId="AD" clId="Web-{BC53300A-6DA8-D83C-DC5E-755960E770A4}" dt="2018-12-03T11:24:11.543" v="167" actId="20577"/>
          <ac:spMkLst>
            <pc:docMk/>
            <pc:sldMk cId="704345067" sldId="275"/>
            <ac:spMk id="3" creationId="{6BDD3F7D-EED7-4EEB-B26C-01B5F2D460CD}"/>
          </ac:spMkLst>
        </pc:spChg>
      </pc:sldChg>
    </pc:docChg>
  </pc:docChgLst>
  <pc:docChgLst>
    <pc:chgData name="Christoffer Parkkila" userId="S::cpa16002@student.mdh.se::95baa5ff-df8e-4dd5-b974-609c00dbd6b6" providerId="AD" clId="Web-{9823D90D-B2FB-A0EE-7A53-2BFABDDDFCE4}"/>
    <pc:docChg chg="modSld">
      <pc:chgData name="Christoffer Parkkila" userId="S::cpa16002@student.mdh.se::95baa5ff-df8e-4dd5-b974-609c00dbd6b6" providerId="AD" clId="Web-{9823D90D-B2FB-A0EE-7A53-2BFABDDDFCE4}" dt="2018-11-26T12:28:41.385" v="410"/>
      <pc:docMkLst>
        <pc:docMk/>
      </pc:docMkLst>
      <pc:sldChg chg="addSp delSp modSp">
        <pc:chgData name="Christoffer Parkkila" userId="S::cpa16002@student.mdh.se::95baa5ff-df8e-4dd5-b974-609c00dbd6b6" providerId="AD" clId="Web-{9823D90D-B2FB-A0EE-7A53-2BFABDDDFCE4}" dt="2018-11-26T12:28:41.385" v="410"/>
        <pc:sldMkLst>
          <pc:docMk/>
          <pc:sldMk cId="3497879140" sldId="261"/>
        </pc:sldMkLst>
        <pc:spChg chg="del mod">
          <ac:chgData name="Christoffer Parkkila" userId="S::cpa16002@student.mdh.se::95baa5ff-df8e-4dd5-b974-609c00dbd6b6" providerId="AD" clId="Web-{9823D90D-B2FB-A0EE-7A53-2BFABDDDFCE4}" dt="2018-11-26T12:23:15.934" v="384"/>
          <ac:spMkLst>
            <pc:docMk/>
            <pc:sldMk cId="3497879140" sldId="261"/>
            <ac:spMk id="2" creationId="{EF32003B-D661-4617-90F3-53F867FAC68C}"/>
          </ac:spMkLst>
        </pc:spChg>
        <pc:spChg chg="add del mod">
          <ac:chgData name="Christoffer Parkkila" userId="S::cpa16002@student.mdh.se::95baa5ff-df8e-4dd5-b974-609c00dbd6b6" providerId="AD" clId="Web-{9823D90D-B2FB-A0EE-7A53-2BFABDDDFCE4}" dt="2018-11-26T12:23:26.699" v="386"/>
          <ac:spMkLst>
            <pc:docMk/>
            <pc:sldMk cId="3497879140" sldId="261"/>
            <ac:spMk id="5" creationId="{47CF8145-E715-4909-9389-7A5DDB68A80C}"/>
          </ac:spMkLst>
        </pc:spChg>
        <pc:graphicFrameChg chg="mod modGraphic">
          <ac:chgData name="Christoffer Parkkila" userId="S::cpa16002@student.mdh.se::95baa5ff-df8e-4dd5-b974-609c00dbd6b6" providerId="AD" clId="Web-{9823D90D-B2FB-A0EE-7A53-2BFABDDDFCE4}" dt="2018-11-26T12:28:41.385" v="410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Christoffer Parkkila" userId="S::cpa16002@student.mdh.se::95baa5ff-df8e-4dd5-b974-609c00dbd6b6" providerId="AD" clId="Web-{9823D90D-B2FB-A0EE-7A53-2BFABDDDFCE4}" dt="2018-11-26T12:02:18.594" v="28" actId="20577"/>
        <pc:sldMkLst>
          <pc:docMk/>
          <pc:sldMk cId="2768484632" sldId="262"/>
        </pc:sldMkLst>
        <pc:spChg chg="mod">
          <ac:chgData name="Christoffer Parkkila" userId="S::cpa16002@student.mdh.se::95baa5ff-df8e-4dd5-b974-609c00dbd6b6" providerId="AD" clId="Web-{9823D90D-B2FB-A0EE-7A53-2BFABDDDFCE4}" dt="2018-11-26T12:02:18.594" v="28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Christoffer Parkkila" userId="S::cpa16002@student.mdh.se::95baa5ff-df8e-4dd5-b974-609c00dbd6b6" providerId="AD" clId="Web-{9823D90D-B2FB-A0EE-7A53-2BFABDDDFCE4}" dt="2018-11-26T12:22:31.996" v="367" actId="20577"/>
        <pc:sldMkLst>
          <pc:docMk/>
          <pc:sldMk cId="2711951037" sldId="263"/>
        </pc:sldMkLst>
        <pc:spChg chg="mod">
          <ac:chgData name="Christoffer Parkkila" userId="S::cpa16002@student.mdh.se::95baa5ff-df8e-4dd5-b974-609c00dbd6b6" providerId="AD" clId="Web-{9823D90D-B2FB-A0EE-7A53-2BFABDDDFCE4}" dt="2018-11-26T12:22:31.996" v="367" actId="20577"/>
          <ac:spMkLst>
            <pc:docMk/>
            <pc:sldMk cId="2711951037" sldId="263"/>
            <ac:spMk id="3" creationId="{811B0011-13D3-4A29-B90E-9AB5B5E517BC}"/>
          </ac:spMkLst>
        </pc:spChg>
      </pc:sldChg>
      <pc:sldChg chg="modSp">
        <pc:chgData name="Christoffer Parkkila" userId="S::cpa16002@student.mdh.se::95baa5ff-df8e-4dd5-b974-609c00dbd6b6" providerId="AD" clId="Web-{9823D90D-B2FB-A0EE-7A53-2BFABDDDFCE4}" dt="2018-11-26T12:00:32.766" v="10" actId="20577"/>
        <pc:sldMkLst>
          <pc:docMk/>
          <pc:sldMk cId="667155748" sldId="273"/>
        </pc:sldMkLst>
        <pc:spChg chg="mod">
          <ac:chgData name="Christoffer Parkkila" userId="S::cpa16002@student.mdh.se::95baa5ff-df8e-4dd5-b974-609c00dbd6b6" providerId="AD" clId="Web-{9823D90D-B2FB-A0EE-7A53-2BFABDDDFCE4}" dt="2018-11-26T12:00:32.766" v="10" actId="20577"/>
          <ac:spMkLst>
            <pc:docMk/>
            <pc:sldMk cId="667155748" sldId="273"/>
            <ac:spMk id="3" creationId="{7961D31B-27F4-430A-8112-1CDA60FF17C7}"/>
          </ac:spMkLst>
        </pc:spChg>
      </pc:sldChg>
    </pc:docChg>
  </pc:docChgLst>
  <pc:docChgLst>
    <pc:chgData name="Erika Weilander" userId="S::ewr15002@student.mdh.se::c0bf1b55-8eeb-426d-b8e4-9439ebf6e844" providerId="AD" clId="Web-{AAB9E509-D715-2EA7-A37C-740F5EC9687F}"/>
    <pc:docChg chg="modSld">
      <pc:chgData name="Erika Weilander" userId="S::ewr15002@student.mdh.se::c0bf1b55-8eeb-426d-b8e4-9439ebf6e844" providerId="AD" clId="Web-{AAB9E509-D715-2EA7-A37C-740F5EC9687F}" dt="2018-11-26T13:39:12.285" v="4" actId="1076"/>
      <pc:docMkLst>
        <pc:docMk/>
      </pc:docMkLst>
      <pc:sldChg chg="modSp">
        <pc:chgData name="Erika Weilander" userId="S::ewr15002@student.mdh.se::c0bf1b55-8eeb-426d-b8e4-9439ebf6e844" providerId="AD" clId="Web-{AAB9E509-D715-2EA7-A37C-740F5EC9687F}" dt="2018-11-26T13:39:12.285" v="4" actId="1076"/>
        <pc:sldMkLst>
          <pc:docMk/>
          <pc:sldMk cId="3497879140" sldId="261"/>
        </pc:sldMkLst>
        <pc:graphicFrameChg chg="mod modGraphic">
          <ac:chgData name="Erika Weilander" userId="S::ewr15002@student.mdh.se::c0bf1b55-8eeb-426d-b8e4-9439ebf6e844" providerId="AD" clId="Web-{AAB9E509-D715-2EA7-A37C-740F5EC9687F}" dt="2018-11-26T13:39:12.285" v="4" actId="1076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</pc:docChg>
  </pc:docChgLst>
  <pc:docChgLst>
    <pc:chgData name="Erika Weilander" userId="S::ewr15002@student.mdh.se::c0bf1b55-8eeb-426d-b8e4-9439ebf6e844" providerId="AD" clId="Web-{98D5A4BC-A5E4-487C-8062-C3539E0BE62A}"/>
    <pc:docChg chg="modSld">
      <pc:chgData name="Erika Weilander" userId="S::ewr15002@student.mdh.se::c0bf1b55-8eeb-426d-b8e4-9439ebf6e844" providerId="AD" clId="Web-{98D5A4BC-A5E4-487C-8062-C3539E0BE62A}" dt="2018-11-19T12:25:37.161" v="707" actId="20577"/>
      <pc:docMkLst>
        <pc:docMk/>
      </pc:docMkLst>
      <pc:sldChg chg="modSp">
        <pc:chgData name="Erika Weilander" userId="S::ewr15002@student.mdh.se::c0bf1b55-8eeb-426d-b8e4-9439ebf6e844" providerId="AD" clId="Web-{98D5A4BC-A5E4-487C-8062-C3539E0BE62A}" dt="2018-11-19T12:25:36.083" v="705" actId="20577"/>
        <pc:sldMkLst>
          <pc:docMk/>
          <pc:sldMk cId="3091032852" sldId="258"/>
        </pc:sldMkLst>
        <pc:spChg chg="mod">
          <ac:chgData name="Erika Weilander" userId="S::ewr15002@student.mdh.se::c0bf1b55-8eeb-426d-b8e4-9439ebf6e844" providerId="AD" clId="Web-{98D5A4BC-A5E4-487C-8062-C3539E0BE62A}" dt="2018-11-19T12:25:36.083" v="705" actId="20577"/>
          <ac:spMkLst>
            <pc:docMk/>
            <pc:sldMk cId="3091032852" sldId="258"/>
            <ac:spMk id="3" creationId="{11EACB19-34CB-40AF-86FF-9C8D8F29F2DD}"/>
          </ac:spMkLst>
        </pc:spChg>
      </pc:sldChg>
      <pc:sldChg chg="modSp">
        <pc:chgData name="Erika Weilander" userId="S::ewr15002@student.mdh.se::c0bf1b55-8eeb-426d-b8e4-9439ebf6e844" providerId="AD" clId="Web-{98D5A4BC-A5E4-487C-8062-C3539E0BE62A}" dt="2018-11-19T12:14:45.027" v="181" actId="20577"/>
        <pc:sldMkLst>
          <pc:docMk/>
          <pc:sldMk cId="1555985313" sldId="260"/>
        </pc:sldMkLst>
        <pc:spChg chg="mod">
          <ac:chgData name="Erika Weilander" userId="S::ewr15002@student.mdh.se::c0bf1b55-8eeb-426d-b8e4-9439ebf6e844" providerId="AD" clId="Web-{98D5A4BC-A5E4-487C-8062-C3539E0BE62A}" dt="2018-11-19T12:14:45.027" v="181" actId="20577"/>
          <ac:spMkLst>
            <pc:docMk/>
            <pc:sldMk cId="1555985313" sldId="260"/>
            <ac:spMk id="3" creationId="{4DC482B4-ACE8-4E1B-8A5E-EF6B5183248D}"/>
          </ac:spMkLst>
        </pc:spChg>
      </pc:sldChg>
      <pc:sldChg chg="modSp">
        <pc:chgData name="Erika Weilander" userId="S::ewr15002@student.mdh.se::c0bf1b55-8eeb-426d-b8e4-9439ebf6e844" providerId="AD" clId="Web-{98D5A4BC-A5E4-487C-8062-C3539E0BE62A}" dt="2018-11-19T12:19:28.992" v="453" actId="20577"/>
        <pc:sldMkLst>
          <pc:docMk/>
          <pc:sldMk cId="3497879140" sldId="261"/>
        </pc:sldMkLst>
        <pc:spChg chg="mod">
          <ac:chgData name="Erika Weilander" userId="S::ewr15002@student.mdh.se::c0bf1b55-8eeb-426d-b8e4-9439ebf6e844" providerId="AD" clId="Web-{98D5A4BC-A5E4-487C-8062-C3539E0BE62A}" dt="2018-11-19T12:19:28.992" v="453" actId="20577"/>
          <ac:spMkLst>
            <pc:docMk/>
            <pc:sldMk cId="3497879140" sldId="261"/>
            <ac:spMk id="3" creationId="{7961D31B-27F4-430A-8112-1CDA60FF17C7}"/>
          </ac:spMkLst>
        </pc:spChg>
      </pc:sldChg>
      <pc:sldChg chg="modSp">
        <pc:chgData name="Erika Weilander" userId="S::ewr15002@student.mdh.se::c0bf1b55-8eeb-426d-b8e4-9439ebf6e844" providerId="AD" clId="Web-{98D5A4BC-A5E4-487C-8062-C3539E0BE62A}" dt="2018-11-19T12:21:47.522" v="556" actId="20577"/>
        <pc:sldMkLst>
          <pc:docMk/>
          <pc:sldMk cId="2768484632" sldId="262"/>
        </pc:sldMkLst>
        <pc:spChg chg="mod">
          <ac:chgData name="Erika Weilander" userId="S::ewr15002@student.mdh.se::c0bf1b55-8eeb-426d-b8e4-9439ebf6e844" providerId="AD" clId="Web-{98D5A4BC-A5E4-487C-8062-C3539E0BE62A}" dt="2018-11-19T12:21:47.522" v="556" actId="20577"/>
          <ac:spMkLst>
            <pc:docMk/>
            <pc:sldMk cId="2768484632" sldId="262"/>
            <ac:spMk id="3" creationId="{957F61B1-67F5-4791-B7C0-DD35FDA4461C}"/>
          </ac:spMkLst>
        </pc:spChg>
      </pc:sldChg>
      <pc:sldChg chg="modSp">
        <pc:chgData name="Erika Weilander" userId="S::ewr15002@student.mdh.se::c0bf1b55-8eeb-426d-b8e4-9439ebf6e844" providerId="AD" clId="Web-{98D5A4BC-A5E4-487C-8062-C3539E0BE62A}" dt="2018-11-19T12:23:09.584" v="569" actId="20577"/>
        <pc:sldMkLst>
          <pc:docMk/>
          <pc:sldMk cId="2711951037" sldId="263"/>
        </pc:sldMkLst>
        <pc:spChg chg="mod">
          <ac:chgData name="Erika Weilander" userId="S::ewr15002@student.mdh.se::c0bf1b55-8eeb-426d-b8e4-9439ebf6e844" providerId="AD" clId="Web-{98D5A4BC-A5E4-487C-8062-C3539E0BE62A}" dt="2018-11-19T12:23:09.584" v="569" actId="20577"/>
          <ac:spMkLst>
            <pc:docMk/>
            <pc:sldMk cId="2711951037" sldId="263"/>
            <ac:spMk id="3" creationId="{811B0011-13D3-4A29-B90E-9AB5B5E517BC}"/>
          </ac:spMkLst>
        </pc:spChg>
      </pc:sldChg>
    </pc:docChg>
  </pc:docChgLst>
  <pc:docChgLst>
    <pc:chgData name="Christoffer Parkkila" userId="S::cpa16002@student.mdh.se::95baa5ff-df8e-4dd5-b974-609c00dbd6b6" providerId="AD" clId="Web-{46493EE4-9D7D-CA6A-0D74-7FC50506CE39}"/>
    <pc:docChg chg="modSld">
      <pc:chgData name="Christoffer Parkkila" userId="S::cpa16002@student.mdh.se::95baa5ff-df8e-4dd5-b974-609c00dbd6b6" providerId="AD" clId="Web-{46493EE4-9D7D-CA6A-0D74-7FC50506CE39}" dt="2018-11-19T12:56:06.512" v="23" actId="20577"/>
      <pc:docMkLst>
        <pc:docMk/>
      </pc:docMkLst>
      <pc:sldChg chg="modSp">
        <pc:chgData name="Christoffer Parkkila" userId="S::cpa16002@student.mdh.se::95baa5ff-df8e-4dd5-b974-609c00dbd6b6" providerId="AD" clId="Web-{46493EE4-9D7D-CA6A-0D74-7FC50506CE39}" dt="2018-11-19T12:56:06.512" v="22" actId="20577"/>
        <pc:sldMkLst>
          <pc:docMk/>
          <pc:sldMk cId="2711951037" sldId="263"/>
        </pc:sldMkLst>
        <pc:spChg chg="mod">
          <ac:chgData name="Christoffer Parkkila" userId="S::cpa16002@student.mdh.se::95baa5ff-df8e-4dd5-b974-609c00dbd6b6" providerId="AD" clId="Web-{46493EE4-9D7D-CA6A-0D74-7FC50506CE39}" dt="2018-11-19T12:56:06.512" v="22" actId="20577"/>
          <ac:spMkLst>
            <pc:docMk/>
            <pc:sldMk cId="2711951037" sldId="263"/>
            <ac:spMk id="3" creationId="{811B0011-13D3-4A29-B90E-9AB5B5E517BC}"/>
          </ac:spMkLst>
        </pc:spChg>
      </pc:sldChg>
    </pc:docChg>
  </pc:docChgLst>
  <pc:docChgLst>
    <pc:chgData name="Sai Vijay Vemasani" userId="S::svi18002@student.mdh.se::00dc291c-3163-4c56-baf7-016b7277d9e1" providerId="AD" clId="Web-{F7FE0C3A-CE9F-33BC-8A56-17E3F9BD0CA8}"/>
    <pc:docChg chg="modSld">
      <pc:chgData name="Sai Vijay Vemasani" userId="S::svi18002@student.mdh.se::00dc291c-3163-4c56-baf7-016b7277d9e1" providerId="AD" clId="Web-{F7FE0C3A-CE9F-33BC-8A56-17E3F9BD0CA8}" dt="2018-12-03T13:07:00.697" v="243" actId="20577"/>
      <pc:docMkLst>
        <pc:docMk/>
      </pc:docMkLst>
      <pc:sldChg chg="modSp">
        <pc:chgData name="Sai Vijay Vemasani" userId="S::svi18002@student.mdh.se::00dc291c-3163-4c56-baf7-016b7277d9e1" providerId="AD" clId="Web-{F7FE0C3A-CE9F-33BC-8A56-17E3F9BD0CA8}" dt="2018-12-03T13:07:00.697" v="242" actId="20577"/>
        <pc:sldMkLst>
          <pc:docMk/>
          <pc:sldMk cId="2053813841" sldId="259"/>
        </pc:sldMkLst>
        <pc:spChg chg="mod">
          <ac:chgData name="Sai Vijay Vemasani" userId="S::svi18002@student.mdh.se::00dc291c-3163-4c56-baf7-016b7277d9e1" providerId="AD" clId="Web-{F7FE0C3A-CE9F-33BC-8A56-17E3F9BD0CA8}" dt="2018-12-03T13:07:00.697" v="242" actId="20577"/>
          <ac:spMkLst>
            <pc:docMk/>
            <pc:sldMk cId="2053813841" sldId="259"/>
            <ac:spMk id="3" creationId="{5F9A09E3-BA15-44AE-AE56-F51DAA543F79}"/>
          </ac:spMkLst>
        </pc:spChg>
      </pc:sldChg>
      <pc:sldChg chg="modSp">
        <pc:chgData name="Sai Vijay Vemasani" userId="S::svi18002@student.mdh.se::00dc291c-3163-4c56-baf7-016b7277d9e1" providerId="AD" clId="Web-{F7FE0C3A-CE9F-33BC-8A56-17E3F9BD0CA8}" dt="2018-12-03T12:43:52.025" v="217"/>
        <pc:sldMkLst>
          <pc:docMk/>
          <pc:sldMk cId="3497879140" sldId="261"/>
        </pc:sldMkLst>
        <pc:graphicFrameChg chg="mod modGraphic">
          <ac:chgData name="Sai Vijay Vemasani" userId="S::svi18002@student.mdh.se::00dc291c-3163-4c56-baf7-016b7277d9e1" providerId="AD" clId="Web-{F7FE0C3A-CE9F-33BC-8A56-17E3F9BD0CA8}" dt="2018-12-03T12:43:52.025" v="217"/>
          <ac:graphicFrameMkLst>
            <pc:docMk/>
            <pc:sldMk cId="3497879140" sldId="261"/>
            <ac:graphicFrameMk id="4" creationId="{A9574C4E-95E2-4054-BE6A-64B78F3064E8}"/>
          </ac:graphicFrameMkLst>
        </pc:graphicFrameChg>
      </pc:sldChg>
      <pc:sldChg chg="modSp">
        <pc:chgData name="Sai Vijay Vemasani" userId="S::svi18002@student.mdh.se::00dc291c-3163-4c56-baf7-016b7277d9e1" providerId="AD" clId="Web-{F7FE0C3A-CE9F-33BC-8A56-17E3F9BD0CA8}" dt="2018-12-03T12:36:22.369" v="8" actId="20577"/>
        <pc:sldMkLst>
          <pc:docMk/>
          <pc:sldMk cId="667155748" sldId="273"/>
        </pc:sldMkLst>
        <pc:spChg chg="mod">
          <ac:chgData name="Sai Vijay Vemasani" userId="S::svi18002@student.mdh.se::00dc291c-3163-4c56-baf7-016b7277d9e1" providerId="AD" clId="Web-{F7FE0C3A-CE9F-33BC-8A56-17E3F9BD0CA8}" dt="2018-12-03T12:36:22.369" v="8" actId="20577"/>
          <ac:spMkLst>
            <pc:docMk/>
            <pc:sldMk cId="667155748" sldId="273"/>
            <ac:spMk id="3" creationId="{7961D31B-27F4-430A-8112-1CDA60FF17C7}"/>
          </ac:spMkLst>
        </pc:spChg>
      </pc:sldChg>
    </pc:docChg>
  </pc:docChgLst>
  <pc:docChgLst>
    <pc:chgData name="Osamah Haitham Sabhan Al-Braichi" userId="S::oai16001@student.mdh.se::6a6f6781-f0b9-4d78-85ed-f068d48947fc" providerId="AD" clId="Web-{2476180E-0C46-BC5C-67CB-0979F8F85844}"/>
    <pc:docChg chg="modSld">
      <pc:chgData name="Osamah Haitham Sabhan Al-Braichi" userId="S::oai16001@student.mdh.se::6a6f6781-f0b9-4d78-85ed-f068d48947fc" providerId="AD" clId="Web-{2476180E-0C46-BC5C-67CB-0979F8F85844}" dt="2018-11-17T15:43:48.015" v="32" actId="1076"/>
      <pc:docMkLst>
        <pc:docMk/>
      </pc:docMkLst>
      <pc:sldChg chg="addSp modSp">
        <pc:chgData name="Osamah Haitham Sabhan Al-Braichi" userId="S::oai16001@student.mdh.se::6a6f6781-f0b9-4d78-85ed-f068d48947fc" providerId="AD" clId="Web-{2476180E-0C46-BC5C-67CB-0979F8F85844}" dt="2018-11-17T15:43:48.015" v="32" actId="1076"/>
        <pc:sldMkLst>
          <pc:docMk/>
          <pc:sldMk cId="2961442656" sldId="266"/>
        </pc:sldMkLst>
        <pc:spChg chg="mod">
          <ac:chgData name="Osamah Haitham Sabhan Al-Braichi" userId="S::oai16001@student.mdh.se::6a6f6781-f0b9-4d78-85ed-f068d48947fc" providerId="AD" clId="Web-{2476180E-0C46-BC5C-67CB-0979F8F85844}" dt="2018-11-17T15:43:43.718" v="31" actId="1076"/>
          <ac:spMkLst>
            <pc:docMk/>
            <pc:sldMk cId="2961442656" sldId="266"/>
            <ac:spMk id="3" creationId="{9B976F6F-660A-4F09-99B2-51859A6453C7}"/>
          </ac:spMkLst>
        </pc:spChg>
        <pc:picChg chg="add mod">
          <ac:chgData name="Osamah Haitham Sabhan Al-Braichi" userId="S::oai16001@student.mdh.se::6a6f6781-f0b9-4d78-85ed-f068d48947fc" providerId="AD" clId="Web-{2476180E-0C46-BC5C-67CB-0979F8F85844}" dt="2018-11-17T15:43:48.015" v="32" actId="1076"/>
          <ac:picMkLst>
            <pc:docMk/>
            <pc:sldMk cId="2961442656" sldId="266"/>
            <ac:picMk id="4" creationId="{904A06A5-448B-40B5-BD96-9111D9A45A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Steering meeting: 4</a:t>
            </a:r>
            <a:endParaRPr lang="en-US">
              <a:latin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  <a:cs typeface="Calibri"/>
              </a:rPr>
              <a:t>2018-12-03</a:t>
            </a:r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003B-D661-4617-90F3-53F867FA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This week's plan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D31B-27F4-430A-8112-1CDA60FF1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Century Gothic"/>
                <a:ea typeface="+mn-lt"/>
                <a:cs typeface="+mn-lt"/>
              </a:rPr>
              <a:t>Finish Design Document draft</a:t>
            </a:r>
          </a:p>
          <a:p>
            <a:r>
              <a:rPr lang="en-US">
                <a:latin typeface="Century Gothic"/>
                <a:ea typeface="+mn-lt"/>
                <a:cs typeface="+mn-lt"/>
              </a:rPr>
              <a:t>Finish redo of project plan</a:t>
            </a:r>
          </a:p>
          <a:p>
            <a:r>
              <a:rPr lang="en-US">
                <a:latin typeface="Century Gothic"/>
                <a:ea typeface="+mn-lt"/>
                <a:cs typeface="+mn-lt"/>
              </a:rPr>
              <a:t>Frontend: Implement components: </a:t>
            </a:r>
          </a:p>
          <a:p>
            <a:pPr marL="0" indent="0">
              <a:buNone/>
            </a:pPr>
            <a:r>
              <a:rPr lang="en-US" sz="2400">
                <a:latin typeface="Century Gothic"/>
                <a:ea typeface="+mn-lt"/>
                <a:cs typeface="+mn-lt"/>
              </a:rPr>
              <a:t>   - Erika: Navbar</a:t>
            </a:r>
            <a:endParaRPr lang="en-US">
              <a:latin typeface="Century Gothic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latin typeface="Century Gothic"/>
                <a:ea typeface="+mn-lt"/>
                <a:cs typeface="+mn-lt"/>
              </a:rPr>
              <a:t>   - Filip: Tables</a:t>
            </a:r>
            <a:endParaRPr lang="en-US">
              <a:latin typeface="Century Gothic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latin typeface="Century Gothic"/>
                <a:ea typeface="+mn-lt"/>
                <a:cs typeface="+mn-lt"/>
              </a:rPr>
              <a:t>   - Sai: Search</a:t>
            </a:r>
            <a:endParaRPr lang="en-US">
              <a:latin typeface="Century Gothic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latin typeface="Century Gothic"/>
                <a:ea typeface="+mn-lt"/>
                <a:cs typeface="+mn-lt"/>
              </a:rPr>
              <a:t>   - Christoffer: Timeline</a:t>
            </a:r>
          </a:p>
          <a:p>
            <a:pPr>
              <a:buNone/>
            </a:pPr>
            <a:r>
              <a:rPr lang="en-US" sz="2400">
                <a:latin typeface="Century Gothic"/>
                <a:ea typeface="+mn-lt"/>
                <a:cs typeface="+mn-lt"/>
              </a:rPr>
              <a:t>   -</a:t>
            </a:r>
            <a:r>
              <a:rPr lang="en-US" sz="2400">
                <a:latin typeface="Century Gothic"/>
              </a:rPr>
              <a:t> Christoffer: Merge the parts and upload it to master</a:t>
            </a:r>
            <a:endParaRPr lang="en-US"/>
          </a:p>
          <a:p>
            <a:pPr marL="0" indent="0">
              <a:buNone/>
            </a:pPr>
            <a:r>
              <a:rPr lang="en-US">
                <a:latin typeface="Century Gothic"/>
                <a:ea typeface="+mn-lt"/>
                <a:cs typeface="+mn-lt"/>
              </a:rPr>
              <a:t>Backend: Provide required PHP for the frontend group.</a:t>
            </a:r>
            <a:br>
              <a:rPr lang="en-US">
                <a:latin typeface="Century Gothic"/>
                <a:ea typeface="+mn-lt"/>
                <a:cs typeface="+mn-lt"/>
              </a:rPr>
            </a:br>
            <a:endParaRPr lang="en-US"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715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C976-A2B9-4A57-AAAD-9C2A62E89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Identified issues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F61B1-67F5-4791-B7C0-DD35FDA44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  <a:cs typeface="Calibri"/>
              </a:rPr>
              <a:t>Communication</a:t>
            </a:r>
          </a:p>
          <a:p>
            <a:endParaRPr lang="en-US"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848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574C4E-95E2-4054-BE6A-64B78F306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303652"/>
              </p:ext>
            </p:extLst>
          </p:nvPr>
        </p:nvGraphicFramePr>
        <p:xfrm>
          <a:off x="25400" y="38100"/>
          <a:ext cx="12156473" cy="61202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1607738930"/>
                    </a:ext>
                  </a:extLst>
                </a:gridCol>
                <a:gridCol w="863598">
                  <a:extLst>
                    <a:ext uri="{9D8B030D-6E8A-4147-A177-3AD203B41FA5}">
                      <a16:colId xmlns:a16="http://schemas.microsoft.com/office/drawing/2014/main" val="88705988"/>
                    </a:ext>
                  </a:extLst>
                </a:gridCol>
                <a:gridCol w="888999">
                  <a:extLst>
                    <a:ext uri="{9D8B030D-6E8A-4147-A177-3AD203B41FA5}">
                      <a16:colId xmlns:a16="http://schemas.microsoft.com/office/drawing/2014/main" val="2591463071"/>
                    </a:ext>
                  </a:extLst>
                </a:gridCol>
                <a:gridCol w="8803676">
                  <a:extLst>
                    <a:ext uri="{9D8B030D-6E8A-4147-A177-3AD203B41FA5}">
                      <a16:colId xmlns:a16="http://schemas.microsoft.com/office/drawing/2014/main" val="420027201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Name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Hours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What has been done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693772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Filip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11.5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Prepared &amp; practiced presentation. Frameworks. Frontend meeting. Steering meeting slides.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35785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Matko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Made necessary changes to project plan, pr</a:t>
                      </a: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epared &amp; practiced project and steering presentation. Database. Learning working with React.</a:t>
                      </a:r>
                      <a:endParaRPr lang="en-US"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262992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US" err="1">
                          <a:latin typeface="Century Gothic"/>
                        </a:rPr>
                        <a:t>Osamah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Learn about php, SQL, upload the database, Start fetching data and show all tabs in php. Fix the bugs.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44835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Zaid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Fetching data, fixed bugs such as symbols instead of letters.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297238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Christoffer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Prepared &amp; practiced presentation</a:t>
                      </a:r>
                      <a:r>
                        <a:rPr lang="en-US">
                          <a:latin typeface="Century Gothic"/>
                        </a:rPr>
                        <a:t>, wrote the configuration management part in the project plan, thought how we would work with GIT, investigated different frameworks (timeline-plus, interact-JS, </a:t>
                      </a:r>
                      <a:r>
                        <a:rPr lang="en-US" err="1">
                          <a:latin typeface="Century Gothic"/>
                        </a:rPr>
                        <a:t>jQuerry</a:t>
                      </a:r>
                      <a:r>
                        <a:rPr lang="en-US">
                          <a:latin typeface="Century Gothic"/>
                        </a:rPr>
                        <a:t>-UI and </a:t>
                      </a:r>
                      <a:r>
                        <a:rPr lang="en-US" err="1">
                          <a:latin typeface="Century Gothic"/>
                        </a:rPr>
                        <a:t>mainley</a:t>
                      </a:r>
                      <a:r>
                        <a:rPr lang="en-US">
                          <a:latin typeface="Century Gothic"/>
                        </a:rPr>
                        <a:t> React).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370606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Mohammed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Worked on back-end part (PHP, SQL). Converted the </a:t>
                      </a:r>
                      <a:r>
                        <a:rPr lang="en-US" err="1">
                          <a:latin typeface="Century Gothic"/>
                        </a:rPr>
                        <a:t>sqlserver</a:t>
                      </a:r>
                      <a:r>
                        <a:rPr lang="en-US">
                          <a:latin typeface="Century Gothic"/>
                        </a:rPr>
                        <a:t> DB to MySQL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340733"/>
                  </a:ext>
                </a:extLst>
              </a:tr>
              <a:tr h="468736"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Century Gothic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>
                          <a:latin typeface="Century Gothic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entury Gothic"/>
                        </a:rPr>
                        <a:t> Modified a part of project plan document, Learning about React and </a:t>
                      </a:r>
                      <a:r>
                        <a:rPr lang="en-US" err="1">
                          <a:latin typeface="Century Gothic"/>
                        </a:rPr>
                        <a:t>Jquery</a:t>
                      </a:r>
                      <a:r>
                        <a:rPr lang="en-US">
                          <a:latin typeface="Century Gothic"/>
                        </a:rPr>
                        <a:t> , and trying out to figure out the frameworks and playing around with them.</a:t>
                      </a:r>
                      <a:endParaRPr lang="en-US" err="1">
                        <a:latin typeface="Century Gothic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991218"/>
                  </a:ext>
                </a:extLst>
              </a:tr>
              <a:tr h="4687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Erika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latin typeface="Century Gothic"/>
                        </a:rPr>
                        <a:t>Managing Trello, presentation preparation, edit the </a:t>
                      </a:r>
                      <a:r>
                        <a:rPr lang="en-US" err="1">
                          <a:latin typeface="Century Gothic"/>
                        </a:rPr>
                        <a:t>trello</a:t>
                      </a:r>
                      <a:r>
                        <a:rPr lang="en-US">
                          <a:latin typeface="Century Gothic"/>
                        </a:rPr>
                        <a:t>-part in project plan and investigated a lot of time in learning how to work with ReactJS.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12175"/>
                  </a:ext>
                </a:extLst>
              </a:tr>
              <a:tr h="4687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Century Gothic"/>
                        </a:rP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Century Gothic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Century Gothic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>
                          <a:latin typeface="Century Gothic"/>
                        </a:rPr>
                        <a:t>Meetings, project plan writing, etc...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71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879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2021-167A-4B5C-A4F5-4872A857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Questions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0011-13D3-4A29-B90E-9AB5B5E5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</a:rPr>
              <a:t>Have you talked to Daniel and messed up our project yet? :)</a:t>
            </a:r>
          </a:p>
          <a:p>
            <a:endParaRPr lang="en-US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195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57AC-C99D-4D6D-8B60-B24EFC5B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Outline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99843-04A3-4A15-9B13-D8CB8C32A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  <a:cs typeface="Calibri"/>
              </a:rPr>
              <a:t>Project status</a:t>
            </a:r>
          </a:p>
          <a:p>
            <a:pPr marL="238125"/>
            <a:r>
              <a:rPr lang="en-US">
                <a:latin typeface="Century Gothic"/>
                <a:cs typeface="Calibri"/>
              </a:rPr>
              <a:t>Last week's accomplishments</a:t>
            </a:r>
          </a:p>
          <a:p>
            <a:pPr marL="695325" lvl="1"/>
            <a:r>
              <a:rPr lang="en-US" i="1">
                <a:latin typeface="Century Gothic"/>
                <a:cs typeface="Calibri"/>
              </a:rPr>
              <a:t>What we planned to do...</a:t>
            </a:r>
          </a:p>
          <a:p>
            <a:pPr marL="695325" lvl="1"/>
            <a:r>
              <a:rPr lang="en-US" i="1">
                <a:latin typeface="Century Gothic"/>
                <a:cs typeface="Calibri"/>
              </a:rPr>
              <a:t>What we actually did...</a:t>
            </a:r>
          </a:p>
          <a:p>
            <a:pPr marL="238125"/>
            <a:r>
              <a:rPr lang="en-US">
                <a:latin typeface="Century Gothic"/>
                <a:cs typeface="Calibri"/>
              </a:rPr>
              <a:t>Time report</a:t>
            </a:r>
            <a:endParaRPr lang="en-US">
              <a:latin typeface="Century Gothic"/>
            </a:endParaRPr>
          </a:p>
          <a:p>
            <a:pPr marL="238125"/>
            <a:r>
              <a:rPr lang="en-US">
                <a:latin typeface="Century Gothic"/>
                <a:cs typeface="Calibri"/>
              </a:rPr>
              <a:t>This week's plan</a:t>
            </a:r>
            <a:endParaRPr lang="en-US">
              <a:latin typeface="Century Gothic"/>
            </a:endParaRPr>
          </a:p>
          <a:p>
            <a:pPr marL="238125"/>
            <a:r>
              <a:rPr lang="en-US">
                <a:latin typeface="Century Gothic"/>
                <a:cs typeface="Calibri"/>
              </a:rPr>
              <a:t>Identified issues</a:t>
            </a:r>
            <a:endParaRPr lang="en-US">
              <a:latin typeface="Century Gothic"/>
            </a:endParaRPr>
          </a:p>
          <a:p>
            <a:pPr marL="238125"/>
            <a:r>
              <a:rPr lang="en-US">
                <a:latin typeface="Century Gothic"/>
                <a:cs typeface="Calibri"/>
              </a:rPr>
              <a:t>Questions</a:t>
            </a:r>
            <a:endParaRPr lang="en-US">
              <a:latin typeface="Century Gothic"/>
            </a:endParaRPr>
          </a:p>
          <a:p>
            <a:endParaRPr lang="en-US"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966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61B6-C2AC-4A6A-B2F5-0F958727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br>
              <a:rPr lang="en-US">
                <a:ea typeface="+mj-lt"/>
                <a:cs typeface="+mj-lt"/>
              </a:rPr>
            </a:br>
            <a:r>
              <a:rPr lang="en-US">
                <a:latin typeface="Century Gothic"/>
                <a:cs typeface="Calibri Light"/>
              </a:rPr>
              <a:t>Project status</a:t>
            </a:r>
            <a:br>
              <a:rPr lang="en-US">
                <a:latin typeface="Century Gothic"/>
                <a:cs typeface="Calibri Ligh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CB19-34CB-40AF-86FF-9C8D8F29F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  <a:cs typeface="Calibri"/>
              </a:rPr>
              <a:t>Project plan redo not finished</a:t>
            </a:r>
          </a:p>
          <a:p>
            <a:r>
              <a:rPr lang="en-US">
                <a:latin typeface="Century Gothic"/>
                <a:cs typeface="Calibri"/>
              </a:rPr>
              <a:t>Design document template not done</a:t>
            </a:r>
          </a:p>
          <a:p>
            <a:pPr marL="0" indent="0">
              <a:buNone/>
            </a:pPr>
            <a:endParaRPr lang="en-US">
              <a:latin typeface="Century Gothic"/>
              <a:cs typeface="Calibri"/>
            </a:endParaRPr>
          </a:p>
          <a:p>
            <a:endParaRPr lang="en-US"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03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2C8E-A02E-4F2A-8C19-AD1BCDC6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Last week's accomplishments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A09E3-BA15-44AE-AE56-F51DAA543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Century Gothic"/>
                <a:cs typeface="Calibri"/>
              </a:rPr>
              <a:t>What we planned to do</a:t>
            </a:r>
            <a:endParaRPr lang="en-US" b="1">
              <a:latin typeface="Century Gothic"/>
              <a:ea typeface="+mn-lt"/>
              <a:cs typeface="+mn-lt"/>
            </a:endParaRPr>
          </a:p>
          <a:p>
            <a:pPr marL="676275" lvl="1"/>
            <a:r>
              <a:rPr lang="en-US">
                <a:latin typeface="Century Gothic"/>
                <a:cs typeface="Calibri"/>
              </a:rPr>
              <a:t>Finish the redo of the report </a:t>
            </a:r>
          </a:p>
          <a:p>
            <a:pPr marL="676275" lvl="1"/>
            <a:r>
              <a:rPr lang="en-US">
                <a:latin typeface="Century Gothic"/>
                <a:cs typeface="Calibri"/>
              </a:rPr>
              <a:t>Prepare for presentation on 12th December</a:t>
            </a:r>
          </a:p>
          <a:p>
            <a:pPr marL="676275" lvl="1"/>
            <a:r>
              <a:rPr lang="en-US">
                <a:latin typeface="Century Gothic"/>
                <a:cs typeface="Calibri"/>
              </a:rPr>
              <a:t>Decide framework(s) for use</a:t>
            </a:r>
          </a:p>
          <a:p>
            <a:pPr marL="676275" lvl="1"/>
            <a:r>
              <a:rPr lang="en-US">
                <a:latin typeface="Century Gothic"/>
                <a:cs typeface="Calibri"/>
              </a:rPr>
              <a:t>Start on implementation</a:t>
            </a:r>
            <a:br>
              <a:rPr lang="en-US">
                <a:latin typeface="Century Gothic"/>
                <a:cs typeface="Calibri"/>
              </a:rPr>
            </a:br>
            <a:r>
              <a:rPr lang="en-US">
                <a:latin typeface="Century Gothic"/>
                <a:cs typeface="Calibri"/>
              </a:rPr>
              <a:t>- </a:t>
            </a:r>
            <a:r>
              <a:rPr lang="en-US" err="1">
                <a:latin typeface="Century Gothic"/>
                <a:cs typeface="Calibri"/>
              </a:rPr>
              <a:t>BackEnd</a:t>
            </a:r>
            <a:r>
              <a:rPr lang="en-US">
                <a:latin typeface="Century Gothic"/>
                <a:cs typeface="Calibri"/>
              </a:rPr>
              <a:t>: try to send data, </a:t>
            </a:r>
            <a:r>
              <a:rPr lang="en-US" err="1">
                <a:latin typeface="Century Gothic"/>
                <a:cs typeface="Calibri"/>
              </a:rPr>
              <a:t>wamp</a:t>
            </a:r>
            <a:br>
              <a:rPr lang="en-US">
                <a:latin typeface="Century Gothic"/>
                <a:cs typeface="Calibri"/>
              </a:rPr>
            </a:br>
            <a:r>
              <a:rPr lang="en-US">
                <a:latin typeface="Century Gothic"/>
                <a:cs typeface="Calibri"/>
              </a:rPr>
              <a:t>- </a:t>
            </a:r>
            <a:r>
              <a:rPr lang="en-US" err="1">
                <a:latin typeface="Century Gothic"/>
                <a:cs typeface="Calibri"/>
              </a:rPr>
              <a:t>FrontEnd</a:t>
            </a:r>
            <a:r>
              <a:rPr lang="en-US">
                <a:latin typeface="Century Gothic"/>
                <a:cs typeface="Calibri"/>
              </a:rPr>
              <a:t>: decide framework, start code</a:t>
            </a:r>
          </a:p>
          <a:p>
            <a:pPr marL="676275" lvl="1"/>
            <a:r>
              <a:rPr lang="en-US">
                <a:latin typeface="Century Gothic"/>
                <a:cs typeface="Calibri"/>
              </a:rPr>
              <a:t>Start writing design requirements document</a:t>
            </a:r>
            <a:endParaRPr lang="en-US">
              <a:cs typeface="Calibri"/>
            </a:endParaRPr>
          </a:p>
          <a:p>
            <a:pPr marL="447675" lvl="1" indent="0">
              <a:buNone/>
            </a:pPr>
            <a:endParaRPr lang="en-US">
              <a:cs typeface="Calibri"/>
            </a:endParaRPr>
          </a:p>
          <a:p>
            <a:pPr marL="676275" lvl="1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81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FEE-864D-4DA1-B997-F9D21C54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 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F7D-EED7-4EEB-B26C-01B5F2D46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latin typeface="Century Gothic"/>
                <a:cs typeface="Calibri"/>
              </a:rPr>
              <a:t>Project plan</a:t>
            </a:r>
            <a:endParaRPr lang="en-US" b="1">
              <a:latin typeface="Century Gothic"/>
            </a:endParaRPr>
          </a:p>
          <a:p>
            <a:pPr marL="0" indent="0">
              <a:buNone/>
            </a:pPr>
            <a:r>
              <a:rPr lang="en-US">
                <a:latin typeface="Century Gothic"/>
                <a:cs typeface="Calibri"/>
              </a:rPr>
              <a:t>Almost finished, some final touches to do..</a:t>
            </a:r>
          </a:p>
          <a:p>
            <a:pPr marL="0" indent="0">
              <a:buNone/>
            </a:pPr>
            <a:endParaRPr lang="en-US">
              <a:latin typeface="Century Gothic"/>
              <a:cs typeface="Calibri"/>
            </a:endParaRPr>
          </a:p>
          <a:p>
            <a:pPr marL="0" indent="0">
              <a:buNone/>
            </a:pPr>
            <a:endParaRPr lang="en-US">
              <a:latin typeface="Century Gothic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634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9246-F67E-4EC7-987A-6A38716E8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 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76F6F-660A-4F09-99B2-51859A645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74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latin typeface="Century Gothic"/>
                <a:cs typeface="Calibri"/>
              </a:rPr>
              <a:t>Presentation</a:t>
            </a:r>
            <a:endParaRPr lang="en-US" b="1">
              <a:latin typeface="Century Gothic"/>
            </a:endParaRPr>
          </a:p>
          <a:p>
            <a:pPr marL="0" indent="0">
              <a:buNone/>
            </a:pPr>
            <a:r>
              <a:rPr lang="en-US">
                <a:latin typeface="Century Gothic"/>
                <a:cs typeface="Calibri"/>
              </a:rPr>
              <a:t>- The presentation is done and we feel like it went well.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44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FEE-864D-4DA1-B997-F9D21C54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 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F7D-EED7-4EEB-B26C-01B5F2D4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01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latin typeface="Century Gothic"/>
                <a:cs typeface="Calibri"/>
              </a:rPr>
              <a:t>Frameworks</a:t>
            </a:r>
          </a:p>
          <a:p>
            <a:pPr>
              <a:buNone/>
            </a:pPr>
            <a:r>
              <a:rPr lang="en-US">
                <a:latin typeface="Century Gothic"/>
                <a:cs typeface="Calibri"/>
              </a:rPr>
              <a:t>-</a:t>
            </a:r>
            <a:r>
              <a:rPr lang="en-US">
                <a:latin typeface="Century Gothic"/>
              </a:rPr>
              <a:t> </a:t>
            </a:r>
            <a:r>
              <a:rPr lang="en-US">
                <a:latin typeface="Century Gothic"/>
                <a:cs typeface="Calibri"/>
              </a:rPr>
              <a:t>Decided to use React.</a:t>
            </a:r>
            <a:endParaRPr lang="en-US">
              <a:latin typeface="Calibri"/>
              <a:cs typeface="Calibri"/>
            </a:endParaRPr>
          </a:p>
          <a:p>
            <a:pPr>
              <a:buNone/>
            </a:pPr>
            <a:endParaRPr lang="en-US">
              <a:latin typeface="Century Gothic"/>
              <a:cs typeface="Calibri"/>
            </a:endParaRPr>
          </a:p>
          <a:p>
            <a:pPr>
              <a:buNone/>
            </a:pPr>
            <a:r>
              <a:rPr lang="en-US">
                <a:latin typeface="Century Gothic"/>
                <a:cs typeface="Calibri"/>
              </a:rPr>
              <a:t>- Why? Because it enables us to develop independent components so we can work in parallel. It also provide two-way data-binding and updates the UI automatically then a components state changes.</a:t>
            </a:r>
          </a:p>
          <a:p>
            <a:pPr marL="0" indent="0">
              <a:buNone/>
            </a:pPr>
            <a:endParaRPr lang="en-US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4345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FEE-864D-4DA1-B997-F9D21C54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 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F7D-EED7-4EEB-B26C-01B5F2D46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434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US" b="1">
                <a:latin typeface="Century Gothic"/>
              </a:rPr>
              <a:t>Implementation</a:t>
            </a:r>
            <a:endParaRPr lang="en-US">
              <a:latin typeface="Calibri"/>
              <a:cs typeface="Calibri"/>
            </a:endParaRPr>
          </a:p>
          <a:p>
            <a:pPr>
              <a:buNone/>
            </a:pPr>
            <a:r>
              <a:rPr lang="en-US" sz="2400" b="1">
                <a:latin typeface="Century Gothic"/>
              </a:rPr>
              <a:t>- Backend:</a:t>
            </a:r>
            <a:endParaRPr lang="en-US" sz="2400" b="1">
              <a:cs typeface="Calibri"/>
            </a:endParaRPr>
          </a:p>
          <a:p>
            <a:pPr>
              <a:buNone/>
            </a:pPr>
            <a:r>
              <a:rPr lang="en-US" sz="2400">
                <a:latin typeface="Century Gothic"/>
              </a:rPr>
              <a:t>Retrieve data from database.</a:t>
            </a:r>
          </a:p>
          <a:p>
            <a:pPr>
              <a:buNone/>
            </a:pPr>
            <a:r>
              <a:rPr lang="en-US" sz="2400">
                <a:latin typeface="Century Gothic"/>
              </a:rPr>
              <a:t>Show results in php files for all tabs.</a:t>
            </a:r>
          </a:p>
          <a:p>
            <a:pPr>
              <a:buNone/>
            </a:pPr>
            <a:r>
              <a:rPr lang="en-US" sz="2400">
                <a:latin typeface="Century Gothic"/>
              </a:rPr>
              <a:t>Symbol instead of letters fixed</a:t>
            </a:r>
          </a:p>
          <a:p>
            <a:pPr>
              <a:buNone/>
            </a:pPr>
            <a:r>
              <a:rPr lang="en-US" sz="2400">
                <a:latin typeface="Century Gothic"/>
              </a:rPr>
              <a:t>Numbers without comma fixed</a:t>
            </a:r>
          </a:p>
          <a:p>
            <a:pPr>
              <a:buNone/>
            </a:pPr>
            <a:r>
              <a:rPr lang="en-US" sz="2400">
                <a:latin typeface="Century Gothic"/>
              </a:rPr>
              <a:t>Created a web page - has insert, delete and update operations</a:t>
            </a:r>
          </a:p>
          <a:p>
            <a:pPr>
              <a:buNone/>
            </a:pPr>
            <a:endParaRPr lang="en-US" sz="2400">
              <a:latin typeface="Century Gothic"/>
            </a:endParaRPr>
          </a:p>
          <a:p>
            <a:pPr>
              <a:buNone/>
            </a:pPr>
            <a:r>
              <a:rPr lang="en-US" sz="2400" b="1">
                <a:latin typeface="Century Gothic"/>
              </a:rPr>
              <a:t>- Frontend:</a:t>
            </a:r>
          </a:p>
          <a:p>
            <a:pPr>
              <a:buNone/>
            </a:pPr>
            <a:r>
              <a:rPr lang="en-US" sz="2400">
                <a:latin typeface="Century Gothic"/>
                <a:cs typeface="Calibri"/>
              </a:rPr>
              <a:t>Experimented with different Frameworks.</a:t>
            </a:r>
          </a:p>
          <a:p>
            <a:pPr>
              <a:buNone/>
            </a:pPr>
            <a:r>
              <a:rPr lang="en-US" sz="2400">
                <a:latin typeface="Century Gothic"/>
                <a:cs typeface="Calibri"/>
              </a:rPr>
              <a:t>Decided Framework to use</a:t>
            </a:r>
            <a:r>
              <a:rPr lang="en-US" sz="2400">
                <a:latin typeface="Century Gothic"/>
              </a:rPr>
              <a:t>.</a:t>
            </a:r>
            <a:endParaRPr lang="en-US"/>
          </a:p>
          <a:p>
            <a:pPr>
              <a:buNone/>
            </a:pPr>
            <a:r>
              <a:rPr lang="en-US" sz="2400">
                <a:latin typeface="Century Gothic"/>
                <a:cs typeface="Calibri"/>
              </a:rPr>
              <a:t>Assigned upcoming tasks for each member.</a:t>
            </a:r>
          </a:p>
          <a:p>
            <a:endParaRPr lang="en-US" sz="2400">
              <a:latin typeface="Century Gothic"/>
              <a:cs typeface="Calibri"/>
            </a:endParaRPr>
          </a:p>
          <a:p>
            <a:pPr marL="0" indent="0">
              <a:buNone/>
            </a:pPr>
            <a:endParaRPr lang="en-US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117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FEE-864D-4DA1-B997-F9D21C54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entury Gothic"/>
                <a:cs typeface="Calibri Light"/>
              </a:rPr>
              <a:t>What we actually did...</a:t>
            </a:r>
            <a:endParaRPr lang="en-US">
              <a:latin typeface="Century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F7D-EED7-4EEB-B26C-01B5F2D46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latin typeface="Century Gothic"/>
                <a:cs typeface="Calibri"/>
              </a:rPr>
              <a:t>Design requirement document</a:t>
            </a:r>
            <a:endParaRPr lang="en-US"/>
          </a:p>
          <a:p>
            <a:pPr>
              <a:buNone/>
            </a:pPr>
            <a:r>
              <a:rPr lang="en-US">
                <a:latin typeface="Century Gothic"/>
                <a:cs typeface="Calibri"/>
              </a:rPr>
              <a:t>- Create the document file and all information which is needed has been put there</a:t>
            </a:r>
          </a:p>
          <a:p>
            <a:pPr>
              <a:buNone/>
            </a:pPr>
            <a:r>
              <a:rPr lang="en-US">
                <a:latin typeface="Century Gothic"/>
                <a:cs typeface="Calibri"/>
              </a:rPr>
              <a:t>- Start with writing today</a:t>
            </a:r>
          </a:p>
          <a:p>
            <a:pPr>
              <a:buNone/>
            </a:pPr>
            <a:r>
              <a:rPr lang="en-US">
                <a:latin typeface="Century Gothic"/>
                <a:cs typeface="Calibri"/>
              </a:rPr>
              <a:t>- The document should be done before 6th December 2018</a:t>
            </a:r>
          </a:p>
          <a:p>
            <a:pPr>
              <a:buNone/>
            </a:pPr>
            <a:endParaRPr lang="en-US">
              <a:latin typeface="Century Gothic"/>
              <a:cs typeface="Calibri"/>
            </a:endParaRPr>
          </a:p>
          <a:p>
            <a:pPr>
              <a:buNone/>
            </a:pPr>
            <a:endParaRPr lang="en-US">
              <a:latin typeface="Century Gothic"/>
              <a:cs typeface="Calibri"/>
            </a:endParaRPr>
          </a:p>
          <a:p>
            <a:pPr marL="0" indent="0">
              <a:buNone/>
            </a:pPr>
            <a:endParaRPr lang="en-US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137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Steering meeting: 4</vt:lpstr>
      <vt:lpstr>Outline</vt:lpstr>
      <vt:lpstr> Project status </vt:lpstr>
      <vt:lpstr>Last week's accomplishments</vt:lpstr>
      <vt:lpstr>What we actually did...</vt:lpstr>
      <vt:lpstr>What we actually did...</vt:lpstr>
      <vt:lpstr>What we actually did...</vt:lpstr>
      <vt:lpstr>What we actually did...</vt:lpstr>
      <vt:lpstr>What we actually did...</vt:lpstr>
      <vt:lpstr>This week's plan</vt:lpstr>
      <vt:lpstr>Identified issues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2013-07-15T20:26:40Z</dcterms:created>
  <dcterms:modified xsi:type="dcterms:W3CDTF">2018-12-03T14:03:21Z</dcterms:modified>
</cp:coreProperties>
</file>