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74" r:id="rId2"/>
  </p:sldMasterIdLst>
  <p:notesMasterIdLst>
    <p:notesMasterId r:id="rId14"/>
  </p:notesMasterIdLst>
  <p:sldIdLst>
    <p:sldId id="256" r:id="rId3"/>
    <p:sldId id="273" r:id="rId4"/>
    <p:sldId id="257" r:id="rId5"/>
    <p:sldId id="258" r:id="rId6"/>
    <p:sldId id="272" r:id="rId7"/>
    <p:sldId id="267" r:id="rId8"/>
    <p:sldId id="268" r:id="rId9"/>
    <p:sldId id="269" r:id="rId10"/>
    <p:sldId id="271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ffer Parkkila" initials="CP" lastIdx="1" clrIdx="0">
    <p:extLst>
      <p:ext uri="{19B8F6BF-5375-455C-9EA6-DF929625EA0E}">
        <p15:presenceInfo xmlns:p15="http://schemas.microsoft.com/office/powerpoint/2012/main" userId="S::cpa16002@student.mdh.se::95baa5ff-df8e-4dd5-b974-609c00dbd6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4AFFF-EF68-44EF-BA2E-9A5ECB22EDA1}" v="229" dt="2018-11-27T08:56:20.232"/>
    <p1510:client id="{B4F2F7C6-1E45-6927-BF5F-5BAB8BDA71D4}" v="5" dt="2018-11-27T08:10:12.220"/>
    <p1510:client id="{F7D5282D-7D24-95D9-46BC-1903423635FC}" v="45" dt="2018-11-27T18:10:45.231"/>
    <p1510:client id="{B6F7D20F-3BAF-984F-4246-6D58525BDF32}" v="16" dt="2018-11-27T08:10:38.796"/>
    <p1510:client id="{5CED93BA-2E36-F077-6A6C-71F57AFBD77F}" v="59" dt="2018-11-27T10:50:53.730"/>
    <p1510:client id="{D66A7007-1A33-476D-8A78-44A9DAF8C5F0}" v="843" dt="2018-11-27T13:07:15.363"/>
    <p1510:client id="{5AAF709C-0B26-0597-A7EB-0D35C7ED8F76}" v="39" dt="2018-11-27T12:57:32.215"/>
    <p1510:client id="{EF623AF3-D8E6-6260-06F8-DF02E8F4FC76}" v="24" dt="2018-11-27T15:20:51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a Weilander" userId="S::ewr15002@student.mdh.se::c0bf1b55-8eeb-426d-b8e4-9439ebf6e844" providerId="AD" clId="Web-{EF623AF3-D8E6-6260-06F8-DF02E8F4FC76}"/>
    <pc:docChg chg="modSld">
      <pc:chgData name="Erika Weilander" userId="S::ewr15002@student.mdh.se::c0bf1b55-8eeb-426d-b8e4-9439ebf6e844" providerId="AD" clId="Web-{EF623AF3-D8E6-6260-06F8-DF02E8F4FC76}" dt="2018-11-27T15:20:51.622" v="23" actId="20577"/>
      <pc:docMkLst>
        <pc:docMk/>
      </pc:docMkLst>
      <pc:sldChg chg="modSp">
        <pc:chgData name="Erika Weilander" userId="S::ewr15002@student.mdh.se::c0bf1b55-8eeb-426d-b8e4-9439ebf6e844" providerId="AD" clId="Web-{EF623AF3-D8E6-6260-06F8-DF02E8F4FC76}" dt="2018-11-27T15:20:51.606" v="22" actId="20577"/>
        <pc:sldMkLst>
          <pc:docMk/>
          <pc:sldMk cId="555310847" sldId="274"/>
        </pc:sldMkLst>
        <pc:spChg chg="mod">
          <ac:chgData name="Erika Weilander" userId="S::ewr15002@student.mdh.se::c0bf1b55-8eeb-426d-b8e4-9439ebf6e844" providerId="AD" clId="Web-{EF623AF3-D8E6-6260-06F8-DF02E8F4FC76}" dt="2018-11-27T15:20:51.606" v="22" actId="20577"/>
          <ac:spMkLst>
            <pc:docMk/>
            <pc:sldMk cId="555310847" sldId="274"/>
            <ac:spMk id="2" creationId="{8A3486D2-CEC1-4999-B2FB-7B10E0B350B6}"/>
          </ac:spMkLst>
        </pc:spChg>
      </pc:sldChg>
    </pc:docChg>
  </pc:docChgLst>
  <pc:docChgLst>
    <pc:chgData name="Matko Butkovic" userId="S::mbc18001@student.mdh.se::2a2c599e-2dc1-40a9-806c-28f9ddc6b1b8" providerId="AD" clId="Web-{0B0C079F-A940-4CEF-8820-85397481C174}"/>
    <pc:docChg chg="delSld">
      <pc:chgData name="Matko Butkovic" userId="S::mbc18001@student.mdh.se::2a2c599e-2dc1-40a9-806c-28f9ddc6b1b8" providerId="AD" clId="Web-{0B0C079F-A940-4CEF-8820-85397481C174}" dt="2018-11-27T19:30:16.836" v="0"/>
      <pc:docMkLst>
        <pc:docMk/>
      </pc:docMkLst>
      <pc:sldChg chg="del">
        <pc:chgData name="Matko Butkovic" userId="S::mbc18001@student.mdh.se::2a2c599e-2dc1-40a9-806c-28f9ddc6b1b8" providerId="AD" clId="Web-{0B0C079F-A940-4CEF-8820-85397481C174}" dt="2018-11-27T19:30:16.836" v="0"/>
        <pc:sldMkLst>
          <pc:docMk/>
          <pc:sldMk cId="555310847" sldId="274"/>
        </pc:sldMkLst>
      </pc:sldChg>
    </pc:docChg>
  </pc:docChgLst>
  <pc:docChgLst>
    <pc:chgData name="Christoffer Parkkila" userId="S::cpa16002@student.mdh.se::95baa5ff-df8e-4dd5-b974-609c00dbd6b6" providerId="AD" clId="Web-{9FE94F20-E8BB-5EB8-98B5-8350938EF8AC}"/>
    <pc:docChg chg="modSld">
      <pc:chgData name="Christoffer Parkkila" userId="S::cpa16002@student.mdh.se::95baa5ff-df8e-4dd5-b974-609c00dbd6b6" providerId="AD" clId="Web-{9FE94F20-E8BB-5EB8-98B5-8350938EF8AC}" dt="2018-11-27T13:25:59.990" v="3"/>
      <pc:docMkLst>
        <pc:docMk/>
      </pc:docMkLst>
      <pc:sldChg chg="addCm delCm modNotes">
        <pc:chgData name="Christoffer Parkkila" userId="S::cpa16002@student.mdh.se::95baa5ff-df8e-4dd5-b974-609c00dbd6b6" providerId="AD" clId="Web-{9FE94F20-E8BB-5EB8-98B5-8350938EF8AC}" dt="2018-11-27T13:25:59.990" v="3"/>
        <pc:sldMkLst>
          <pc:docMk/>
          <pc:sldMk cId="3414778142" sldId="272"/>
        </pc:sldMkLst>
      </pc:sldChg>
    </pc:docChg>
  </pc:docChgLst>
  <pc:docChgLst>
    <pc:chgData name="Christoffer Parkkila" userId="S::cpa16002@student.mdh.se::95baa5ff-df8e-4dd5-b974-609c00dbd6b6" providerId="AD" clId="Web-{F7D5282D-7D24-95D9-46BC-1903423635FC}"/>
    <pc:docChg chg="modSld">
      <pc:chgData name="Christoffer Parkkila" userId="S::cpa16002@student.mdh.se::95baa5ff-df8e-4dd5-b974-609c00dbd6b6" providerId="AD" clId="Web-{F7D5282D-7D24-95D9-46BC-1903423635FC}" dt="2018-11-27T18:10:46.122" v="90" actId="20577"/>
      <pc:docMkLst>
        <pc:docMk/>
      </pc:docMkLst>
      <pc:sldChg chg="modSp">
        <pc:chgData name="Christoffer Parkkila" userId="S::cpa16002@student.mdh.se::95baa5ff-df8e-4dd5-b974-609c00dbd6b6" providerId="AD" clId="Web-{F7D5282D-7D24-95D9-46BC-1903423635FC}" dt="2018-11-27T18:10:45.231" v="88" actId="20577"/>
        <pc:sldMkLst>
          <pc:docMk/>
          <pc:sldMk cId="109857222" sldId="256"/>
        </pc:sldMkLst>
        <pc:spChg chg="mod">
          <ac:chgData name="Christoffer Parkkila" userId="S::cpa16002@student.mdh.se::95baa5ff-df8e-4dd5-b974-609c00dbd6b6" providerId="AD" clId="Web-{F7D5282D-7D24-95D9-46BC-1903423635FC}" dt="2018-11-27T18:10:45.231" v="8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rika Weilander" userId="S::ewr15002@student.mdh.se::c0bf1b55-8eeb-426d-b8e4-9439ebf6e844" providerId="AD" clId="Web-{41B19077-4FB5-A6F1-89C5-1C6A9B8963F6}"/>
    <pc:docChg chg="modSld">
      <pc:chgData name="Erika Weilander" userId="S::ewr15002@student.mdh.se::c0bf1b55-8eeb-426d-b8e4-9439ebf6e844" providerId="AD" clId="Web-{41B19077-4FB5-A6F1-89C5-1C6A9B8963F6}" dt="2018-11-26T14:32:05.760" v="114" actId="20577"/>
      <pc:docMkLst>
        <pc:docMk/>
      </pc:docMkLst>
      <pc:sldChg chg="modSp">
        <pc:chgData name="Erika Weilander" userId="S::ewr15002@student.mdh.se::c0bf1b55-8eeb-426d-b8e4-9439ebf6e844" providerId="AD" clId="Web-{41B19077-4FB5-A6F1-89C5-1C6A9B8963F6}" dt="2018-11-26T14:15:53.141" v="70" actId="20577"/>
        <pc:sldMkLst>
          <pc:docMk/>
          <pc:sldMk cId="109857222" sldId="256"/>
        </pc:sldMkLst>
        <pc:spChg chg="mod">
          <ac:chgData name="Erika Weilander" userId="S::ewr15002@student.mdh.se::c0bf1b55-8eeb-426d-b8e4-9439ebf6e844" providerId="AD" clId="Web-{41B19077-4FB5-A6F1-89C5-1C6A9B8963F6}" dt="2018-11-26T14:15:53.141" v="7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Erika Weilander" userId="S::ewr15002@student.mdh.se::c0bf1b55-8eeb-426d-b8e4-9439ebf6e844" providerId="AD" clId="Web-{41B19077-4FB5-A6F1-89C5-1C6A9B8963F6}" dt="2018-11-26T14:32:05.119" v="112" actId="20577"/>
        <pc:sldMkLst>
          <pc:docMk/>
          <pc:sldMk cId="1537099493" sldId="261"/>
        </pc:sldMkLst>
        <pc:spChg chg="mod">
          <ac:chgData name="Erika Weilander" userId="S::ewr15002@student.mdh.se::c0bf1b55-8eeb-426d-b8e4-9439ebf6e844" providerId="AD" clId="Web-{41B19077-4FB5-A6F1-89C5-1C6A9B8963F6}" dt="2018-11-26T14:32:05.119" v="112" actId="20577"/>
          <ac:spMkLst>
            <pc:docMk/>
            <pc:sldMk cId="1537099493" sldId="261"/>
            <ac:spMk id="2" creationId="{8F53DDF8-217C-4459-BA07-DDD9AF31DC3B}"/>
          </ac:spMkLst>
        </pc:spChg>
      </pc:sldChg>
      <pc:sldChg chg="modSp">
        <pc:chgData name="Erika Weilander" userId="S::ewr15002@student.mdh.se::c0bf1b55-8eeb-426d-b8e4-9439ebf6e844" providerId="AD" clId="Web-{41B19077-4FB5-A6F1-89C5-1C6A9B8963F6}" dt="2018-11-26T14:30:34.838" v="106" actId="20577"/>
        <pc:sldMkLst>
          <pc:docMk/>
          <pc:sldMk cId="3647788390" sldId="262"/>
        </pc:sldMkLst>
        <pc:spChg chg="mod">
          <ac:chgData name="Erika Weilander" userId="S::ewr15002@student.mdh.se::c0bf1b55-8eeb-426d-b8e4-9439ebf6e844" providerId="AD" clId="Web-{41B19077-4FB5-A6F1-89C5-1C6A9B8963F6}" dt="2018-11-26T14:30:34.838" v="106" actId="20577"/>
          <ac:spMkLst>
            <pc:docMk/>
            <pc:sldMk cId="3647788390" sldId="262"/>
            <ac:spMk id="2" creationId="{B7DC5B04-8B2D-4D7B-9F12-5D6E1DD8EEC4}"/>
          </ac:spMkLst>
        </pc:spChg>
        <pc:spChg chg="mod">
          <ac:chgData name="Erika Weilander" userId="S::ewr15002@student.mdh.se::c0bf1b55-8eeb-426d-b8e4-9439ebf6e844" providerId="AD" clId="Web-{41B19077-4FB5-A6F1-89C5-1C6A9B8963F6}" dt="2018-11-26T14:29:47.510" v="76" actId="20577"/>
          <ac:spMkLst>
            <pc:docMk/>
            <pc:sldMk cId="3647788390" sldId="262"/>
            <ac:spMk id="3" creationId="{FC82CAF1-A160-485C-A07C-80A6CF233BD7}"/>
          </ac:spMkLst>
        </pc:spChg>
      </pc:sldChg>
    </pc:docChg>
  </pc:docChgLst>
  <pc:docChgLst>
    <pc:chgData name="Filip Andersson" userId="S::fan15003@student.mdh.se::97713224-4c1e-4221-8a5e-ffb1436f3fec" providerId="AD" clId="Web-{3B2716DB-F549-4C75-AAEE-2C05C09DA1F0}"/>
    <pc:docChg chg="modSld">
      <pc:chgData name="Filip Andersson" userId="S::fan15003@student.mdh.se::97713224-4c1e-4221-8a5e-ffb1436f3fec" providerId="AD" clId="Web-{3B2716DB-F549-4C75-AAEE-2C05C09DA1F0}" dt="2018-11-26T14:57:54.913" v="589"/>
      <pc:docMkLst>
        <pc:docMk/>
      </pc:docMkLst>
      <pc:sldChg chg="modSp">
        <pc:chgData name="Filip Andersson" userId="S::fan15003@student.mdh.se::97713224-4c1e-4221-8a5e-ffb1436f3fec" providerId="AD" clId="Web-{3B2716DB-F549-4C75-AAEE-2C05C09DA1F0}" dt="2018-11-26T14:16:46.335" v="16" actId="20577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3B2716DB-F549-4C75-AAEE-2C05C09DA1F0}" dt="2018-11-26T14:16:46.335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Filip Andersson" userId="S::fan15003@student.mdh.se::97713224-4c1e-4221-8a5e-ffb1436f3fec" providerId="AD" clId="Web-{3B2716DB-F549-4C75-AAEE-2C05C09DA1F0}" dt="2018-11-26T14:57:54.913" v="589"/>
        <pc:sldMkLst>
          <pc:docMk/>
          <pc:sldMk cId="1537099493" sldId="261"/>
        </pc:sldMkLst>
        <pc:spChg chg="mod">
          <ac:chgData name="Filip Andersson" userId="S::fan15003@student.mdh.se::97713224-4c1e-4221-8a5e-ffb1436f3fec" providerId="AD" clId="Web-{3B2716DB-F549-4C75-AAEE-2C05C09DA1F0}" dt="2018-11-26T14:42:28.382" v="57" actId="20577"/>
          <ac:spMkLst>
            <pc:docMk/>
            <pc:sldMk cId="1537099493" sldId="261"/>
            <ac:spMk id="2" creationId="{8F53DDF8-217C-4459-BA07-DDD9AF31DC3B}"/>
          </ac:spMkLst>
        </pc:spChg>
        <pc:spChg chg="mod">
          <ac:chgData name="Filip Andersson" userId="S::fan15003@student.mdh.se::97713224-4c1e-4221-8a5e-ffb1436f3fec" providerId="AD" clId="Web-{3B2716DB-F549-4C75-AAEE-2C05C09DA1F0}" dt="2018-11-26T14:53:38.335" v="502" actId="1076"/>
          <ac:spMkLst>
            <pc:docMk/>
            <pc:sldMk cId="1537099493" sldId="261"/>
            <ac:spMk id="3" creationId="{9726C7AE-E6A4-4F7A-9E1A-5B96152F8915}"/>
          </ac:spMkLst>
        </pc:spChg>
        <pc:graphicFrameChg chg="add mod modGraphic">
          <ac:chgData name="Filip Andersson" userId="S::fan15003@student.mdh.se::97713224-4c1e-4221-8a5e-ffb1436f3fec" providerId="AD" clId="Web-{3B2716DB-F549-4C75-AAEE-2C05C09DA1F0}" dt="2018-11-26T14:57:54.913" v="589"/>
          <ac:graphicFrameMkLst>
            <pc:docMk/>
            <pc:sldMk cId="1537099493" sldId="261"/>
            <ac:graphicFrameMk id="4" creationId="{830F73DA-826F-4378-949D-CFA36EF8AA03}"/>
          </ac:graphicFrameMkLst>
        </pc:graphicFrameChg>
      </pc:sldChg>
    </pc:docChg>
  </pc:docChgLst>
  <pc:docChgLst>
    <pc:chgData name="Matko Butkovic" userId="S::mbc18001@student.mdh.se::2a2c599e-2dc1-40a9-806c-28f9ddc6b1b8" providerId="AD" clId="Web-{5EF9D8E9-091B-4A07-9E87-552F1D1E2005}"/>
    <pc:docChg chg="modSld">
      <pc:chgData name="Matko Butkovic" userId="S::mbc18001@student.mdh.se::2a2c599e-2dc1-40a9-806c-28f9ddc6b1b8" providerId="AD" clId="Web-{5EF9D8E9-091B-4A07-9E87-552F1D1E2005}" dt="2018-11-26T15:04:42.237" v="916" actId="20577"/>
      <pc:docMkLst>
        <pc:docMk/>
      </pc:docMkLst>
      <pc:sldChg chg="modSp">
        <pc:chgData name="Matko Butkovic" userId="S::mbc18001@student.mdh.se::2a2c599e-2dc1-40a9-806c-28f9ddc6b1b8" providerId="AD" clId="Web-{5EF9D8E9-091B-4A07-9E87-552F1D1E2005}" dt="2018-11-26T15:04:18.409" v="892" actId="14100"/>
        <pc:sldMkLst>
          <pc:docMk/>
          <pc:sldMk cId="1615014040" sldId="257"/>
        </pc:sldMkLst>
        <pc:spChg chg="mod">
          <ac:chgData name="Matko Butkovic" userId="S::mbc18001@student.mdh.se::2a2c599e-2dc1-40a9-806c-28f9ddc6b1b8" providerId="AD" clId="Web-{5EF9D8E9-091B-4A07-9E87-552F1D1E2005}" dt="2018-11-26T15:04:18.409" v="892" actId="14100"/>
          <ac:spMkLst>
            <pc:docMk/>
            <pc:sldMk cId="1615014040" sldId="257"/>
            <ac:spMk id="2" creationId="{DE45F7ED-DE03-412C-9948-12F0D38B945D}"/>
          </ac:spMkLst>
        </pc:spChg>
        <pc:spChg chg="mod">
          <ac:chgData name="Matko Butkovic" userId="S::mbc18001@student.mdh.se::2a2c599e-2dc1-40a9-806c-28f9ddc6b1b8" providerId="AD" clId="Web-{5EF9D8E9-091B-4A07-9E87-552F1D1E2005}" dt="2018-11-26T14:53:33.861" v="868" actId="20577"/>
          <ac:spMkLst>
            <pc:docMk/>
            <pc:sldMk cId="1615014040" sldId="257"/>
            <ac:spMk id="3" creationId="{565CE65F-D6E3-4FDE-BADB-6C813C15BD0B}"/>
          </ac:spMkLst>
        </pc:spChg>
      </pc:sldChg>
      <pc:sldChg chg="modSp">
        <pc:chgData name="Matko Butkovic" userId="S::mbc18001@student.mdh.se::2a2c599e-2dc1-40a9-806c-28f9ddc6b1b8" providerId="AD" clId="Web-{5EF9D8E9-091B-4A07-9E87-552F1D1E2005}" dt="2018-11-26T15:04:42.237" v="915" actId="20577"/>
        <pc:sldMkLst>
          <pc:docMk/>
          <pc:sldMk cId="1287471242" sldId="258"/>
        </pc:sldMkLst>
        <pc:spChg chg="mod">
          <ac:chgData name="Matko Butkovic" userId="S::mbc18001@student.mdh.se::2a2c599e-2dc1-40a9-806c-28f9ddc6b1b8" providerId="AD" clId="Web-{5EF9D8E9-091B-4A07-9E87-552F1D1E2005}" dt="2018-11-26T15:04:42.237" v="915" actId="20577"/>
          <ac:spMkLst>
            <pc:docMk/>
            <pc:sldMk cId="1287471242" sldId="258"/>
            <ac:spMk id="2" creationId="{E059FA47-2273-4A28-AD3B-8A5DC3BAAF9B}"/>
          </ac:spMkLst>
        </pc:spChg>
        <pc:spChg chg="mod">
          <ac:chgData name="Matko Butkovic" userId="S::mbc18001@student.mdh.se::2a2c599e-2dc1-40a9-806c-28f9ddc6b1b8" providerId="AD" clId="Web-{5EF9D8E9-091B-4A07-9E87-552F1D1E2005}" dt="2018-11-26T14:47:41.144" v="510" actId="20577"/>
          <ac:spMkLst>
            <pc:docMk/>
            <pc:sldMk cId="1287471242" sldId="258"/>
            <ac:spMk id="3" creationId="{A0D9983E-AE56-4D7C-9ECB-A17D7B2AB6FC}"/>
          </ac:spMkLst>
        </pc:spChg>
      </pc:sldChg>
    </pc:docChg>
  </pc:docChgLst>
  <pc:docChgLst>
    <pc:chgData name="Erika Weilander" userId="S::ewr15002@student.mdh.se::c0bf1b55-8eeb-426d-b8e4-9439ebf6e844" providerId="AD" clId="Web-{9B92817E-D00B-AE6D-202B-7EC1120E3482}"/>
    <pc:docChg chg="modSld">
      <pc:chgData name="Erika Weilander" userId="S::ewr15002@student.mdh.se::c0bf1b55-8eeb-426d-b8e4-9439ebf6e844" providerId="AD" clId="Web-{9B92817E-D00B-AE6D-202B-7EC1120E3482}" dt="2018-11-26T15:24:38.264" v="205" actId="20577"/>
      <pc:docMkLst>
        <pc:docMk/>
      </pc:docMkLst>
      <pc:sldChg chg="modSp">
        <pc:chgData name="Erika Weilander" userId="S::ewr15002@student.mdh.se::c0bf1b55-8eeb-426d-b8e4-9439ebf6e844" providerId="AD" clId="Web-{9B92817E-D00B-AE6D-202B-7EC1120E3482}" dt="2018-11-26T15:24:38.264" v="204" actId="20577"/>
        <pc:sldMkLst>
          <pc:docMk/>
          <pc:sldMk cId="3647788390" sldId="262"/>
        </pc:sldMkLst>
        <pc:spChg chg="mod">
          <ac:chgData name="Erika Weilander" userId="S::ewr15002@student.mdh.se::c0bf1b55-8eeb-426d-b8e4-9439ebf6e844" providerId="AD" clId="Web-{9B92817E-D00B-AE6D-202B-7EC1120E3482}" dt="2018-11-26T15:00:18.217" v="24" actId="20577"/>
          <ac:spMkLst>
            <pc:docMk/>
            <pc:sldMk cId="3647788390" sldId="262"/>
            <ac:spMk id="2" creationId="{B7DC5B04-8B2D-4D7B-9F12-5D6E1DD8EEC4}"/>
          </ac:spMkLst>
        </pc:spChg>
        <pc:spChg chg="mod">
          <ac:chgData name="Erika Weilander" userId="S::ewr15002@student.mdh.se::c0bf1b55-8eeb-426d-b8e4-9439ebf6e844" providerId="AD" clId="Web-{9B92817E-D00B-AE6D-202B-7EC1120E3482}" dt="2018-11-26T15:24:38.264" v="204" actId="20577"/>
          <ac:spMkLst>
            <pc:docMk/>
            <pc:sldMk cId="3647788390" sldId="262"/>
            <ac:spMk id="3" creationId="{FC82CAF1-A160-485C-A07C-80A6CF233BD7}"/>
          </ac:spMkLst>
        </pc:spChg>
      </pc:sldChg>
    </pc:docChg>
  </pc:docChgLst>
  <pc:docChgLst>
    <pc:chgData name="Filip Andersson" userId="S::fan15003@student.mdh.se::97713224-4c1e-4221-8a5e-ffb1436f3fec" providerId="AD" clId="Web-{5AAF709C-0B26-0597-A7EB-0D35C7ED8F76}"/>
    <pc:docChg chg="modSld">
      <pc:chgData name="Filip Andersson" userId="S::fan15003@student.mdh.se::97713224-4c1e-4221-8a5e-ffb1436f3fec" providerId="AD" clId="Web-{5AAF709C-0B26-0597-A7EB-0D35C7ED8F76}" dt="2018-11-27T12:57:31.231" v="13"/>
      <pc:docMkLst>
        <pc:docMk/>
      </pc:docMkLst>
      <pc:sldChg chg="modSp">
        <pc:chgData name="Filip Andersson" userId="S::fan15003@student.mdh.se::97713224-4c1e-4221-8a5e-ffb1436f3fec" providerId="AD" clId="Web-{5AAF709C-0B26-0597-A7EB-0D35C7ED8F76}" dt="2018-11-27T12:57:31.231" v="13"/>
        <pc:sldMkLst>
          <pc:docMk/>
          <pc:sldMk cId="1537099493" sldId="261"/>
        </pc:sldMkLst>
        <pc:graphicFrameChg chg="mod modGraphic">
          <ac:chgData name="Filip Andersson" userId="S::fan15003@student.mdh.se::97713224-4c1e-4221-8a5e-ffb1436f3fec" providerId="AD" clId="Web-{5AAF709C-0B26-0597-A7EB-0D35C7ED8F76}" dt="2018-11-27T12:57:31.231" v="13"/>
          <ac:graphicFrameMkLst>
            <pc:docMk/>
            <pc:sldMk cId="1537099493" sldId="261"/>
            <ac:graphicFrameMk id="4" creationId="{830F73DA-826F-4378-949D-CFA36EF8AA03}"/>
          </ac:graphicFrameMkLst>
        </pc:graphicFrameChg>
      </pc:sldChg>
    </pc:docChg>
  </pc:docChgLst>
  <pc:docChgLst>
    <pc:chgData name="Erika Weilander" userId="S::ewr15002@student.mdh.se::c0bf1b55-8eeb-426d-b8e4-9439ebf6e844" providerId="AD" clId="Web-{D10E7081-1004-542B-78A7-3B659B137A27}"/>
    <pc:docChg chg="modSld">
      <pc:chgData name="Erika Weilander" userId="S::ewr15002@student.mdh.se::c0bf1b55-8eeb-426d-b8e4-9439ebf6e844" providerId="AD" clId="Web-{D10E7081-1004-542B-78A7-3B659B137A27}" dt="2018-11-26T15:49:01.309" v="76" actId="20577"/>
      <pc:docMkLst>
        <pc:docMk/>
      </pc:docMkLst>
      <pc:sldChg chg="modSp">
        <pc:chgData name="Erika Weilander" userId="S::ewr15002@student.mdh.se::c0bf1b55-8eeb-426d-b8e4-9439ebf6e844" providerId="AD" clId="Web-{D10E7081-1004-542B-78A7-3B659B137A27}" dt="2018-11-26T15:49:01.106" v="74" actId="20577"/>
        <pc:sldMkLst>
          <pc:docMk/>
          <pc:sldMk cId="3647788390" sldId="262"/>
        </pc:sldMkLst>
        <pc:spChg chg="mod">
          <ac:chgData name="Erika Weilander" userId="S::ewr15002@student.mdh.se::c0bf1b55-8eeb-426d-b8e4-9439ebf6e844" providerId="AD" clId="Web-{D10E7081-1004-542B-78A7-3B659B137A27}" dt="2018-11-26T15:49:01.106" v="74" actId="20577"/>
          <ac:spMkLst>
            <pc:docMk/>
            <pc:sldMk cId="3647788390" sldId="262"/>
            <ac:spMk id="3" creationId="{FC82CAF1-A160-485C-A07C-80A6CF233BD7}"/>
          </ac:spMkLst>
        </pc:spChg>
      </pc:sldChg>
    </pc:docChg>
  </pc:docChgLst>
  <pc:docChgLst>
    <pc:chgData name="Matko Butkovic" userId="S::mbc18001@student.mdh.se::2a2c599e-2dc1-40a9-806c-28f9ddc6b1b8" providerId="AD" clId="Web-{D66A7007-1A33-476D-8A78-44A9DAF8C5F0}"/>
    <pc:docChg chg="addSld delSld modSld sldOrd">
      <pc:chgData name="Matko Butkovic" userId="S::mbc18001@student.mdh.se::2a2c599e-2dc1-40a9-806c-28f9ddc6b1b8" providerId="AD" clId="Web-{D66A7007-1A33-476D-8A78-44A9DAF8C5F0}" dt="2018-11-27T13:07:20.534" v="1536"/>
      <pc:docMkLst>
        <pc:docMk/>
      </pc:docMkLst>
      <pc:sldChg chg="modSp">
        <pc:chgData name="Matko Butkovic" userId="S::mbc18001@student.mdh.se::2a2c599e-2dc1-40a9-806c-28f9ddc6b1b8" providerId="AD" clId="Web-{D66A7007-1A33-476D-8A78-44A9DAF8C5F0}" dt="2018-11-27T13:03:40.519" v="1473" actId="20577"/>
        <pc:sldMkLst>
          <pc:docMk/>
          <pc:sldMk cId="1615014040" sldId="257"/>
        </pc:sldMkLst>
        <pc:spChg chg="mod">
          <ac:chgData name="Matko Butkovic" userId="S::mbc18001@student.mdh.se::2a2c599e-2dc1-40a9-806c-28f9ddc6b1b8" providerId="AD" clId="Web-{D66A7007-1A33-476D-8A78-44A9DAF8C5F0}" dt="2018-11-27T12:55:01.690" v="1257" actId="20577"/>
          <ac:spMkLst>
            <pc:docMk/>
            <pc:sldMk cId="1615014040" sldId="257"/>
            <ac:spMk id="2" creationId="{DE45F7ED-DE03-412C-9948-12F0D38B945D}"/>
          </ac:spMkLst>
        </pc:spChg>
        <pc:spChg chg="mod">
          <ac:chgData name="Matko Butkovic" userId="S::mbc18001@student.mdh.se::2a2c599e-2dc1-40a9-806c-28f9ddc6b1b8" providerId="AD" clId="Web-{D66A7007-1A33-476D-8A78-44A9DAF8C5F0}" dt="2018-11-27T13:03:40.519" v="1473" actId="20577"/>
          <ac:spMkLst>
            <pc:docMk/>
            <pc:sldMk cId="1615014040" sldId="257"/>
            <ac:spMk id="3" creationId="{565CE65F-D6E3-4FDE-BADB-6C813C15BD0B}"/>
          </ac:spMkLst>
        </pc:spChg>
      </pc:sldChg>
      <pc:sldChg chg="addSp delSp modSp">
        <pc:chgData name="Matko Butkovic" userId="S::mbc18001@student.mdh.se::2a2c599e-2dc1-40a9-806c-28f9ddc6b1b8" providerId="AD" clId="Web-{D66A7007-1A33-476D-8A78-44A9DAF8C5F0}" dt="2018-11-27T13:00:21.628" v="1380"/>
        <pc:sldMkLst>
          <pc:docMk/>
          <pc:sldMk cId="1287471242" sldId="258"/>
        </pc:sldMkLst>
        <pc:spChg chg="mod">
          <ac:chgData name="Matko Butkovic" userId="S::mbc18001@student.mdh.se::2a2c599e-2dc1-40a9-806c-28f9ddc6b1b8" providerId="AD" clId="Web-{D66A7007-1A33-476D-8A78-44A9DAF8C5F0}" dt="2018-11-27T12:55:35.144" v="1285" actId="20577"/>
          <ac:spMkLst>
            <pc:docMk/>
            <pc:sldMk cId="1287471242" sldId="258"/>
            <ac:spMk id="2" creationId="{E059FA47-2273-4A28-AD3B-8A5DC3BAAF9B}"/>
          </ac:spMkLst>
        </pc:spChg>
        <pc:spChg chg="mod">
          <ac:chgData name="Matko Butkovic" userId="S::mbc18001@student.mdh.se::2a2c599e-2dc1-40a9-806c-28f9ddc6b1b8" providerId="AD" clId="Web-{D66A7007-1A33-476D-8A78-44A9DAF8C5F0}" dt="2018-11-27T12:59:17.222" v="1370" actId="14100"/>
          <ac:spMkLst>
            <pc:docMk/>
            <pc:sldMk cId="1287471242" sldId="258"/>
            <ac:spMk id="3" creationId="{A0D9983E-AE56-4D7C-9ECB-A17D7B2AB6FC}"/>
          </ac:spMkLst>
        </pc:spChg>
        <pc:picChg chg="add del mod modCrop">
          <ac:chgData name="Matko Butkovic" userId="S::mbc18001@student.mdh.se::2a2c599e-2dc1-40a9-806c-28f9ddc6b1b8" providerId="AD" clId="Web-{D66A7007-1A33-476D-8A78-44A9DAF8C5F0}" dt="2018-11-27T13:00:21.628" v="1380"/>
          <ac:picMkLst>
            <pc:docMk/>
            <pc:sldMk cId="1287471242" sldId="258"/>
            <ac:picMk id="5" creationId="{331EA1D4-28F3-4892-AC3C-D40319564EFB}"/>
          </ac:picMkLst>
        </pc:picChg>
      </pc:sldChg>
      <pc:sldChg chg="addSp delSp modSp new mod ord setBg">
        <pc:chgData name="Matko Butkovic" userId="S::mbc18001@student.mdh.se::2a2c599e-2dc1-40a9-806c-28f9ddc6b1b8" providerId="AD" clId="Web-{D66A7007-1A33-476D-8A78-44A9DAF8C5F0}" dt="2018-11-27T12:58:27.550" v="1366"/>
        <pc:sldMkLst>
          <pc:docMk/>
          <pc:sldMk cId="2257950519" sldId="273"/>
        </pc:sldMkLst>
        <pc:spChg chg="add del">
          <ac:chgData name="Matko Butkovic" userId="S::mbc18001@student.mdh.se::2a2c599e-2dc1-40a9-806c-28f9ddc6b1b8" providerId="AD" clId="Web-{D66A7007-1A33-476D-8A78-44A9DAF8C5F0}" dt="2018-11-27T12:38:49.216" v="479"/>
          <ac:spMkLst>
            <pc:docMk/>
            <pc:sldMk cId="2257950519" sldId="273"/>
            <ac:spMk id="4" creationId="{03E8462A-FEBA-4848-81CC-3F8DA3E477BE}"/>
          </ac:spMkLst>
        </pc:spChg>
        <pc:spChg chg="add del">
          <ac:chgData name="Matko Butkovic" userId="S::mbc18001@student.mdh.se::2a2c599e-2dc1-40a9-806c-28f9ddc6b1b8" providerId="AD" clId="Web-{D66A7007-1A33-476D-8A78-44A9DAF8C5F0}" dt="2018-11-27T12:38:49.216" v="479"/>
          <ac:spMkLst>
            <pc:docMk/>
            <pc:sldMk cId="2257950519" sldId="273"/>
            <ac:spMk id="6" creationId="{7941F9B1-B01B-4A84-89D9-B169AEB4E456}"/>
          </ac:spMkLst>
        </pc:spChg>
        <pc:spChg chg="add del">
          <ac:chgData name="Matko Butkovic" userId="S::mbc18001@student.mdh.se::2a2c599e-2dc1-40a9-806c-28f9ddc6b1b8" providerId="AD" clId="Web-{D66A7007-1A33-476D-8A78-44A9DAF8C5F0}" dt="2018-11-27T12:38:27.513" v="477"/>
          <ac:spMkLst>
            <pc:docMk/>
            <pc:sldMk cId="2257950519" sldId="273"/>
            <ac:spMk id="7" creationId="{21029ED5-F105-4DD2-99C8-1E4422817978}"/>
          </ac:spMkLst>
        </pc:spChg>
        <pc:spChg chg="add mod">
          <ac:chgData name="Matko Butkovic" userId="S::mbc18001@student.mdh.se::2a2c599e-2dc1-40a9-806c-28f9ddc6b1b8" providerId="AD" clId="Web-{D66A7007-1A33-476D-8A78-44A9DAF8C5F0}" dt="2018-11-27T12:41:50.483" v="558" actId="20577"/>
          <ac:spMkLst>
            <pc:docMk/>
            <pc:sldMk cId="2257950519" sldId="273"/>
            <ac:spMk id="8" creationId="{1C8B7E59-7FAA-47B0-916B-5FF355790F99}"/>
          </ac:spMkLst>
        </pc:spChg>
        <pc:spChg chg="add del">
          <ac:chgData name="Matko Butkovic" userId="S::mbc18001@student.mdh.se::2a2c599e-2dc1-40a9-806c-28f9ddc6b1b8" providerId="AD" clId="Web-{D66A7007-1A33-476D-8A78-44A9DAF8C5F0}" dt="2018-11-27T12:38:27.513" v="477"/>
          <ac:spMkLst>
            <pc:docMk/>
            <pc:sldMk cId="2257950519" sldId="273"/>
            <ac:spMk id="20" creationId="{5C9652B3-A450-4ED6-8FBF-F536BA60B4D8}"/>
          </ac:spMkLst>
        </pc:spChg>
        <pc:grpChg chg="add del">
          <ac:chgData name="Matko Butkovic" userId="S::mbc18001@student.mdh.se::2a2c599e-2dc1-40a9-806c-28f9ddc6b1b8" providerId="AD" clId="Web-{D66A7007-1A33-476D-8A78-44A9DAF8C5F0}" dt="2018-11-27T12:38:49.216" v="479"/>
          <ac:grpSpMkLst>
            <pc:docMk/>
            <pc:sldMk cId="2257950519" sldId="273"/>
            <ac:grpSpMk id="5" creationId="{2109F83F-40FE-4DB3-84CC-09FB3340D06D}"/>
          </ac:grpSpMkLst>
        </pc:grpChg>
        <pc:grpChg chg="add del">
          <ac:chgData name="Matko Butkovic" userId="S::mbc18001@student.mdh.se::2a2c599e-2dc1-40a9-806c-28f9ddc6b1b8" providerId="AD" clId="Web-{D66A7007-1A33-476D-8A78-44A9DAF8C5F0}" dt="2018-11-27T12:38:27.513" v="477"/>
          <ac:grpSpMkLst>
            <pc:docMk/>
            <pc:sldMk cId="2257950519" sldId="273"/>
            <ac:grpSpMk id="9" creationId="{2D621E68-BF28-4A1C-B1A2-4E55E139E79A}"/>
          </ac:grpSpMkLst>
        </pc:grpChg>
        <pc:picChg chg="add mod">
          <ac:chgData name="Matko Butkovic" userId="S::mbc18001@student.mdh.se::2a2c599e-2dc1-40a9-806c-28f9ddc6b1b8" providerId="AD" clId="Web-{D66A7007-1A33-476D-8A78-44A9DAF8C5F0}" dt="2018-11-27T12:38:49.357" v="480"/>
          <ac:picMkLst>
            <pc:docMk/>
            <pc:sldMk cId="2257950519" sldId="273"/>
            <ac:picMk id="2" creationId="{078825D4-99DC-4815-9664-98C8600B0B85}"/>
          </ac:picMkLst>
        </pc:picChg>
      </pc:sldChg>
      <pc:sldChg chg="addSp modSp new">
        <pc:chgData name="Matko Butkovic" userId="S::mbc18001@student.mdh.se::2a2c599e-2dc1-40a9-806c-28f9ddc6b1b8" providerId="AD" clId="Web-{D66A7007-1A33-476D-8A78-44A9DAF8C5F0}" dt="2018-11-27T12:43:34.765" v="649" actId="20577"/>
        <pc:sldMkLst>
          <pc:docMk/>
          <pc:sldMk cId="555310847" sldId="274"/>
        </pc:sldMkLst>
        <pc:spChg chg="add mod">
          <ac:chgData name="Matko Butkovic" userId="S::mbc18001@student.mdh.se::2a2c599e-2dc1-40a9-806c-28f9ddc6b1b8" providerId="AD" clId="Web-{D66A7007-1A33-476D-8A78-44A9DAF8C5F0}" dt="2018-11-27T12:43:34.765" v="649" actId="20577"/>
          <ac:spMkLst>
            <pc:docMk/>
            <pc:sldMk cId="555310847" sldId="274"/>
            <ac:spMk id="2" creationId="{8A3486D2-CEC1-4999-B2FB-7B10E0B350B6}"/>
          </ac:spMkLst>
        </pc:spChg>
      </pc:sldChg>
      <pc:sldChg chg="new del">
        <pc:chgData name="Matko Butkovic" userId="S::mbc18001@student.mdh.se::2a2c599e-2dc1-40a9-806c-28f9ddc6b1b8" providerId="AD" clId="Web-{D66A7007-1A33-476D-8A78-44A9DAF8C5F0}" dt="2018-11-27T13:05:54.191" v="1478"/>
        <pc:sldMkLst>
          <pc:docMk/>
          <pc:sldMk cId="865467338" sldId="275"/>
        </pc:sldMkLst>
      </pc:sldChg>
      <pc:sldChg chg="modSp new del">
        <pc:chgData name="Matko Butkovic" userId="S::mbc18001@student.mdh.se::2a2c599e-2dc1-40a9-806c-28f9ddc6b1b8" providerId="AD" clId="Web-{D66A7007-1A33-476D-8A78-44A9DAF8C5F0}" dt="2018-11-27T13:07:20.534" v="1536"/>
        <pc:sldMkLst>
          <pc:docMk/>
          <pc:sldMk cId="2932933899" sldId="275"/>
        </pc:sldMkLst>
        <pc:spChg chg="mod">
          <ac:chgData name="Matko Butkovic" userId="S::mbc18001@student.mdh.se::2a2c599e-2dc1-40a9-806c-28f9ddc6b1b8" providerId="AD" clId="Web-{D66A7007-1A33-476D-8A78-44A9DAF8C5F0}" dt="2018-11-27T13:07:15.363" v="1534" actId="20577"/>
          <ac:spMkLst>
            <pc:docMk/>
            <pc:sldMk cId="2932933899" sldId="275"/>
            <ac:spMk id="2" creationId="{E9B58560-EFD9-46F6-AC11-F8A3FAD0BF39}"/>
          </ac:spMkLst>
        </pc:spChg>
      </pc:sldChg>
      <pc:sldChg chg="new del">
        <pc:chgData name="Matko Butkovic" userId="S::mbc18001@student.mdh.se::2a2c599e-2dc1-40a9-806c-28f9ddc6b1b8" providerId="AD" clId="Web-{D66A7007-1A33-476D-8A78-44A9DAF8C5F0}" dt="2018-11-27T13:05:48.379" v="1476"/>
        <pc:sldMkLst>
          <pc:docMk/>
          <pc:sldMk cId="3577507418" sldId="275"/>
        </pc:sldMkLst>
      </pc:sldChg>
    </pc:docChg>
  </pc:docChgLst>
  <pc:docChgLst>
    <pc:chgData name="Erika Weilander" userId="S::ewr15002@student.mdh.se::c0bf1b55-8eeb-426d-b8e4-9439ebf6e844" providerId="AD" clId="Web-{B6F7D20F-3BAF-984F-4246-6D58525BDF32}"/>
    <pc:docChg chg="modSld">
      <pc:chgData name="Erika Weilander" userId="S::ewr15002@student.mdh.se::c0bf1b55-8eeb-426d-b8e4-9439ebf6e844" providerId="AD" clId="Web-{B6F7D20F-3BAF-984F-4246-6D58525BDF32}" dt="2018-11-27T08:10:39.936" v="32" actId="20577"/>
      <pc:docMkLst>
        <pc:docMk/>
      </pc:docMkLst>
      <pc:sldChg chg="modSp">
        <pc:chgData name="Erika Weilander" userId="S::ewr15002@student.mdh.se::c0bf1b55-8eeb-426d-b8e4-9439ebf6e844" providerId="AD" clId="Web-{B6F7D20F-3BAF-984F-4246-6D58525BDF32}" dt="2018-11-27T08:10:38.796" v="30" actId="20577"/>
        <pc:sldMkLst>
          <pc:docMk/>
          <pc:sldMk cId="3647788390" sldId="262"/>
        </pc:sldMkLst>
        <pc:spChg chg="mod">
          <ac:chgData name="Erika Weilander" userId="S::ewr15002@student.mdh.se::c0bf1b55-8eeb-426d-b8e4-9439ebf6e844" providerId="AD" clId="Web-{B6F7D20F-3BAF-984F-4246-6D58525BDF32}" dt="2018-11-27T08:10:38.796" v="30" actId="20577"/>
          <ac:spMkLst>
            <pc:docMk/>
            <pc:sldMk cId="3647788390" sldId="262"/>
            <ac:spMk id="3" creationId="{FC82CAF1-A160-485C-A07C-80A6CF233BD7}"/>
          </ac:spMkLst>
        </pc:spChg>
      </pc:sldChg>
    </pc:docChg>
  </pc:docChgLst>
  <pc:docChgLst>
    <pc:chgData name="Osamah Haitham Sabhan Al-Braichi" userId="S::oai16001@student.mdh.se::6a6f6781-f0b9-4d78-85ed-f068d48947fc" providerId="AD" clId="Web-{31CD5F87-3B61-F324-429A-3EC1F5D1D57E}"/>
    <pc:docChg chg="modSld">
      <pc:chgData name="Osamah Haitham Sabhan Al-Braichi" userId="S::oai16001@student.mdh.se::6a6f6781-f0b9-4d78-85ed-f068d48947fc" providerId="AD" clId="Web-{31CD5F87-3B61-F324-429A-3EC1F5D1D57E}" dt="2018-11-24T15:12:16.152" v="124" actId="20577"/>
      <pc:docMkLst>
        <pc:docMk/>
      </pc:docMkLst>
      <pc:sldChg chg="modSp">
        <pc:chgData name="Osamah Haitham Sabhan Al-Braichi" userId="S::oai16001@student.mdh.se::6a6f6781-f0b9-4d78-85ed-f068d48947fc" providerId="AD" clId="Web-{31CD5F87-3B61-F324-429A-3EC1F5D1D57E}" dt="2018-11-24T12:16:41.544" v="10" actId="20577"/>
        <pc:sldMkLst>
          <pc:docMk/>
          <pc:sldMk cId="109857222" sldId="256"/>
        </pc:sldMkLst>
        <pc:spChg chg="mod">
          <ac:chgData name="Osamah Haitham Sabhan Al-Braichi" userId="S::oai16001@student.mdh.se::6a6f6781-f0b9-4d78-85ed-f068d48947fc" providerId="AD" clId="Web-{31CD5F87-3B61-F324-429A-3EC1F5D1D57E}" dt="2018-11-24T12:16:41.544" v="1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Osamah Haitham Sabhan Al-Braichi" userId="S::oai16001@student.mdh.se::6a6f6781-f0b9-4d78-85ed-f068d48947fc" providerId="AD" clId="Web-{31CD5F87-3B61-F324-429A-3EC1F5D1D57E}" dt="2018-11-24T12:18:11.824" v="42" actId="20577"/>
        <pc:sldMkLst>
          <pc:docMk/>
          <pc:sldMk cId="1615014040" sldId="257"/>
        </pc:sldMkLst>
        <pc:spChg chg="mod">
          <ac:chgData name="Osamah Haitham Sabhan Al-Braichi" userId="S::oai16001@student.mdh.se::6a6f6781-f0b9-4d78-85ed-f068d48947fc" providerId="AD" clId="Web-{31CD5F87-3B61-F324-429A-3EC1F5D1D57E}" dt="2018-11-24T12:18:11.824" v="42" actId="20577"/>
          <ac:spMkLst>
            <pc:docMk/>
            <pc:sldMk cId="1615014040" sldId="257"/>
            <ac:spMk id="3" creationId="{565CE65F-D6E3-4FDE-BADB-6C813C15BD0B}"/>
          </ac:spMkLst>
        </pc:spChg>
      </pc:sldChg>
      <pc:sldChg chg="modSp">
        <pc:chgData name="Osamah Haitham Sabhan Al-Braichi" userId="S::oai16001@student.mdh.se::6a6f6781-f0b9-4d78-85ed-f068d48947fc" providerId="AD" clId="Web-{31CD5F87-3B61-F324-429A-3EC1F5D1D57E}" dt="2018-11-24T14:55:18.658" v="80" actId="20577"/>
        <pc:sldMkLst>
          <pc:docMk/>
          <pc:sldMk cId="1287471242" sldId="258"/>
        </pc:sldMkLst>
        <pc:spChg chg="mod">
          <ac:chgData name="Osamah Haitham Sabhan Al-Braichi" userId="S::oai16001@student.mdh.se::6a6f6781-f0b9-4d78-85ed-f068d48947fc" providerId="AD" clId="Web-{31CD5F87-3B61-F324-429A-3EC1F5D1D57E}" dt="2018-11-24T14:55:18.658" v="80" actId="20577"/>
          <ac:spMkLst>
            <pc:docMk/>
            <pc:sldMk cId="1287471242" sldId="258"/>
            <ac:spMk id="3" creationId="{A0D9983E-AE56-4D7C-9ECB-A17D7B2AB6FC}"/>
          </ac:spMkLst>
        </pc:spChg>
      </pc:sldChg>
      <pc:sldChg chg="modSp">
        <pc:chgData name="Osamah Haitham Sabhan Al-Braichi" userId="S::oai16001@student.mdh.se::6a6f6781-f0b9-4d78-85ed-f068d48947fc" providerId="AD" clId="Web-{31CD5F87-3B61-F324-429A-3EC1F5D1D57E}" dt="2018-11-24T12:21:56.417" v="68" actId="20577"/>
        <pc:sldMkLst>
          <pc:docMk/>
          <pc:sldMk cId="765101411" sldId="260"/>
        </pc:sldMkLst>
        <pc:spChg chg="mod">
          <ac:chgData name="Osamah Haitham Sabhan Al-Braichi" userId="S::oai16001@student.mdh.se::6a6f6781-f0b9-4d78-85ed-f068d48947fc" providerId="AD" clId="Web-{31CD5F87-3B61-F324-429A-3EC1F5D1D57E}" dt="2018-11-24T12:21:56.417" v="68" actId="20577"/>
          <ac:spMkLst>
            <pc:docMk/>
            <pc:sldMk cId="765101411" sldId="260"/>
            <ac:spMk id="3" creationId="{3AEC995B-850C-4750-8D01-893A0061B816}"/>
          </ac:spMkLst>
        </pc:spChg>
      </pc:sldChg>
      <pc:sldChg chg="modSp">
        <pc:chgData name="Osamah Haitham Sabhan Al-Braichi" userId="S::oai16001@student.mdh.se::6a6f6781-f0b9-4d78-85ed-f068d48947fc" providerId="AD" clId="Web-{31CD5F87-3B61-F324-429A-3EC1F5D1D57E}" dt="2018-11-24T15:06:53.010" v="122" actId="20577"/>
        <pc:sldMkLst>
          <pc:docMk/>
          <pc:sldMk cId="3647788390" sldId="262"/>
        </pc:sldMkLst>
        <pc:spChg chg="mod">
          <ac:chgData name="Osamah Haitham Sabhan Al-Braichi" userId="S::oai16001@student.mdh.se::6a6f6781-f0b9-4d78-85ed-f068d48947fc" providerId="AD" clId="Web-{31CD5F87-3B61-F324-429A-3EC1F5D1D57E}" dt="2018-11-24T15:06:53.010" v="122" actId="20577"/>
          <ac:spMkLst>
            <pc:docMk/>
            <pc:sldMk cId="3647788390" sldId="262"/>
            <ac:spMk id="3" creationId="{FC82CAF1-A160-485C-A07C-80A6CF233BD7}"/>
          </ac:spMkLst>
        </pc:spChg>
      </pc:sldChg>
    </pc:docChg>
  </pc:docChgLst>
  <pc:docChgLst>
    <pc:chgData name="Christoffer Parkkila" userId="S::cpa16002@student.mdh.se::95baa5ff-df8e-4dd5-b974-609c00dbd6b6" providerId="AD" clId="Web-{5CED93BA-2E36-F077-6A6C-71F57AFBD77F}"/>
    <pc:docChg chg="addSld delSld modSld sldOrd">
      <pc:chgData name="Christoffer Parkkila" userId="S::cpa16002@student.mdh.se::95baa5ff-df8e-4dd5-b974-609c00dbd6b6" providerId="AD" clId="Web-{5CED93BA-2E36-F077-6A6C-71F57AFBD77F}" dt="2018-11-27T10:52:41.483" v="391" actId="20577"/>
      <pc:docMkLst>
        <pc:docMk/>
      </pc:docMkLst>
      <pc:sldChg chg="addSp delSp modSp mod setBg">
        <pc:chgData name="Christoffer Parkkila" userId="S::cpa16002@student.mdh.se::95baa5ff-df8e-4dd5-b974-609c00dbd6b6" providerId="AD" clId="Web-{5CED93BA-2E36-F077-6A6C-71F57AFBD77F}" dt="2018-11-27T10:35:50.676" v="171" actId="14100"/>
        <pc:sldMkLst>
          <pc:docMk/>
          <pc:sldMk cId="1030919486" sldId="259"/>
        </pc:sldMkLst>
        <pc:spChg chg="mod">
          <ac:chgData name="Christoffer Parkkila" userId="S::cpa16002@student.mdh.se::95baa5ff-df8e-4dd5-b974-609c00dbd6b6" providerId="AD" clId="Web-{5CED93BA-2E36-F077-6A6C-71F57AFBD77F}" dt="2018-11-27T10:20:37.147" v="162"/>
          <ac:spMkLst>
            <pc:docMk/>
            <pc:sldMk cId="1030919486" sldId="259"/>
            <ac:spMk id="2" creationId="{183B87EF-51DF-4F9C-AD85-A19A8446E2FD}"/>
          </ac:spMkLst>
        </pc:spChg>
        <pc:spChg chg="del">
          <ac:chgData name="Christoffer Parkkila" userId="S::cpa16002@student.mdh.se::95baa5ff-df8e-4dd5-b974-609c00dbd6b6" providerId="AD" clId="Web-{5CED93BA-2E36-F077-6A6C-71F57AFBD77F}" dt="2018-11-27T10:19:41.192" v="156"/>
          <ac:spMkLst>
            <pc:docMk/>
            <pc:sldMk cId="1030919486" sldId="259"/>
            <ac:spMk id="6" creationId="{4D50E93B-7684-4581-83D7-00090EB93195}"/>
          </ac:spMkLst>
        </pc:spChg>
        <pc:spChg chg="add del">
          <ac:chgData name="Christoffer Parkkila" userId="S::cpa16002@student.mdh.se::95baa5ff-df8e-4dd5-b974-609c00dbd6b6" providerId="AD" clId="Web-{5CED93BA-2E36-F077-6A6C-71F57AFBD77F}" dt="2018-11-27T10:20:37.147" v="162"/>
          <ac:spMkLst>
            <pc:docMk/>
            <pc:sldMk cId="1030919486" sldId="259"/>
            <ac:spMk id="21" creationId="{5A7802B6-FF37-40CF-A7E2-6F2A0D9A91EF}"/>
          </ac:spMkLst>
        </pc:spChg>
        <pc:grpChg chg="add del">
          <ac:chgData name="Christoffer Parkkila" userId="S::cpa16002@student.mdh.se::95baa5ff-df8e-4dd5-b974-609c00dbd6b6" providerId="AD" clId="Web-{5CED93BA-2E36-F077-6A6C-71F57AFBD77F}" dt="2018-11-27T10:20:37.147" v="162"/>
          <ac:grpSpMkLst>
            <pc:docMk/>
            <pc:sldMk cId="1030919486" sldId="259"/>
            <ac:grpSpMk id="9" creationId="{B4DE830A-B531-4A3B-96F6-0ECE88B08555}"/>
          </ac:grpSpMkLst>
        </pc:grpChg>
        <pc:picChg chg="add del mod">
          <ac:chgData name="Christoffer Parkkila" userId="S::cpa16002@student.mdh.se::95baa5ff-df8e-4dd5-b974-609c00dbd6b6" providerId="AD" clId="Web-{5CED93BA-2E36-F077-6A6C-71F57AFBD77F}" dt="2018-11-27T10:20:45.805" v="163"/>
          <ac:picMkLst>
            <pc:docMk/>
            <pc:sldMk cId="1030919486" sldId="259"/>
            <ac:picMk id="4" creationId="{A54D083E-9350-427E-B684-4CC7E0C8CBFC}"/>
          </ac:picMkLst>
        </pc:picChg>
        <pc:picChg chg="add del mod">
          <ac:chgData name="Christoffer Parkkila" userId="S::cpa16002@student.mdh.se::95baa5ff-df8e-4dd5-b974-609c00dbd6b6" providerId="AD" clId="Web-{5CED93BA-2E36-F077-6A6C-71F57AFBD77F}" dt="2018-11-27T10:34:28.674" v="167"/>
          <ac:picMkLst>
            <pc:docMk/>
            <pc:sldMk cId="1030919486" sldId="259"/>
            <ac:picMk id="7" creationId="{269BDDB0-B3DC-4678-BA19-96D4E3EAD3F5}"/>
          </ac:picMkLst>
        </pc:picChg>
        <pc:picChg chg="add mod">
          <ac:chgData name="Christoffer Parkkila" userId="S::cpa16002@student.mdh.se::95baa5ff-df8e-4dd5-b974-609c00dbd6b6" providerId="AD" clId="Web-{5CED93BA-2E36-F077-6A6C-71F57AFBD77F}" dt="2018-11-27T10:35:50.676" v="171" actId="14100"/>
          <ac:picMkLst>
            <pc:docMk/>
            <pc:sldMk cId="1030919486" sldId="259"/>
            <ac:picMk id="20" creationId="{E2FB62C9-3161-48E0-95F5-EAB86CF51F17}"/>
          </ac:picMkLst>
        </pc:picChg>
      </pc:sldChg>
      <pc:sldChg chg="modSp del">
        <pc:chgData name="Christoffer Parkkila" userId="S::cpa16002@student.mdh.se::95baa5ff-df8e-4dd5-b974-609c00dbd6b6" providerId="AD" clId="Web-{5CED93BA-2E36-F077-6A6C-71F57AFBD77F}" dt="2018-11-27T10:52:19.623" v="378"/>
        <pc:sldMkLst>
          <pc:docMk/>
          <pc:sldMk cId="765101411" sldId="260"/>
        </pc:sldMkLst>
        <pc:spChg chg="mod">
          <ac:chgData name="Christoffer Parkkila" userId="S::cpa16002@student.mdh.se::95baa5ff-df8e-4dd5-b974-609c00dbd6b6" providerId="AD" clId="Web-{5CED93BA-2E36-F077-6A6C-71F57AFBD77F}" dt="2018-11-27T10:49:58.665" v="240" actId="20577"/>
          <ac:spMkLst>
            <pc:docMk/>
            <pc:sldMk cId="765101411" sldId="260"/>
            <ac:spMk id="3" creationId="{3AEC995B-850C-4750-8D01-893A0061B816}"/>
          </ac:spMkLst>
        </pc:spChg>
      </pc:sldChg>
      <pc:sldChg chg="addSp delSp modSp">
        <pc:chgData name="Christoffer Parkkila" userId="S::cpa16002@student.mdh.se::95baa5ff-df8e-4dd5-b974-609c00dbd6b6" providerId="AD" clId="Web-{5CED93BA-2E36-F077-6A6C-71F57AFBD77F}" dt="2018-11-27T10:45:40.908" v="223"/>
        <pc:sldMkLst>
          <pc:docMk/>
          <pc:sldMk cId="3581597215" sldId="267"/>
        </pc:sldMkLst>
        <pc:spChg chg="del mod">
          <ac:chgData name="Christoffer Parkkila" userId="S::cpa16002@student.mdh.se::95baa5ff-df8e-4dd5-b974-609c00dbd6b6" providerId="AD" clId="Web-{5CED93BA-2E36-F077-6A6C-71F57AFBD77F}" dt="2018-11-27T10:13:04.446" v="41"/>
          <ac:spMkLst>
            <pc:docMk/>
            <pc:sldMk cId="3581597215" sldId="267"/>
            <ac:spMk id="2" creationId="{183B87EF-51DF-4F9C-AD85-A19A8446E2FD}"/>
          </ac:spMkLst>
        </pc:spChg>
        <pc:spChg chg="add del mod">
          <ac:chgData name="Christoffer Parkkila" userId="S::cpa16002@student.mdh.se::95baa5ff-df8e-4dd5-b974-609c00dbd6b6" providerId="AD" clId="Web-{5CED93BA-2E36-F077-6A6C-71F57AFBD77F}" dt="2018-11-27T10:13:08.696" v="45"/>
          <ac:spMkLst>
            <pc:docMk/>
            <pc:sldMk cId="3581597215" sldId="267"/>
            <ac:spMk id="3" creationId="{DED1A170-033F-49BD-B19B-70581ED50E86}"/>
          </ac:spMkLst>
        </pc:spChg>
        <pc:spChg chg="add del mod">
          <ac:chgData name="Christoffer Parkkila" userId="S::cpa16002@student.mdh.se::95baa5ff-df8e-4dd5-b974-609c00dbd6b6" providerId="AD" clId="Web-{5CED93BA-2E36-F077-6A6C-71F57AFBD77F}" dt="2018-11-27T10:13:13.368" v="48"/>
          <ac:spMkLst>
            <pc:docMk/>
            <pc:sldMk cId="3581597215" sldId="267"/>
            <ac:spMk id="8" creationId="{9D8AD9EA-C61D-458F-A265-B5B6DC471EA3}"/>
          </ac:spMkLst>
        </pc:spChg>
        <pc:spChg chg="add del">
          <ac:chgData name="Christoffer Parkkila" userId="S::cpa16002@student.mdh.se::95baa5ff-df8e-4dd5-b974-609c00dbd6b6" providerId="AD" clId="Web-{5CED93BA-2E36-F077-6A6C-71F57AFBD77F}" dt="2018-11-27T10:13:12.040" v="47"/>
          <ac:spMkLst>
            <pc:docMk/>
            <pc:sldMk cId="3581597215" sldId="267"/>
            <ac:spMk id="10" creationId="{6FEBDFE1-D7DB-4933-85A8-221CA215F918}"/>
          </ac:spMkLst>
        </pc:spChg>
        <pc:spChg chg="add del">
          <ac:chgData name="Christoffer Parkkila" userId="S::cpa16002@student.mdh.se::95baa5ff-df8e-4dd5-b974-609c00dbd6b6" providerId="AD" clId="Web-{5CED93BA-2E36-F077-6A6C-71F57AFBD77F}" dt="2018-11-27T10:13:10.852" v="46"/>
          <ac:spMkLst>
            <pc:docMk/>
            <pc:sldMk cId="3581597215" sldId="267"/>
            <ac:spMk id="12" creationId="{575D4E0B-E46D-475A-9840-0BC2D4F5B72D}"/>
          </ac:spMkLst>
        </pc:spChg>
        <pc:spChg chg="add del mod">
          <ac:chgData name="Christoffer Parkkila" userId="S::cpa16002@student.mdh.se::95baa5ff-df8e-4dd5-b974-609c00dbd6b6" providerId="AD" clId="Web-{5CED93BA-2E36-F077-6A6C-71F57AFBD77F}" dt="2018-11-27T10:42:19.466" v="172"/>
          <ac:spMkLst>
            <pc:docMk/>
            <pc:sldMk cId="3581597215" sldId="267"/>
            <ac:spMk id="14" creationId="{4FD48381-7414-43FC-9A15-D2EC2E768F47}"/>
          </ac:spMkLst>
        </pc:spChg>
        <pc:spChg chg="add del mod">
          <ac:chgData name="Christoffer Parkkila" userId="S::cpa16002@student.mdh.se::95baa5ff-df8e-4dd5-b974-609c00dbd6b6" providerId="AD" clId="Web-{5CED93BA-2E36-F077-6A6C-71F57AFBD77F}" dt="2018-11-27T10:42:22.185" v="173"/>
          <ac:spMkLst>
            <pc:docMk/>
            <pc:sldMk cId="3581597215" sldId="267"/>
            <ac:spMk id="16" creationId="{1B06334F-8F22-40F0-92AF-2843AFA0E093}"/>
          </ac:spMkLst>
        </pc:spChg>
        <pc:spChg chg="add del mod">
          <ac:chgData name="Christoffer Parkkila" userId="S::cpa16002@student.mdh.se::95baa5ff-df8e-4dd5-b974-609c00dbd6b6" providerId="AD" clId="Web-{5CED93BA-2E36-F077-6A6C-71F57AFBD77F}" dt="2018-11-27T10:43:37.999" v="191"/>
          <ac:spMkLst>
            <pc:docMk/>
            <pc:sldMk cId="3581597215" sldId="267"/>
            <ac:spMk id="17" creationId="{40122C91-3646-4705-8E2E-FE66A3E162ED}"/>
          </ac:spMkLst>
        </pc:spChg>
        <pc:spChg chg="add mod">
          <ac:chgData name="Christoffer Parkkila" userId="S::cpa16002@student.mdh.se::95baa5ff-df8e-4dd5-b974-609c00dbd6b6" providerId="AD" clId="Web-{5CED93BA-2E36-F077-6A6C-71F57AFBD77F}" dt="2018-11-27T10:43:43.436" v="192"/>
          <ac:spMkLst>
            <pc:docMk/>
            <pc:sldMk cId="3581597215" sldId="267"/>
            <ac:spMk id="19" creationId="{5E6B3FC1-AD70-480B-AD34-9DD0F98E82E7}"/>
          </ac:spMkLst>
        </pc:spChg>
        <pc:graphicFrameChg chg="mod modGraphic">
          <ac:chgData name="Christoffer Parkkila" userId="S::cpa16002@student.mdh.se::95baa5ff-df8e-4dd5-b974-609c00dbd6b6" providerId="AD" clId="Web-{5CED93BA-2E36-F077-6A6C-71F57AFBD77F}" dt="2018-11-27T10:45:40.908" v="223"/>
          <ac:graphicFrameMkLst>
            <pc:docMk/>
            <pc:sldMk cId="3581597215" sldId="267"/>
            <ac:graphicFrameMk id="5" creationId="{07AA7056-A0A1-4576-9905-80E2B48CD066}"/>
          </ac:graphicFrameMkLst>
        </pc:graphicFrameChg>
      </pc:sldChg>
      <pc:sldChg chg="modSp">
        <pc:chgData name="Christoffer Parkkila" userId="S::cpa16002@student.mdh.se::95baa5ff-df8e-4dd5-b974-609c00dbd6b6" providerId="AD" clId="Web-{5CED93BA-2E36-F077-6A6C-71F57AFBD77F}" dt="2018-11-27T10:44:15.125" v="212"/>
        <pc:sldMkLst>
          <pc:docMk/>
          <pc:sldMk cId="3557068535" sldId="268"/>
        </pc:sldMkLst>
        <pc:spChg chg="mod">
          <ac:chgData name="Christoffer Parkkila" userId="S::cpa16002@student.mdh.se::95baa5ff-df8e-4dd5-b974-609c00dbd6b6" providerId="AD" clId="Web-{5CED93BA-2E36-F077-6A6C-71F57AFBD77F}" dt="2018-11-27T10:43:07.967" v="176" actId="20577"/>
          <ac:spMkLst>
            <pc:docMk/>
            <pc:sldMk cId="3557068535" sldId="268"/>
            <ac:spMk id="2" creationId="{183B87EF-51DF-4F9C-AD85-A19A8446E2FD}"/>
          </ac:spMkLst>
        </pc:spChg>
        <pc:graphicFrameChg chg="mod modGraphic">
          <ac:chgData name="Christoffer Parkkila" userId="S::cpa16002@student.mdh.se::95baa5ff-df8e-4dd5-b974-609c00dbd6b6" providerId="AD" clId="Web-{5CED93BA-2E36-F077-6A6C-71F57AFBD77F}" dt="2018-11-27T10:44:15.125" v="212"/>
          <ac:graphicFrameMkLst>
            <pc:docMk/>
            <pc:sldMk cId="3557068535" sldId="268"/>
            <ac:graphicFrameMk id="5" creationId="{07AA7056-A0A1-4576-9905-80E2B48CD066}"/>
          </ac:graphicFrameMkLst>
        </pc:graphicFrameChg>
      </pc:sldChg>
      <pc:sldChg chg="modSp">
        <pc:chgData name="Christoffer Parkkila" userId="S::cpa16002@student.mdh.se::95baa5ff-df8e-4dd5-b974-609c00dbd6b6" providerId="AD" clId="Web-{5CED93BA-2E36-F077-6A6C-71F57AFBD77F}" dt="2018-11-27T10:44:19.391" v="214"/>
        <pc:sldMkLst>
          <pc:docMk/>
          <pc:sldMk cId="2327740960" sldId="269"/>
        </pc:sldMkLst>
        <pc:spChg chg="mod">
          <ac:chgData name="Christoffer Parkkila" userId="S::cpa16002@student.mdh.se::95baa5ff-df8e-4dd5-b974-609c00dbd6b6" providerId="AD" clId="Web-{5CED93BA-2E36-F077-6A6C-71F57AFBD77F}" dt="2018-11-27T10:43:28.593" v="185" actId="20577"/>
          <ac:spMkLst>
            <pc:docMk/>
            <pc:sldMk cId="2327740960" sldId="269"/>
            <ac:spMk id="2" creationId="{183B87EF-51DF-4F9C-AD85-A19A8446E2FD}"/>
          </ac:spMkLst>
        </pc:spChg>
        <pc:graphicFrameChg chg="mod modGraphic">
          <ac:chgData name="Christoffer Parkkila" userId="S::cpa16002@student.mdh.se::95baa5ff-df8e-4dd5-b974-609c00dbd6b6" providerId="AD" clId="Web-{5CED93BA-2E36-F077-6A6C-71F57AFBD77F}" dt="2018-11-27T10:44:19.391" v="214"/>
          <ac:graphicFrameMkLst>
            <pc:docMk/>
            <pc:sldMk cId="2327740960" sldId="269"/>
            <ac:graphicFrameMk id="5" creationId="{07AA7056-A0A1-4576-9905-80E2B48CD066}"/>
          </ac:graphicFrameMkLst>
        </pc:graphicFrameChg>
      </pc:sldChg>
      <pc:sldChg chg="modSp new del">
        <pc:chgData name="Christoffer Parkkila" userId="S::cpa16002@student.mdh.se::95baa5ff-df8e-4dd5-b974-609c00dbd6b6" providerId="AD" clId="Web-{5CED93BA-2E36-F077-6A6C-71F57AFBD77F}" dt="2018-11-27T10:52:18.342" v="377"/>
        <pc:sldMkLst>
          <pc:docMk/>
          <pc:sldMk cId="4170288257" sldId="270"/>
        </pc:sldMkLst>
        <pc:spChg chg="mod">
          <ac:chgData name="Christoffer Parkkila" userId="S::cpa16002@student.mdh.se::95baa5ff-df8e-4dd5-b974-609c00dbd6b6" providerId="AD" clId="Web-{5CED93BA-2E36-F077-6A6C-71F57AFBD77F}" dt="2018-11-27T10:50:07.900" v="247" actId="20577"/>
          <ac:spMkLst>
            <pc:docMk/>
            <pc:sldMk cId="4170288257" sldId="270"/>
            <ac:spMk id="2" creationId="{BADF1A3C-A3E3-4D52-88E6-50D7CF58C3E3}"/>
          </ac:spMkLst>
        </pc:spChg>
      </pc:sldChg>
      <pc:sldChg chg="modSp add ord replId">
        <pc:chgData name="Christoffer Parkkila" userId="S::cpa16002@student.mdh.se::95baa5ff-df8e-4dd5-b974-609c00dbd6b6" providerId="AD" clId="Web-{5CED93BA-2E36-F077-6A6C-71F57AFBD77F}" dt="2018-11-27T10:52:41.218" v="389" actId="20577"/>
        <pc:sldMkLst>
          <pc:docMk/>
          <pc:sldMk cId="1864335481" sldId="271"/>
        </pc:sldMkLst>
        <pc:spChg chg="mod">
          <ac:chgData name="Christoffer Parkkila" userId="S::cpa16002@student.mdh.se::95baa5ff-df8e-4dd5-b974-609c00dbd6b6" providerId="AD" clId="Web-{5CED93BA-2E36-F077-6A6C-71F57AFBD77F}" dt="2018-11-27T10:52:41.218" v="389" actId="20577"/>
          <ac:spMkLst>
            <pc:docMk/>
            <pc:sldMk cId="1864335481" sldId="271"/>
            <ac:spMk id="2" creationId="{E059FA47-2273-4A28-AD3B-8A5DC3BAAF9B}"/>
          </ac:spMkLst>
        </pc:spChg>
        <pc:spChg chg="mod">
          <ac:chgData name="Christoffer Parkkila" userId="S::cpa16002@student.mdh.se::95baa5ff-df8e-4dd5-b974-609c00dbd6b6" providerId="AD" clId="Web-{5CED93BA-2E36-F077-6A6C-71F57AFBD77F}" dt="2018-11-27T10:52:16.750" v="375" actId="20577"/>
          <ac:spMkLst>
            <pc:docMk/>
            <pc:sldMk cId="1864335481" sldId="271"/>
            <ac:spMk id="3" creationId="{A0D9983E-AE56-4D7C-9ECB-A17D7B2AB6FC}"/>
          </ac:spMkLst>
        </pc:spChg>
      </pc:sldChg>
    </pc:docChg>
  </pc:docChgLst>
  <pc:docChgLst>
    <pc:chgData name="Osamah Haitham Sabhan Al-Braichi" userId="S::oai16001@student.mdh.se::6a6f6781-f0b9-4d78-85ed-f068d48947fc" providerId="AD" clId="Web-{D6DA1863-7F34-8AB0-C85D-4F3B26839076}"/>
    <pc:docChg chg="modSld">
      <pc:chgData name="Osamah Haitham Sabhan Al-Braichi" userId="S::oai16001@student.mdh.se::6a6f6781-f0b9-4d78-85ed-f068d48947fc" providerId="AD" clId="Web-{D6DA1863-7F34-8AB0-C85D-4F3B26839076}" dt="2018-11-22T14:58:15.806" v="31" actId="20577"/>
      <pc:docMkLst>
        <pc:docMk/>
      </pc:docMkLst>
      <pc:sldChg chg="modSp">
        <pc:chgData name="Osamah Haitham Sabhan Al-Braichi" userId="S::oai16001@student.mdh.se::6a6f6781-f0b9-4d78-85ed-f068d48947fc" providerId="AD" clId="Web-{D6DA1863-7F34-8AB0-C85D-4F3B26839076}" dt="2018-11-22T14:58:15.806" v="30" actId="20577"/>
        <pc:sldMkLst>
          <pc:docMk/>
          <pc:sldMk cId="109857222" sldId="256"/>
        </pc:sldMkLst>
        <pc:spChg chg="mod">
          <ac:chgData name="Osamah Haitham Sabhan Al-Braichi" userId="S::oai16001@student.mdh.se::6a6f6781-f0b9-4d78-85ed-f068d48947fc" providerId="AD" clId="Web-{D6DA1863-7F34-8AB0-C85D-4F3B26839076}" dt="2018-11-22T14:58:01.728" v="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samah Haitham Sabhan Al-Braichi" userId="S::oai16001@student.mdh.se::6a6f6781-f0b9-4d78-85ed-f068d48947fc" providerId="AD" clId="Web-{D6DA1863-7F34-8AB0-C85D-4F3B26839076}" dt="2018-11-22T14:58:15.806" v="3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Osamah Haitham Sabhan Al-Braichi" userId="S::oai16001@student.mdh.se::6a6f6781-f0b9-4d78-85ed-f068d48947fc" providerId="AD" clId="Web-{0FFC7AC8-65E5-3F4A-BDD3-CC757159D408}"/>
    <pc:docChg chg="modSld">
      <pc:chgData name="Osamah Haitham Sabhan Al-Braichi" userId="S::oai16001@student.mdh.se::6a6f6781-f0b9-4d78-85ed-f068d48947fc" providerId="AD" clId="Web-{0FFC7AC8-65E5-3F4A-BDD3-CC757159D408}" dt="2018-11-23T11:37:34.858" v="35"/>
      <pc:docMkLst>
        <pc:docMk/>
      </pc:docMkLst>
      <pc:sldChg chg="addSp delSp modSp mod setBg setClrOvrMap delDesignElem">
        <pc:chgData name="Osamah Haitham Sabhan Al-Braichi" userId="S::oai16001@student.mdh.se::6a6f6781-f0b9-4d78-85ed-f068d48947fc" providerId="AD" clId="Web-{0FFC7AC8-65E5-3F4A-BDD3-CC757159D408}" dt="2018-11-23T11:37:34.858" v="35"/>
        <pc:sldMkLst>
          <pc:docMk/>
          <pc:sldMk cId="109857222" sldId="256"/>
        </pc:sldMkLst>
        <pc:spChg chg="mod">
          <ac:chgData name="Osamah Haitham Sabhan Al-Braichi" userId="S::oai16001@student.mdh.se::6a6f6781-f0b9-4d78-85ed-f068d48947fc" providerId="AD" clId="Web-{0FFC7AC8-65E5-3F4A-BDD3-CC757159D408}" dt="2018-11-23T11:26:55.133" v="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samah Haitham Sabhan Al-Braichi" userId="S::oai16001@student.mdh.se::6a6f6781-f0b9-4d78-85ed-f068d48947fc" providerId="AD" clId="Web-{0FFC7AC8-65E5-3F4A-BDD3-CC757159D408}" dt="2018-11-23T11:37:25.263" v="3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Osamah Haitham Sabhan Al-Braichi" userId="S::oai16001@student.mdh.se::6a6f6781-f0b9-4d78-85ed-f068d48947fc" providerId="AD" clId="Web-{0FFC7AC8-65E5-3F4A-BDD3-CC757159D408}" dt="2018-11-23T11:26:55.039" v="1"/>
          <ac:spMkLst>
            <pc:docMk/>
            <pc:sldMk cId="109857222" sldId="256"/>
            <ac:spMk id="8" creationId="{9179DE42-5613-4B35-A1E6-6CCBAA13C743}"/>
          </ac:spMkLst>
        </pc:spChg>
        <pc:spChg chg="add del">
          <ac:chgData name="Osamah Haitham Sabhan Al-Braichi" userId="S::oai16001@student.mdh.se::6a6f6781-f0b9-4d78-85ed-f068d48947fc" providerId="AD" clId="Web-{0FFC7AC8-65E5-3F4A-BDD3-CC757159D408}" dt="2018-11-23T11:26:55.039" v="1"/>
          <ac:spMkLst>
            <pc:docMk/>
            <pc:sldMk cId="109857222" sldId="256"/>
            <ac:spMk id="14" creationId="{52FB45E9-914E-4471-AC87-E475CD51767D}"/>
          </ac:spMkLst>
        </pc:spChg>
        <pc:spChg chg="add del">
          <ac:chgData name="Osamah Haitham Sabhan Al-Braichi" userId="S::oai16001@student.mdh.se::6a6f6781-f0b9-4d78-85ed-f068d48947fc" providerId="AD" clId="Web-{0FFC7AC8-65E5-3F4A-BDD3-CC757159D408}" dt="2018-11-23T11:26:55.039" v="1"/>
          <ac:spMkLst>
            <pc:docMk/>
            <pc:sldMk cId="109857222" sldId="256"/>
            <ac:spMk id="16" creationId="{C310626D-5743-49D4-8F7D-88C4F8F05774}"/>
          </ac:spMkLst>
        </pc:spChg>
        <pc:spChg chg="add del">
          <ac:chgData name="Osamah Haitham Sabhan Al-Braichi" userId="S::oai16001@student.mdh.se::6a6f6781-f0b9-4d78-85ed-f068d48947fc" providerId="AD" clId="Web-{0FFC7AC8-65E5-3F4A-BDD3-CC757159D408}" dt="2018-11-23T11:26:55.039" v="1"/>
          <ac:spMkLst>
            <pc:docMk/>
            <pc:sldMk cId="109857222" sldId="256"/>
            <ac:spMk id="18" creationId="{3C195FC1-B568-4C72-9902-34CB35DDD7A1}"/>
          </ac:spMkLst>
        </pc:spChg>
        <pc:spChg chg="add del">
          <ac:chgData name="Osamah Haitham Sabhan Al-Braichi" userId="S::oai16001@student.mdh.se::6a6f6781-f0b9-4d78-85ed-f068d48947fc" providerId="AD" clId="Web-{0FFC7AC8-65E5-3F4A-BDD3-CC757159D408}" dt="2018-11-23T11:26:55.039" v="1"/>
          <ac:spMkLst>
            <pc:docMk/>
            <pc:sldMk cId="109857222" sldId="256"/>
            <ac:spMk id="20" creationId="{EF2BDF77-362C-43F0-8CBB-A969EC2AE0C4}"/>
          </ac:spMkLst>
        </pc:spChg>
        <pc:spChg chg="add del">
          <ac:chgData name="Osamah Haitham Sabhan Al-Braichi" userId="S::oai16001@student.mdh.se::6a6f6781-f0b9-4d78-85ed-f068d48947fc" providerId="AD" clId="Web-{0FFC7AC8-65E5-3F4A-BDD3-CC757159D408}" dt="2018-11-23T11:26:55.039" v="1"/>
          <ac:spMkLst>
            <pc:docMk/>
            <pc:sldMk cId="109857222" sldId="256"/>
            <ac:spMk id="22" creationId="{4BE96B01-3929-432D-B8C2-ADBCB74C2EF4}"/>
          </ac:spMkLst>
        </pc:spChg>
        <pc:spChg chg="add del">
          <ac:chgData name="Osamah Haitham Sabhan Al-Braichi" userId="S::oai16001@student.mdh.se::6a6f6781-f0b9-4d78-85ed-f068d48947fc" providerId="AD" clId="Web-{0FFC7AC8-65E5-3F4A-BDD3-CC757159D408}" dt="2018-11-23T11:26:55.039" v="1"/>
          <ac:spMkLst>
            <pc:docMk/>
            <pc:sldMk cId="109857222" sldId="256"/>
            <ac:spMk id="24" creationId="{2A6FCDE6-CDE2-4C51-B18E-A95CFB679714}"/>
          </ac:spMkLst>
        </pc:spChg>
        <pc:spChg chg="add del">
          <ac:chgData name="Osamah Haitham Sabhan Al-Braichi" userId="S::oai16001@student.mdh.se::6a6f6781-f0b9-4d78-85ed-f068d48947fc" providerId="AD" clId="Web-{0FFC7AC8-65E5-3F4A-BDD3-CC757159D408}" dt="2018-11-23T11:26:55.039" v="1"/>
          <ac:spMkLst>
            <pc:docMk/>
            <pc:sldMk cId="109857222" sldId="256"/>
            <ac:spMk id="26" creationId="{9D2E8756-2465-473A-BA2A-2DB1D6224745}"/>
          </ac:spMkLst>
        </pc:spChg>
        <pc:grpChg chg="add">
          <ac:chgData name="Osamah Haitham Sabhan Al-Braichi" userId="S::oai16001@student.mdh.se::6a6f6781-f0b9-4d78-85ed-f068d48947fc" providerId="AD" clId="Web-{0FFC7AC8-65E5-3F4A-BDD3-CC757159D408}" dt="2018-11-23T11:26:55.133" v="2"/>
          <ac:grpSpMkLst>
            <pc:docMk/>
            <pc:sldMk cId="109857222" sldId="256"/>
            <ac:grpSpMk id="5" creationId="{09EA7EA7-74F5-4EE2-8E3D-1A10308259D7}"/>
          </ac:grpSpMkLst>
        </pc:grpChg>
        <pc:cxnChg chg="add del">
          <ac:chgData name="Osamah Haitham Sabhan Al-Braichi" userId="S::oai16001@student.mdh.se::6a6f6781-f0b9-4d78-85ed-f068d48947fc" providerId="AD" clId="Web-{0FFC7AC8-65E5-3F4A-BDD3-CC757159D408}" dt="2018-11-23T11:26:55.039" v="1"/>
          <ac:cxnSpMkLst>
            <pc:docMk/>
            <pc:sldMk cId="109857222" sldId="256"/>
            <ac:cxnSpMk id="10" creationId="{EB898B32-3891-4C3A-8F58-C5969D2E9033}"/>
          </ac:cxnSpMkLst>
        </pc:cxnChg>
        <pc:cxnChg chg="add del">
          <ac:chgData name="Osamah Haitham Sabhan Al-Braichi" userId="S::oai16001@student.mdh.se::6a6f6781-f0b9-4d78-85ed-f068d48947fc" providerId="AD" clId="Web-{0FFC7AC8-65E5-3F4A-BDD3-CC757159D408}" dt="2018-11-23T11:26:55.039" v="1"/>
          <ac:cxnSpMkLst>
            <pc:docMk/>
            <pc:sldMk cId="109857222" sldId="256"/>
            <ac:cxnSpMk id="12" creationId="{4AE4806D-B8F9-4679-A68A-9BD21C01A301}"/>
          </ac:cxnSpMkLst>
        </pc:cxnChg>
        <pc:cxnChg chg="add">
          <ac:chgData name="Osamah Haitham Sabhan Al-Braichi" userId="S::oai16001@student.mdh.se::6a6f6781-f0b9-4d78-85ed-f068d48947fc" providerId="AD" clId="Web-{0FFC7AC8-65E5-3F4A-BDD3-CC757159D408}" dt="2018-11-23T11:26:55.133" v="2"/>
          <ac:cxnSpMkLst>
            <pc:docMk/>
            <pc:sldMk cId="109857222" sldId="256"/>
            <ac:cxnSpMk id="25" creationId="{0B5F7E3B-C5F1-40E0-A491-558BAFBC1127}"/>
          </ac:cxnSpMkLst>
        </pc:cxnChg>
      </pc:sldChg>
      <pc:sldChg chg="modSp">
        <pc:chgData name="Osamah Haitham Sabhan Al-Braichi" userId="S::oai16001@student.mdh.se::6a6f6781-f0b9-4d78-85ed-f068d48947fc" providerId="AD" clId="Web-{0FFC7AC8-65E5-3F4A-BDD3-CC757159D408}" dt="2018-11-23T11:32:20.329" v="25" actId="20577"/>
        <pc:sldMkLst>
          <pc:docMk/>
          <pc:sldMk cId="1615014040" sldId="257"/>
        </pc:sldMkLst>
        <pc:spChg chg="mod">
          <ac:chgData name="Osamah Haitham Sabhan Al-Braichi" userId="S::oai16001@student.mdh.se::6a6f6781-f0b9-4d78-85ed-f068d48947fc" providerId="AD" clId="Web-{0FFC7AC8-65E5-3F4A-BDD3-CC757159D408}" dt="2018-11-23T11:32:20.329" v="25" actId="20577"/>
          <ac:spMkLst>
            <pc:docMk/>
            <pc:sldMk cId="1615014040" sldId="257"/>
            <ac:spMk id="3" creationId="{565CE65F-D6E3-4FDE-BADB-6C813C15BD0B}"/>
          </ac:spMkLst>
        </pc:spChg>
      </pc:sldChg>
    </pc:docChg>
  </pc:docChgLst>
  <pc:docChgLst>
    <pc:chgData name="Osamah Haitham Sabhan Al-Braichi" userId="S::oai16001@student.mdh.se::6a6f6781-f0b9-4d78-85ed-f068d48947fc" providerId="AD" clId="Web-{845A052A-D1AE-4C43-89B1-1E3B0EC5FCF6}"/>
    <pc:docChg chg="addSld modSld">
      <pc:chgData name="Osamah Haitham Sabhan Al-Braichi" userId="S::oai16001@student.mdh.se::6a6f6781-f0b9-4d78-85ed-f068d48947fc" providerId="AD" clId="Web-{845A052A-D1AE-4C43-89B1-1E3B0EC5FCF6}" dt="2018-11-22T14:39:49.936" v="193" actId="20577"/>
      <pc:docMkLst>
        <pc:docMk/>
      </pc:docMkLst>
      <pc:sldChg chg="modSp">
        <pc:chgData name="Osamah Haitham Sabhan Al-Braichi" userId="S::oai16001@student.mdh.se::6a6f6781-f0b9-4d78-85ed-f068d48947fc" providerId="AD" clId="Web-{845A052A-D1AE-4C43-89B1-1E3B0EC5FCF6}" dt="2018-11-22T14:39:49.936" v="192" actId="20577"/>
        <pc:sldMkLst>
          <pc:docMk/>
          <pc:sldMk cId="109857222" sldId="256"/>
        </pc:sldMkLst>
        <pc:spChg chg="mod">
          <ac:chgData name="Osamah Haitham Sabhan Al-Braichi" userId="S::oai16001@student.mdh.se::6a6f6781-f0b9-4d78-85ed-f068d48947fc" providerId="AD" clId="Web-{845A052A-D1AE-4C43-89B1-1E3B0EC5FCF6}" dt="2018-11-22T14:33:52.564" v="2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samah Haitham Sabhan Al-Braichi" userId="S::oai16001@student.mdh.se::6a6f6781-f0b9-4d78-85ed-f068d48947fc" providerId="AD" clId="Web-{845A052A-D1AE-4C43-89B1-1E3B0EC5FCF6}" dt="2018-11-22T14:39:49.936" v="19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Osamah Haitham Sabhan Al-Braichi" userId="S::oai16001@student.mdh.se::6a6f6781-f0b9-4d78-85ed-f068d48947fc" providerId="AD" clId="Web-{845A052A-D1AE-4C43-89B1-1E3B0EC5FCF6}" dt="2018-11-22T14:36:16.406" v="134" actId="20577"/>
        <pc:sldMkLst>
          <pc:docMk/>
          <pc:sldMk cId="1615014040" sldId="257"/>
        </pc:sldMkLst>
        <pc:spChg chg="mod">
          <ac:chgData name="Osamah Haitham Sabhan Al-Braichi" userId="S::oai16001@student.mdh.se::6a6f6781-f0b9-4d78-85ed-f068d48947fc" providerId="AD" clId="Web-{845A052A-D1AE-4C43-89B1-1E3B0EC5FCF6}" dt="2018-11-22T14:36:16.406" v="134" actId="20577"/>
          <ac:spMkLst>
            <pc:docMk/>
            <pc:sldMk cId="1615014040" sldId="257"/>
            <ac:spMk id="2" creationId="{DE45F7ED-DE03-412C-9948-12F0D38B945D}"/>
          </ac:spMkLst>
        </pc:spChg>
      </pc:sldChg>
      <pc:sldChg chg="modSp new">
        <pc:chgData name="Osamah Haitham Sabhan Al-Braichi" userId="S::oai16001@student.mdh.se::6a6f6781-f0b9-4d78-85ed-f068d48947fc" providerId="AD" clId="Web-{845A052A-D1AE-4C43-89B1-1E3B0EC5FCF6}" dt="2018-11-22T14:35:32.172" v="114" actId="20577"/>
        <pc:sldMkLst>
          <pc:docMk/>
          <pc:sldMk cId="1287471242" sldId="258"/>
        </pc:sldMkLst>
        <pc:spChg chg="mod">
          <ac:chgData name="Osamah Haitham Sabhan Al-Braichi" userId="S::oai16001@student.mdh.se::6a6f6781-f0b9-4d78-85ed-f068d48947fc" providerId="AD" clId="Web-{845A052A-D1AE-4C43-89B1-1E3B0EC5FCF6}" dt="2018-11-22T14:35:32.172" v="114" actId="20577"/>
          <ac:spMkLst>
            <pc:docMk/>
            <pc:sldMk cId="1287471242" sldId="258"/>
            <ac:spMk id="2" creationId="{E059FA47-2273-4A28-AD3B-8A5DC3BAAF9B}"/>
          </ac:spMkLst>
        </pc:spChg>
        <pc:spChg chg="mod">
          <ac:chgData name="Osamah Haitham Sabhan Al-Braichi" userId="S::oai16001@student.mdh.se::6a6f6781-f0b9-4d78-85ed-f068d48947fc" providerId="AD" clId="Web-{845A052A-D1AE-4C43-89B1-1E3B0EC5FCF6}" dt="2018-11-22T14:35:28.422" v="108" actId="20577"/>
          <ac:spMkLst>
            <pc:docMk/>
            <pc:sldMk cId="1287471242" sldId="258"/>
            <ac:spMk id="3" creationId="{A0D9983E-AE56-4D7C-9ECB-A17D7B2AB6FC}"/>
          </ac:spMkLst>
        </pc:spChg>
      </pc:sldChg>
      <pc:sldChg chg="modSp new">
        <pc:chgData name="Osamah Haitham Sabhan Al-Braichi" userId="S::oai16001@student.mdh.se::6a6f6781-f0b9-4d78-85ed-f068d48947fc" providerId="AD" clId="Web-{845A052A-D1AE-4C43-89B1-1E3B0EC5FCF6}" dt="2018-11-22T14:36:11.828" v="131" actId="20577"/>
        <pc:sldMkLst>
          <pc:docMk/>
          <pc:sldMk cId="1030919486" sldId="259"/>
        </pc:sldMkLst>
        <pc:spChg chg="mod">
          <ac:chgData name="Osamah Haitham Sabhan Al-Braichi" userId="S::oai16001@student.mdh.se::6a6f6781-f0b9-4d78-85ed-f068d48947fc" providerId="AD" clId="Web-{845A052A-D1AE-4C43-89B1-1E3B0EC5FCF6}" dt="2018-11-22T14:36:11.828" v="131" actId="20577"/>
          <ac:spMkLst>
            <pc:docMk/>
            <pc:sldMk cId="1030919486" sldId="259"/>
            <ac:spMk id="2" creationId="{183B87EF-51DF-4F9C-AD85-A19A8446E2FD}"/>
          </ac:spMkLst>
        </pc:spChg>
      </pc:sldChg>
      <pc:sldChg chg="modSp new">
        <pc:chgData name="Osamah Haitham Sabhan Al-Braichi" userId="S::oai16001@student.mdh.se::6a6f6781-f0b9-4d78-85ed-f068d48947fc" providerId="AD" clId="Web-{845A052A-D1AE-4C43-89B1-1E3B0EC5FCF6}" dt="2018-11-22T14:37:11.921" v="149" actId="20577"/>
        <pc:sldMkLst>
          <pc:docMk/>
          <pc:sldMk cId="765101411" sldId="260"/>
        </pc:sldMkLst>
        <pc:spChg chg="mod">
          <ac:chgData name="Osamah Haitham Sabhan Al-Braichi" userId="S::oai16001@student.mdh.se::6a6f6781-f0b9-4d78-85ed-f068d48947fc" providerId="AD" clId="Web-{845A052A-D1AE-4C43-89B1-1E3B0EC5FCF6}" dt="2018-11-22T14:37:11.921" v="149" actId="20577"/>
          <ac:spMkLst>
            <pc:docMk/>
            <pc:sldMk cId="765101411" sldId="260"/>
            <ac:spMk id="2" creationId="{EB7F993D-80D9-472B-B62C-F70297F5B09A}"/>
          </ac:spMkLst>
        </pc:spChg>
        <pc:spChg chg="mod">
          <ac:chgData name="Osamah Haitham Sabhan Al-Braichi" userId="S::oai16001@student.mdh.se::6a6f6781-f0b9-4d78-85ed-f068d48947fc" providerId="AD" clId="Web-{845A052A-D1AE-4C43-89B1-1E3B0EC5FCF6}" dt="2018-11-22T14:36:37.266" v="139" actId="20577"/>
          <ac:spMkLst>
            <pc:docMk/>
            <pc:sldMk cId="765101411" sldId="260"/>
            <ac:spMk id="3" creationId="{3AEC995B-850C-4750-8D01-893A0061B816}"/>
          </ac:spMkLst>
        </pc:spChg>
      </pc:sldChg>
      <pc:sldChg chg="modSp new">
        <pc:chgData name="Osamah Haitham Sabhan Al-Braichi" userId="S::oai16001@student.mdh.se::6a6f6781-f0b9-4d78-85ed-f068d48947fc" providerId="AD" clId="Web-{845A052A-D1AE-4C43-89B1-1E3B0EC5FCF6}" dt="2018-11-22T14:37:40.843" v="162" actId="20577"/>
        <pc:sldMkLst>
          <pc:docMk/>
          <pc:sldMk cId="1537099493" sldId="261"/>
        </pc:sldMkLst>
        <pc:spChg chg="mod">
          <ac:chgData name="Osamah Haitham Sabhan Al-Braichi" userId="S::oai16001@student.mdh.se::6a6f6781-f0b9-4d78-85ed-f068d48947fc" providerId="AD" clId="Web-{845A052A-D1AE-4C43-89B1-1E3B0EC5FCF6}" dt="2018-11-22T14:37:40.843" v="162" actId="20577"/>
          <ac:spMkLst>
            <pc:docMk/>
            <pc:sldMk cId="1537099493" sldId="261"/>
            <ac:spMk id="2" creationId="{8F53DDF8-217C-4459-BA07-DDD9AF31DC3B}"/>
          </ac:spMkLst>
        </pc:spChg>
        <pc:spChg chg="mod">
          <ac:chgData name="Osamah Haitham Sabhan Al-Braichi" userId="S::oai16001@student.mdh.se::6a6f6781-f0b9-4d78-85ed-f068d48947fc" providerId="AD" clId="Web-{845A052A-D1AE-4C43-89B1-1E3B0EC5FCF6}" dt="2018-11-22T14:37:22.500" v="154" actId="20577"/>
          <ac:spMkLst>
            <pc:docMk/>
            <pc:sldMk cId="1537099493" sldId="261"/>
            <ac:spMk id="3" creationId="{9726C7AE-E6A4-4F7A-9E1A-5B96152F8915}"/>
          </ac:spMkLst>
        </pc:spChg>
      </pc:sldChg>
      <pc:sldChg chg="modSp new">
        <pc:chgData name="Osamah Haitham Sabhan Al-Braichi" userId="S::oai16001@student.mdh.se::6a6f6781-f0b9-4d78-85ed-f068d48947fc" providerId="AD" clId="Web-{845A052A-D1AE-4C43-89B1-1E3B0EC5FCF6}" dt="2018-11-22T14:38:27.171" v="185" actId="20577"/>
        <pc:sldMkLst>
          <pc:docMk/>
          <pc:sldMk cId="3647788390" sldId="262"/>
        </pc:sldMkLst>
        <pc:spChg chg="mod">
          <ac:chgData name="Osamah Haitham Sabhan Al-Braichi" userId="S::oai16001@student.mdh.se::6a6f6781-f0b9-4d78-85ed-f068d48947fc" providerId="AD" clId="Web-{845A052A-D1AE-4C43-89B1-1E3B0EC5FCF6}" dt="2018-11-22T14:38:27.171" v="185" actId="20577"/>
          <ac:spMkLst>
            <pc:docMk/>
            <pc:sldMk cId="3647788390" sldId="262"/>
            <ac:spMk id="2" creationId="{B7DC5B04-8B2D-4D7B-9F12-5D6E1DD8EEC4}"/>
          </ac:spMkLst>
        </pc:spChg>
        <pc:spChg chg="mod">
          <ac:chgData name="Osamah Haitham Sabhan Al-Braichi" userId="S::oai16001@student.mdh.se::6a6f6781-f0b9-4d78-85ed-f068d48947fc" providerId="AD" clId="Web-{845A052A-D1AE-4C43-89B1-1E3B0EC5FCF6}" dt="2018-11-22T14:37:47.327" v="167" actId="20577"/>
          <ac:spMkLst>
            <pc:docMk/>
            <pc:sldMk cId="3647788390" sldId="262"/>
            <ac:spMk id="3" creationId="{FC82CAF1-A160-485C-A07C-80A6CF233BD7}"/>
          </ac:spMkLst>
        </pc:spChg>
      </pc:sldChg>
    </pc:docChg>
  </pc:docChgLst>
  <pc:docChgLst>
    <pc:chgData name="Christoffer Parkkila" userId="S::cpa16002@student.mdh.se::95baa5ff-df8e-4dd5-b974-609c00dbd6b6" providerId="AD" clId="Web-{B4F2F7C6-1E45-6927-BF5F-5BAB8BDA71D4}"/>
    <pc:docChg chg="addSld modSld">
      <pc:chgData name="Christoffer Parkkila" userId="S::cpa16002@student.mdh.se::95baa5ff-df8e-4dd5-b974-609c00dbd6b6" providerId="AD" clId="Web-{B4F2F7C6-1E45-6927-BF5F-5BAB8BDA71D4}" dt="2018-11-27T08:13:57.909" v="113"/>
      <pc:docMkLst>
        <pc:docMk/>
      </pc:docMkLst>
      <pc:sldChg chg="addSp delSp modSp add mod replId setBg">
        <pc:chgData name="Christoffer Parkkila" userId="S::cpa16002@student.mdh.se::95baa5ff-df8e-4dd5-b974-609c00dbd6b6" providerId="AD" clId="Web-{B4F2F7C6-1E45-6927-BF5F-5BAB8BDA71D4}" dt="2018-11-27T08:13:57.909" v="113"/>
        <pc:sldMkLst>
          <pc:docMk/>
          <pc:sldMk cId="180762496" sldId="263"/>
        </pc:sldMkLst>
        <pc:spChg chg="mod">
          <ac:chgData name="Christoffer Parkkila" userId="S::cpa16002@student.mdh.se::95baa5ff-df8e-4dd5-b974-609c00dbd6b6" providerId="AD" clId="Web-{B4F2F7C6-1E45-6927-BF5F-5BAB8BDA71D4}" dt="2018-11-27T08:07:11.719" v="107" actId="1076"/>
          <ac:spMkLst>
            <pc:docMk/>
            <pc:sldMk cId="180762496" sldId="263"/>
            <ac:spMk id="2" creationId="{183B87EF-51DF-4F9C-AD85-A19A8446E2FD}"/>
          </ac:spMkLst>
        </pc:spChg>
        <pc:spChg chg="del mod ord">
          <ac:chgData name="Christoffer Parkkila" userId="S::cpa16002@student.mdh.se::95baa5ff-df8e-4dd5-b974-609c00dbd6b6" providerId="AD" clId="Web-{B4F2F7C6-1E45-6927-BF5F-5BAB8BDA71D4}" dt="2018-11-27T07:53:37.106" v="7"/>
          <ac:spMkLst>
            <pc:docMk/>
            <pc:sldMk cId="180762496" sldId="263"/>
            <ac:spMk id="3" creationId="{65D96E70-0C01-4ED5-9BF2-BD8CD0E5C7EC}"/>
          </ac:spMkLst>
        </pc:spChg>
        <pc:graphicFrameChg chg="add del mod modGraphic">
          <ac:chgData name="Christoffer Parkkila" userId="S::cpa16002@student.mdh.se::95baa5ff-df8e-4dd5-b974-609c00dbd6b6" providerId="AD" clId="Web-{B4F2F7C6-1E45-6927-BF5F-5BAB8BDA71D4}" dt="2018-11-27T08:00:10.624" v="50"/>
          <ac:graphicFrameMkLst>
            <pc:docMk/>
            <pc:sldMk cId="180762496" sldId="263"/>
            <ac:graphicFrameMk id="7" creationId="{2CF4D6B1-BB74-44E4-A7A8-5E749BD1E7D5}"/>
          </ac:graphicFrameMkLst>
        </pc:graphicFrameChg>
        <pc:graphicFrameChg chg="add del mod">
          <ac:chgData name="Christoffer Parkkila" userId="S::cpa16002@student.mdh.se::95baa5ff-df8e-4dd5-b974-609c00dbd6b6" providerId="AD" clId="Web-{B4F2F7C6-1E45-6927-BF5F-5BAB8BDA71D4}" dt="2018-11-27T08:04:41.234" v="59"/>
          <ac:graphicFrameMkLst>
            <pc:docMk/>
            <pc:sldMk cId="180762496" sldId="263"/>
            <ac:graphicFrameMk id="9" creationId="{0B905C34-16B6-4E37-896B-8A1149DCF61A}"/>
          </ac:graphicFrameMkLst>
        </pc:graphicFrameChg>
        <pc:graphicFrameChg chg="add mod modGraphic">
          <ac:chgData name="Christoffer Parkkila" userId="S::cpa16002@student.mdh.se::95baa5ff-df8e-4dd5-b974-609c00dbd6b6" providerId="AD" clId="Web-{B4F2F7C6-1E45-6927-BF5F-5BAB8BDA71D4}" dt="2018-11-27T08:10:12.220" v="112" actId="1076"/>
          <ac:graphicFrameMkLst>
            <pc:docMk/>
            <pc:sldMk cId="180762496" sldId="263"/>
            <ac:graphicFrameMk id="11" creationId="{E0368434-B986-43A6-8FE1-A10F2A63801A}"/>
          </ac:graphicFrameMkLst>
        </pc:graphicFrameChg>
        <pc:picChg chg="add mod">
          <ac:chgData name="Christoffer Parkkila" userId="S::cpa16002@student.mdh.se::95baa5ff-df8e-4dd5-b974-609c00dbd6b6" providerId="AD" clId="Web-{B4F2F7C6-1E45-6927-BF5F-5BAB8BDA71D4}" dt="2018-11-27T08:10:04.423" v="110" actId="1076"/>
          <ac:picMkLst>
            <pc:docMk/>
            <pc:sldMk cId="180762496" sldId="263"/>
            <ac:picMk id="4" creationId="{BADBA63D-0722-4D84-BA8F-023A93C599ED}"/>
          </ac:picMkLst>
        </pc:picChg>
      </pc:sldChg>
    </pc:docChg>
  </pc:docChgLst>
  <pc:docChgLst>
    <pc:chgData name="Christoffer Parkkila" userId="S::cpa16002@student.mdh.se::95baa5ff-df8e-4dd5-b974-609c00dbd6b6" providerId="AD" clId="Web-{A3FE977B-C481-233C-5D3A-EE1424E01D6C}"/>
    <pc:docChg chg="modSld">
      <pc:chgData name="Christoffer Parkkila" userId="S::cpa16002@student.mdh.se::95baa5ff-df8e-4dd5-b974-609c00dbd6b6" providerId="AD" clId="Web-{A3FE977B-C481-233C-5D3A-EE1424E01D6C}" dt="2018-11-27T20:10:38.840" v="13" actId="20577"/>
      <pc:docMkLst>
        <pc:docMk/>
      </pc:docMkLst>
      <pc:sldChg chg="modSp">
        <pc:chgData name="Christoffer Parkkila" userId="S::cpa16002@student.mdh.se::95baa5ff-df8e-4dd5-b974-609c00dbd6b6" providerId="AD" clId="Web-{A3FE977B-C481-233C-5D3A-EE1424E01D6C}" dt="2018-11-27T20:10:38.840" v="12" actId="20577"/>
        <pc:sldMkLst>
          <pc:docMk/>
          <pc:sldMk cId="109857222" sldId="256"/>
        </pc:sldMkLst>
        <pc:spChg chg="mod">
          <ac:chgData name="Christoffer Parkkila" userId="S::cpa16002@student.mdh.se::95baa5ff-df8e-4dd5-b974-609c00dbd6b6" providerId="AD" clId="Web-{A3FE977B-C481-233C-5D3A-EE1424E01D6C}" dt="2018-11-27T20:10:38.840" v="1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ristoffer Parkkila" userId="S::cpa16002@student.mdh.se::95baa5ff-df8e-4dd5-b974-609c00dbd6b6" providerId="AD" clId="Web-{89F1CD54-EE8E-EF3A-7F15-7520E7AE234E}"/>
    <pc:docChg chg="delSld">
      <pc:chgData name="Christoffer Parkkila" userId="S::cpa16002@student.mdh.se::95baa5ff-df8e-4dd5-b974-609c00dbd6b6" providerId="AD" clId="Web-{89F1CD54-EE8E-EF3A-7F15-7520E7AE234E}" dt="2018-11-28T07:44:28.389" v="0"/>
      <pc:docMkLst>
        <pc:docMk/>
      </pc:docMkLst>
      <pc:sldChg chg="del">
        <pc:chgData name="Christoffer Parkkila" userId="S::cpa16002@student.mdh.se::95baa5ff-df8e-4dd5-b974-609c00dbd6b6" providerId="AD" clId="Web-{89F1CD54-EE8E-EF3A-7F15-7520E7AE234E}" dt="2018-11-28T07:44:28.389" v="0"/>
        <pc:sldMkLst>
          <pc:docMk/>
          <pc:sldMk cId="1030919486" sldId="259"/>
        </pc:sldMkLst>
      </pc:sldChg>
    </pc:docChg>
  </pc:docChgLst>
  <pc:docChgLst>
    <pc:chgData name="Christoffer Parkkila" userId="S::cpa16002@student.mdh.se::95baa5ff-df8e-4dd5-b974-609c00dbd6b6" providerId="AD" clId="Web-{48736494-509D-0106-2C4E-5375A6AA4E8A}"/>
    <pc:docChg chg="modSld sldOrd">
      <pc:chgData name="Christoffer Parkkila" userId="S::cpa16002@student.mdh.se::95baa5ff-df8e-4dd5-b974-609c00dbd6b6" providerId="AD" clId="Web-{48736494-509D-0106-2C4E-5375A6AA4E8A}" dt="2018-11-26T15:00:23.731" v="156" actId="20577"/>
      <pc:docMkLst>
        <pc:docMk/>
      </pc:docMkLst>
      <pc:sldChg chg="modSp">
        <pc:chgData name="Christoffer Parkkila" userId="S::cpa16002@student.mdh.se::95baa5ff-df8e-4dd5-b974-609c00dbd6b6" providerId="AD" clId="Web-{48736494-509D-0106-2C4E-5375A6AA4E8A}" dt="2018-11-26T14:51:03.059" v="139" actId="20577"/>
        <pc:sldMkLst>
          <pc:docMk/>
          <pc:sldMk cId="1030919486" sldId="259"/>
        </pc:sldMkLst>
        <pc:spChg chg="mod">
          <ac:chgData name="Christoffer Parkkila" userId="S::cpa16002@student.mdh.se::95baa5ff-df8e-4dd5-b974-609c00dbd6b6" providerId="AD" clId="Web-{48736494-509D-0106-2C4E-5375A6AA4E8A}" dt="2018-11-26T14:51:03.059" v="139" actId="20577"/>
          <ac:spMkLst>
            <pc:docMk/>
            <pc:sldMk cId="1030919486" sldId="259"/>
            <ac:spMk id="3" creationId="{65D96E70-0C01-4ED5-9BF2-BD8CD0E5C7EC}"/>
          </ac:spMkLst>
        </pc:spChg>
      </pc:sldChg>
      <pc:sldChg chg="modSp">
        <pc:chgData name="Christoffer Parkkila" userId="S::cpa16002@student.mdh.se::95baa5ff-df8e-4dd5-b974-609c00dbd6b6" providerId="AD" clId="Web-{48736494-509D-0106-2C4E-5375A6AA4E8A}" dt="2018-11-26T15:00:23.731" v="155" actId="20577"/>
        <pc:sldMkLst>
          <pc:docMk/>
          <pc:sldMk cId="765101411" sldId="260"/>
        </pc:sldMkLst>
        <pc:spChg chg="mod">
          <ac:chgData name="Christoffer Parkkila" userId="S::cpa16002@student.mdh.se::95baa5ff-df8e-4dd5-b974-609c00dbd6b6" providerId="AD" clId="Web-{48736494-509D-0106-2C4E-5375A6AA4E8A}" dt="2018-11-26T15:00:23.731" v="155" actId="20577"/>
          <ac:spMkLst>
            <pc:docMk/>
            <pc:sldMk cId="765101411" sldId="260"/>
            <ac:spMk id="3" creationId="{3AEC995B-850C-4750-8D01-893A0061B816}"/>
          </ac:spMkLst>
        </pc:spChg>
      </pc:sldChg>
      <pc:sldChg chg="ord">
        <pc:chgData name="Christoffer Parkkila" userId="S::cpa16002@student.mdh.se::95baa5ff-df8e-4dd5-b974-609c00dbd6b6" providerId="AD" clId="Web-{48736494-509D-0106-2C4E-5375A6AA4E8A}" dt="2018-11-26T14:27:57.169" v="1" actId="20577"/>
        <pc:sldMkLst>
          <pc:docMk/>
          <pc:sldMk cId="3647788390" sldId="262"/>
        </pc:sldMkLst>
      </pc:sldChg>
    </pc:docChg>
  </pc:docChgLst>
  <pc:docChgLst>
    <pc:chgData name="Christoffer Parkkila" userId="S::cpa16002@student.mdh.se::95baa5ff-df8e-4dd5-b974-609c00dbd6b6" providerId="AD" clId="Web-{097AAA2F-2AB7-00EB-7FAB-63EA0675E19F}"/>
    <pc:docChg chg="addSld modSld sldOrd">
      <pc:chgData name="Christoffer Parkkila" userId="S::cpa16002@student.mdh.se::95baa5ff-df8e-4dd5-b974-609c00dbd6b6" providerId="AD" clId="Web-{097AAA2F-2AB7-00EB-7FAB-63EA0675E19F}" dt="2018-11-27T11:33:52.311" v="171"/>
      <pc:docMkLst>
        <pc:docMk/>
      </pc:docMkLst>
      <pc:sldChg chg="addSp delSp modSp ord">
        <pc:chgData name="Christoffer Parkkila" userId="S::cpa16002@student.mdh.se::95baa5ff-df8e-4dd5-b974-609c00dbd6b6" providerId="AD" clId="Web-{097AAA2F-2AB7-00EB-7FAB-63EA0675E19F}" dt="2018-11-27T11:28:37.297" v="115" actId="20577"/>
        <pc:sldMkLst>
          <pc:docMk/>
          <pc:sldMk cId="1030919486" sldId="259"/>
        </pc:sldMkLst>
        <pc:spChg chg="mod">
          <ac:chgData name="Christoffer Parkkila" userId="S::cpa16002@student.mdh.se::95baa5ff-df8e-4dd5-b974-609c00dbd6b6" providerId="AD" clId="Web-{097AAA2F-2AB7-00EB-7FAB-63EA0675E19F}" dt="2018-11-27T11:28:37.297" v="115" actId="20577"/>
          <ac:spMkLst>
            <pc:docMk/>
            <pc:sldMk cId="1030919486" sldId="259"/>
            <ac:spMk id="2" creationId="{183B87EF-51DF-4F9C-AD85-A19A8446E2FD}"/>
          </ac:spMkLst>
        </pc:spChg>
        <pc:picChg chg="add del">
          <ac:chgData name="Christoffer Parkkila" userId="S::cpa16002@student.mdh.se::95baa5ff-df8e-4dd5-b974-609c00dbd6b6" providerId="AD" clId="Web-{097AAA2F-2AB7-00EB-7FAB-63EA0675E19F}" dt="2018-11-27T11:26:16.016" v="108"/>
          <ac:picMkLst>
            <pc:docMk/>
            <pc:sldMk cId="1030919486" sldId="259"/>
            <ac:picMk id="20" creationId="{E2FB62C9-3161-48E0-95F5-EAB86CF51F17}"/>
          </ac:picMkLst>
        </pc:picChg>
      </pc:sldChg>
      <pc:sldChg chg="addSp delSp modSp">
        <pc:chgData name="Christoffer Parkkila" userId="S::cpa16002@student.mdh.se::95baa5ff-df8e-4dd5-b974-609c00dbd6b6" providerId="AD" clId="Web-{097AAA2F-2AB7-00EB-7FAB-63EA0675E19F}" dt="2018-11-27T11:33:35.327" v="169"/>
        <pc:sldMkLst>
          <pc:docMk/>
          <pc:sldMk cId="3581597215" sldId="267"/>
        </pc:sldMkLst>
        <pc:spChg chg="add del mod">
          <ac:chgData name="Christoffer Parkkila" userId="S::cpa16002@student.mdh.se::95baa5ff-df8e-4dd5-b974-609c00dbd6b6" providerId="AD" clId="Web-{097AAA2F-2AB7-00EB-7FAB-63EA0675E19F}" dt="2018-11-27T11:31:26.250" v="159"/>
          <ac:spMkLst>
            <pc:docMk/>
            <pc:sldMk cId="3581597215" sldId="267"/>
            <ac:spMk id="3" creationId="{3E0B26AA-2E80-4E95-9412-5842BCDF9A35}"/>
          </ac:spMkLst>
        </pc:spChg>
        <pc:spChg chg="del mod">
          <ac:chgData name="Christoffer Parkkila" userId="S::cpa16002@student.mdh.se::95baa5ff-df8e-4dd5-b974-609c00dbd6b6" providerId="AD" clId="Web-{097AAA2F-2AB7-00EB-7FAB-63EA0675E19F}" dt="2018-11-27T11:31:24.750" v="158"/>
          <ac:spMkLst>
            <pc:docMk/>
            <pc:sldMk cId="3581597215" sldId="267"/>
            <ac:spMk id="19" creationId="{5E6B3FC1-AD70-480B-AD34-9DD0F98E82E7}"/>
          </ac:spMkLst>
        </pc:spChg>
        <pc:graphicFrameChg chg="mod modGraphic">
          <ac:chgData name="Christoffer Parkkila" userId="S::cpa16002@student.mdh.se::95baa5ff-df8e-4dd5-b974-609c00dbd6b6" providerId="AD" clId="Web-{097AAA2F-2AB7-00EB-7FAB-63EA0675E19F}" dt="2018-11-27T11:33:35.327" v="169"/>
          <ac:graphicFrameMkLst>
            <pc:docMk/>
            <pc:sldMk cId="3581597215" sldId="267"/>
            <ac:graphicFrameMk id="5" creationId="{07AA7056-A0A1-4576-9905-80E2B48CD066}"/>
          </ac:graphicFrameMkLst>
        </pc:graphicFrameChg>
      </pc:sldChg>
      <pc:sldChg chg="addSp delSp modSp">
        <pc:chgData name="Christoffer Parkkila" userId="S::cpa16002@student.mdh.se::95baa5ff-df8e-4dd5-b974-609c00dbd6b6" providerId="AD" clId="Web-{097AAA2F-2AB7-00EB-7FAB-63EA0675E19F}" dt="2018-11-27T11:32:03.109" v="163"/>
        <pc:sldMkLst>
          <pc:docMk/>
          <pc:sldMk cId="3557068535" sldId="268"/>
        </pc:sldMkLst>
        <pc:spChg chg="add del mod">
          <ac:chgData name="Christoffer Parkkila" userId="S::cpa16002@student.mdh.se::95baa5ff-df8e-4dd5-b974-609c00dbd6b6" providerId="AD" clId="Web-{097AAA2F-2AB7-00EB-7FAB-63EA0675E19F}" dt="2018-11-27T11:29:57.969" v="130"/>
          <ac:spMkLst>
            <pc:docMk/>
            <pc:sldMk cId="3557068535" sldId="268"/>
            <ac:spMk id="2" creationId="{183B87EF-51DF-4F9C-AD85-A19A8446E2FD}"/>
          </ac:spMkLst>
        </pc:spChg>
        <pc:spChg chg="add del mod">
          <ac:chgData name="Christoffer Parkkila" userId="S::cpa16002@student.mdh.se::95baa5ff-df8e-4dd5-b974-609c00dbd6b6" providerId="AD" clId="Web-{097AAA2F-2AB7-00EB-7FAB-63EA0675E19F}" dt="2018-11-27T11:29:55.063" v="127"/>
          <ac:spMkLst>
            <pc:docMk/>
            <pc:sldMk cId="3557068535" sldId="268"/>
            <ac:spMk id="6" creationId="{55DEF9C4-3339-49D5-836B-B2010DBBAD83}"/>
          </ac:spMkLst>
        </pc:spChg>
        <pc:spChg chg="add del mod">
          <ac:chgData name="Christoffer Parkkila" userId="S::cpa16002@student.mdh.se::95baa5ff-df8e-4dd5-b974-609c00dbd6b6" providerId="AD" clId="Web-{097AAA2F-2AB7-00EB-7FAB-63EA0675E19F}" dt="2018-11-27T11:30:09.360" v="131"/>
          <ac:spMkLst>
            <pc:docMk/>
            <pc:sldMk cId="3557068535" sldId="268"/>
            <ac:spMk id="8" creationId="{3D7CB37F-6BA2-4875-9648-60BA783D5B62}"/>
          </ac:spMkLst>
        </pc:spChg>
        <pc:graphicFrameChg chg="mod modGraphic">
          <ac:chgData name="Christoffer Parkkila" userId="S::cpa16002@student.mdh.se::95baa5ff-df8e-4dd5-b974-609c00dbd6b6" providerId="AD" clId="Web-{097AAA2F-2AB7-00EB-7FAB-63EA0675E19F}" dt="2018-11-27T11:32:03.109" v="163"/>
          <ac:graphicFrameMkLst>
            <pc:docMk/>
            <pc:sldMk cId="3557068535" sldId="268"/>
            <ac:graphicFrameMk id="5" creationId="{07AA7056-A0A1-4576-9905-80E2B48CD066}"/>
          </ac:graphicFrameMkLst>
        </pc:graphicFrameChg>
      </pc:sldChg>
      <pc:sldChg chg="addSp delSp modSp">
        <pc:chgData name="Christoffer Parkkila" userId="S::cpa16002@student.mdh.se::95baa5ff-df8e-4dd5-b974-609c00dbd6b6" providerId="AD" clId="Web-{097AAA2F-2AB7-00EB-7FAB-63EA0675E19F}" dt="2018-11-27T11:33:52.311" v="171"/>
        <pc:sldMkLst>
          <pc:docMk/>
          <pc:sldMk cId="2327740960" sldId="269"/>
        </pc:sldMkLst>
        <pc:spChg chg="del mod">
          <ac:chgData name="Christoffer Parkkila" userId="S::cpa16002@student.mdh.se::95baa5ff-df8e-4dd5-b974-609c00dbd6b6" providerId="AD" clId="Web-{097AAA2F-2AB7-00EB-7FAB-63EA0675E19F}" dt="2018-11-27T11:30:12.610" v="132"/>
          <ac:spMkLst>
            <pc:docMk/>
            <pc:sldMk cId="2327740960" sldId="269"/>
            <ac:spMk id="2" creationId="{183B87EF-51DF-4F9C-AD85-A19A8446E2FD}"/>
          </ac:spMkLst>
        </pc:spChg>
        <pc:spChg chg="add del mod">
          <ac:chgData name="Christoffer Parkkila" userId="S::cpa16002@student.mdh.se::95baa5ff-df8e-4dd5-b974-609c00dbd6b6" providerId="AD" clId="Web-{097AAA2F-2AB7-00EB-7FAB-63EA0675E19F}" dt="2018-11-27T11:30:15.875" v="133"/>
          <ac:spMkLst>
            <pc:docMk/>
            <pc:sldMk cId="2327740960" sldId="269"/>
            <ac:spMk id="6" creationId="{10E60480-92C3-46E9-88EF-CBAA8B5D40F7}"/>
          </ac:spMkLst>
        </pc:spChg>
        <pc:graphicFrameChg chg="mod modGraphic">
          <ac:chgData name="Christoffer Parkkila" userId="S::cpa16002@student.mdh.se::95baa5ff-df8e-4dd5-b974-609c00dbd6b6" providerId="AD" clId="Web-{097AAA2F-2AB7-00EB-7FAB-63EA0675E19F}" dt="2018-11-27T11:33:52.311" v="171"/>
          <ac:graphicFrameMkLst>
            <pc:docMk/>
            <pc:sldMk cId="2327740960" sldId="269"/>
            <ac:graphicFrameMk id="5" creationId="{07AA7056-A0A1-4576-9905-80E2B48CD066}"/>
          </ac:graphicFrameMkLst>
        </pc:graphicFrameChg>
      </pc:sldChg>
      <pc:sldChg chg="addSp delSp modSp add mod replId setBg">
        <pc:chgData name="Christoffer Parkkila" userId="S::cpa16002@student.mdh.se::95baa5ff-df8e-4dd5-b974-609c00dbd6b6" providerId="AD" clId="Web-{097AAA2F-2AB7-00EB-7FAB-63EA0675E19F}" dt="2018-11-27T11:24:21.062" v="106"/>
        <pc:sldMkLst>
          <pc:docMk/>
          <pc:sldMk cId="3414778142" sldId="272"/>
        </pc:sldMkLst>
        <pc:spChg chg="mod">
          <ac:chgData name="Christoffer Parkkila" userId="S::cpa16002@student.mdh.se::95baa5ff-df8e-4dd5-b974-609c00dbd6b6" providerId="AD" clId="Web-{097AAA2F-2AB7-00EB-7FAB-63EA0675E19F}" dt="2018-11-27T11:24:21.062" v="106"/>
          <ac:spMkLst>
            <pc:docMk/>
            <pc:sldMk cId="3414778142" sldId="272"/>
            <ac:spMk id="2" creationId="{183B87EF-51DF-4F9C-AD85-A19A8446E2FD}"/>
          </ac:spMkLst>
        </pc:spChg>
        <pc:grpChg chg="add">
          <ac:chgData name="Christoffer Parkkila" userId="S::cpa16002@student.mdh.se::95baa5ff-df8e-4dd5-b974-609c00dbd6b6" providerId="AD" clId="Web-{097AAA2F-2AB7-00EB-7FAB-63EA0675E19F}" dt="2018-11-27T11:24:21.062" v="106"/>
          <ac:grpSpMkLst>
            <pc:docMk/>
            <pc:sldMk cId="3414778142" sldId="272"/>
            <ac:grpSpMk id="8" creationId="{B4DE830A-B531-4A3B-96F6-0ECE88B08555}"/>
          </ac:grpSpMkLst>
        </pc:grpChg>
        <pc:picChg chg="add mod">
          <ac:chgData name="Christoffer Parkkila" userId="S::cpa16002@student.mdh.se::95baa5ff-df8e-4dd5-b974-609c00dbd6b6" providerId="AD" clId="Web-{097AAA2F-2AB7-00EB-7FAB-63EA0675E19F}" dt="2018-11-27T11:24:21.062" v="106"/>
          <ac:picMkLst>
            <pc:docMk/>
            <pc:sldMk cId="3414778142" sldId="272"/>
            <ac:picMk id="3" creationId="{109E01D6-F730-4DA6-888D-912116A9A2B6}"/>
          </ac:picMkLst>
        </pc:picChg>
        <pc:picChg chg="del">
          <ac:chgData name="Christoffer Parkkila" userId="S::cpa16002@student.mdh.se::95baa5ff-df8e-4dd5-b974-609c00dbd6b6" providerId="AD" clId="Web-{097AAA2F-2AB7-00EB-7FAB-63EA0675E19F}" dt="2018-11-27T11:23:42.297" v="103"/>
          <ac:picMkLst>
            <pc:docMk/>
            <pc:sldMk cId="3414778142" sldId="272"/>
            <ac:picMk id="20" creationId="{E2FB62C9-3161-48E0-95F5-EAB86CF51F17}"/>
          </ac:picMkLst>
        </pc:picChg>
      </pc:sldChg>
    </pc:docChg>
  </pc:docChgLst>
  <pc:docChgLst>
    <pc:chgData name="Christoffer Parkkila" userId="95baa5ff-df8e-4dd5-b974-609c00dbd6b6" providerId="ADAL" clId="{6994AFFF-EF68-44EF-BA2E-9A5ECB22EDA1}"/>
    <pc:docChg chg="undo custSel addSld delSld modSld">
      <pc:chgData name="Christoffer Parkkila" userId="95baa5ff-df8e-4dd5-b974-609c00dbd6b6" providerId="ADAL" clId="{6994AFFF-EF68-44EF-BA2E-9A5ECB22EDA1}" dt="2018-11-27T10:07:05.619" v="750" actId="5793"/>
      <pc:docMkLst>
        <pc:docMk/>
      </pc:docMkLst>
      <pc:sldChg chg="addSp delSp modSp">
        <pc:chgData name="Christoffer Parkkila" userId="95baa5ff-df8e-4dd5-b974-609c00dbd6b6" providerId="ADAL" clId="{6994AFFF-EF68-44EF-BA2E-9A5ECB22EDA1}" dt="2018-11-27T10:00:01.716" v="529" actId="478"/>
        <pc:sldMkLst>
          <pc:docMk/>
          <pc:sldMk cId="1030919486" sldId="259"/>
        </pc:sldMkLst>
        <pc:spChg chg="add del mod">
          <ac:chgData name="Christoffer Parkkila" userId="95baa5ff-df8e-4dd5-b974-609c00dbd6b6" providerId="ADAL" clId="{6994AFFF-EF68-44EF-BA2E-9A5ECB22EDA1}" dt="2018-11-27T08:26:36.795" v="52" actId="478"/>
          <ac:spMkLst>
            <pc:docMk/>
            <pc:sldMk cId="1030919486" sldId="259"/>
            <ac:spMk id="3" creationId="{65D96E70-0C01-4ED5-9BF2-BD8CD0E5C7EC}"/>
          </ac:spMkLst>
        </pc:spChg>
        <pc:spChg chg="add mod">
          <ac:chgData name="Christoffer Parkkila" userId="95baa5ff-df8e-4dd5-b974-609c00dbd6b6" providerId="ADAL" clId="{6994AFFF-EF68-44EF-BA2E-9A5ECB22EDA1}" dt="2018-11-27T10:00:01.716" v="529" actId="478"/>
          <ac:spMkLst>
            <pc:docMk/>
            <pc:sldMk cId="1030919486" sldId="259"/>
            <ac:spMk id="6" creationId="{4D50E93B-7684-4581-83D7-00090EB93195}"/>
          </ac:spMkLst>
        </pc:spChg>
        <pc:graphicFrameChg chg="del mod modGraphic">
          <ac:chgData name="Christoffer Parkkila" userId="95baa5ff-df8e-4dd5-b974-609c00dbd6b6" providerId="ADAL" clId="{6994AFFF-EF68-44EF-BA2E-9A5ECB22EDA1}" dt="2018-11-27T10:00:01.716" v="529" actId="478"/>
          <ac:graphicFrameMkLst>
            <pc:docMk/>
            <pc:sldMk cId="1030919486" sldId="259"/>
            <ac:graphicFrameMk id="4" creationId="{53F52E95-CF07-4732-BFA2-E6D26C9471B0}"/>
          </ac:graphicFrameMkLst>
        </pc:graphicFrameChg>
      </pc:sldChg>
      <pc:sldChg chg="modSp">
        <pc:chgData name="Christoffer Parkkila" userId="95baa5ff-df8e-4dd5-b974-609c00dbd6b6" providerId="ADAL" clId="{6994AFFF-EF68-44EF-BA2E-9A5ECB22EDA1}" dt="2018-11-27T10:07:05.619" v="750" actId="5793"/>
        <pc:sldMkLst>
          <pc:docMk/>
          <pc:sldMk cId="765101411" sldId="260"/>
        </pc:sldMkLst>
        <pc:spChg chg="mod">
          <ac:chgData name="Christoffer Parkkila" userId="95baa5ff-df8e-4dd5-b974-609c00dbd6b6" providerId="ADAL" clId="{6994AFFF-EF68-44EF-BA2E-9A5ECB22EDA1}" dt="2018-11-27T10:07:05.619" v="750" actId="5793"/>
          <ac:spMkLst>
            <pc:docMk/>
            <pc:sldMk cId="765101411" sldId="260"/>
            <ac:spMk id="3" creationId="{3AEC995B-850C-4750-8D01-893A0061B816}"/>
          </ac:spMkLst>
        </pc:spChg>
      </pc:sldChg>
      <pc:sldChg chg="addSp delSp modSp del">
        <pc:chgData name="Christoffer Parkkila" userId="95baa5ff-df8e-4dd5-b974-609c00dbd6b6" providerId="ADAL" clId="{6994AFFF-EF68-44EF-BA2E-9A5ECB22EDA1}" dt="2018-11-27T09:28:31.516" v="466" actId="2696"/>
        <pc:sldMkLst>
          <pc:docMk/>
          <pc:sldMk cId="180762496" sldId="263"/>
        </pc:sldMkLst>
        <pc:spChg chg="mod">
          <ac:chgData name="Christoffer Parkkila" userId="95baa5ff-df8e-4dd5-b974-609c00dbd6b6" providerId="ADAL" clId="{6994AFFF-EF68-44EF-BA2E-9A5ECB22EDA1}" dt="2018-11-27T08:21:42.280" v="17" actId="20577"/>
          <ac:spMkLst>
            <pc:docMk/>
            <pc:sldMk cId="180762496" sldId="263"/>
            <ac:spMk id="2" creationId="{183B87EF-51DF-4F9C-AD85-A19A8446E2FD}"/>
          </ac:spMkLst>
        </pc:spChg>
        <pc:graphicFrameChg chg="add del mod modGraphic">
          <ac:chgData name="Christoffer Parkkila" userId="95baa5ff-df8e-4dd5-b974-609c00dbd6b6" providerId="ADAL" clId="{6994AFFF-EF68-44EF-BA2E-9A5ECB22EDA1}" dt="2018-11-27T08:23:09.275" v="19" actId="478"/>
          <ac:graphicFrameMkLst>
            <pc:docMk/>
            <pc:sldMk cId="180762496" sldId="263"/>
            <ac:graphicFrameMk id="3" creationId="{9F89694E-0B56-49A8-B1BB-D46706B0E7CF}"/>
          </ac:graphicFrameMkLst>
        </pc:graphicFrameChg>
        <pc:graphicFrameChg chg="add mod modGraphic">
          <ac:chgData name="Christoffer Parkkila" userId="95baa5ff-df8e-4dd5-b974-609c00dbd6b6" providerId="ADAL" clId="{6994AFFF-EF68-44EF-BA2E-9A5ECB22EDA1}" dt="2018-11-27T08:26:07.624" v="48" actId="14100"/>
          <ac:graphicFrameMkLst>
            <pc:docMk/>
            <pc:sldMk cId="180762496" sldId="263"/>
            <ac:graphicFrameMk id="5" creationId="{5EBAB770-838A-4662-9BD8-992D42E8CBC8}"/>
          </ac:graphicFrameMkLst>
        </pc:graphicFrameChg>
        <pc:graphicFrameChg chg="del">
          <ac:chgData name="Christoffer Parkkila" userId="95baa5ff-df8e-4dd5-b974-609c00dbd6b6" providerId="ADAL" clId="{6994AFFF-EF68-44EF-BA2E-9A5ECB22EDA1}" dt="2018-11-27T08:20:44.208" v="0" actId="478"/>
          <ac:graphicFrameMkLst>
            <pc:docMk/>
            <pc:sldMk cId="180762496" sldId="263"/>
            <ac:graphicFrameMk id="11" creationId="{E0368434-B986-43A6-8FE1-A10F2A63801A}"/>
          </ac:graphicFrameMkLst>
        </pc:graphicFrameChg>
        <pc:picChg chg="mod">
          <ac:chgData name="Christoffer Parkkila" userId="95baa5ff-df8e-4dd5-b974-609c00dbd6b6" providerId="ADAL" clId="{6994AFFF-EF68-44EF-BA2E-9A5ECB22EDA1}" dt="2018-11-27T08:21:02.347" v="6" actId="1076"/>
          <ac:picMkLst>
            <pc:docMk/>
            <pc:sldMk cId="180762496" sldId="263"/>
            <ac:picMk id="4" creationId="{BADBA63D-0722-4D84-BA8F-023A93C599ED}"/>
          </ac:picMkLst>
        </pc:picChg>
      </pc:sldChg>
      <pc:sldChg chg="addSp delSp modSp add del">
        <pc:chgData name="Christoffer Parkkila" userId="95baa5ff-df8e-4dd5-b974-609c00dbd6b6" providerId="ADAL" clId="{6994AFFF-EF68-44EF-BA2E-9A5ECB22EDA1}" dt="2018-11-27T09:28:32.779" v="467" actId="2696"/>
        <pc:sldMkLst>
          <pc:docMk/>
          <pc:sldMk cId="3925792028" sldId="264"/>
        </pc:sldMkLst>
        <pc:graphicFrameChg chg="add mod modGraphic">
          <ac:chgData name="Christoffer Parkkila" userId="95baa5ff-df8e-4dd5-b974-609c00dbd6b6" providerId="ADAL" clId="{6994AFFF-EF68-44EF-BA2E-9A5ECB22EDA1}" dt="2018-11-27T08:25:59.560" v="47" actId="14100"/>
          <ac:graphicFrameMkLst>
            <pc:docMk/>
            <pc:sldMk cId="3925792028" sldId="264"/>
            <ac:graphicFrameMk id="3" creationId="{D6F40064-2380-4F51-A55A-021C198F218C}"/>
          </ac:graphicFrameMkLst>
        </pc:graphicFrameChg>
        <pc:graphicFrameChg chg="del mod">
          <ac:chgData name="Christoffer Parkkila" userId="95baa5ff-df8e-4dd5-b974-609c00dbd6b6" providerId="ADAL" clId="{6994AFFF-EF68-44EF-BA2E-9A5ECB22EDA1}" dt="2018-11-27T08:25:04.681" v="33" actId="478"/>
          <ac:graphicFrameMkLst>
            <pc:docMk/>
            <pc:sldMk cId="3925792028" sldId="264"/>
            <ac:graphicFrameMk id="5" creationId="{5EBAB770-838A-4662-9BD8-992D42E8CBC8}"/>
          </ac:graphicFrameMkLst>
        </pc:graphicFrameChg>
        <pc:graphicFrameChg chg="add del">
          <ac:chgData name="Christoffer Parkkila" userId="95baa5ff-df8e-4dd5-b974-609c00dbd6b6" providerId="ADAL" clId="{6994AFFF-EF68-44EF-BA2E-9A5ECB22EDA1}" dt="2018-11-27T08:40:38.640" v="54"/>
          <ac:graphicFrameMkLst>
            <pc:docMk/>
            <pc:sldMk cId="3925792028" sldId="264"/>
            <ac:graphicFrameMk id="5" creationId="{76202295-492C-4290-9D3D-F0F2F6730EB1}"/>
          </ac:graphicFrameMkLst>
        </pc:graphicFrameChg>
      </pc:sldChg>
      <pc:sldChg chg="addSp delSp modSp add del">
        <pc:chgData name="Christoffer Parkkila" userId="95baa5ff-df8e-4dd5-b974-609c00dbd6b6" providerId="ADAL" clId="{6994AFFF-EF68-44EF-BA2E-9A5ECB22EDA1}" dt="2018-11-27T09:28:34.085" v="468" actId="2696"/>
        <pc:sldMkLst>
          <pc:docMk/>
          <pc:sldMk cId="372460219" sldId="265"/>
        </pc:sldMkLst>
        <pc:spChg chg="mod">
          <ac:chgData name="Christoffer Parkkila" userId="95baa5ff-df8e-4dd5-b974-609c00dbd6b6" providerId="ADAL" clId="{6994AFFF-EF68-44EF-BA2E-9A5ECB22EDA1}" dt="2018-11-27T08:53:02.670" v="224" actId="14100"/>
          <ac:spMkLst>
            <pc:docMk/>
            <pc:sldMk cId="372460219" sldId="265"/>
            <ac:spMk id="2" creationId="{183B87EF-51DF-4F9C-AD85-A19A8446E2FD}"/>
          </ac:spMkLst>
        </pc:spChg>
        <pc:graphicFrameChg chg="del">
          <ac:chgData name="Christoffer Parkkila" userId="95baa5ff-df8e-4dd5-b974-609c00dbd6b6" providerId="ADAL" clId="{6994AFFF-EF68-44EF-BA2E-9A5ECB22EDA1}" dt="2018-11-27T08:40:48.975" v="57" actId="478"/>
          <ac:graphicFrameMkLst>
            <pc:docMk/>
            <pc:sldMk cId="372460219" sldId="265"/>
            <ac:graphicFrameMk id="3" creationId="{D6F40064-2380-4F51-A55A-021C198F218C}"/>
          </ac:graphicFrameMkLst>
        </pc:graphicFrameChg>
        <pc:graphicFrameChg chg="add del mod modGraphic">
          <ac:chgData name="Christoffer Parkkila" userId="95baa5ff-df8e-4dd5-b974-609c00dbd6b6" providerId="ADAL" clId="{6994AFFF-EF68-44EF-BA2E-9A5ECB22EDA1}" dt="2018-11-27T08:45:28.681" v="132" actId="478"/>
          <ac:graphicFrameMkLst>
            <pc:docMk/>
            <pc:sldMk cId="372460219" sldId="265"/>
            <ac:graphicFrameMk id="5" creationId="{43425DE3-E7BF-4E76-BA56-A975FB0CD4BE}"/>
          </ac:graphicFrameMkLst>
        </pc:graphicFrameChg>
        <pc:graphicFrameChg chg="add del mod modGraphic">
          <ac:chgData name="Christoffer Parkkila" userId="95baa5ff-df8e-4dd5-b974-609c00dbd6b6" providerId="ADAL" clId="{6994AFFF-EF68-44EF-BA2E-9A5ECB22EDA1}" dt="2018-11-27T08:45:30.374" v="133" actId="478"/>
          <ac:graphicFrameMkLst>
            <pc:docMk/>
            <pc:sldMk cId="372460219" sldId="265"/>
            <ac:graphicFrameMk id="6" creationId="{6FB10E83-10A9-42F3-9166-3D14B0BA9969}"/>
          </ac:graphicFrameMkLst>
        </pc:graphicFrameChg>
        <pc:graphicFrameChg chg="add del mod modGraphic">
          <ac:chgData name="Christoffer Parkkila" userId="95baa5ff-df8e-4dd5-b974-609c00dbd6b6" providerId="ADAL" clId="{6994AFFF-EF68-44EF-BA2E-9A5ECB22EDA1}" dt="2018-11-27T08:47:07.785" v="144" actId="478"/>
          <ac:graphicFrameMkLst>
            <pc:docMk/>
            <pc:sldMk cId="372460219" sldId="265"/>
            <ac:graphicFrameMk id="7" creationId="{47BCD3EF-241E-4289-8294-7A582335C2EB}"/>
          </ac:graphicFrameMkLst>
        </pc:graphicFrameChg>
        <pc:graphicFrameChg chg="add mod modGraphic">
          <ac:chgData name="Christoffer Parkkila" userId="95baa5ff-df8e-4dd5-b974-609c00dbd6b6" providerId="ADAL" clId="{6994AFFF-EF68-44EF-BA2E-9A5ECB22EDA1}" dt="2018-11-27T08:52:40.032" v="221" actId="14100"/>
          <ac:graphicFrameMkLst>
            <pc:docMk/>
            <pc:sldMk cId="372460219" sldId="265"/>
            <ac:graphicFrameMk id="8" creationId="{4CD3FBA5-939C-4018-8054-ED865E2F2A79}"/>
          </ac:graphicFrameMkLst>
        </pc:graphicFrameChg>
        <pc:graphicFrameChg chg="add mod modGraphic">
          <ac:chgData name="Christoffer Parkkila" userId="95baa5ff-df8e-4dd5-b974-609c00dbd6b6" providerId="ADAL" clId="{6994AFFF-EF68-44EF-BA2E-9A5ECB22EDA1}" dt="2018-11-27T08:52:35.640" v="219" actId="14734"/>
          <ac:graphicFrameMkLst>
            <pc:docMk/>
            <pc:sldMk cId="372460219" sldId="265"/>
            <ac:graphicFrameMk id="9" creationId="{84DF0D3B-AC07-4ABC-A482-29D74305F28D}"/>
          </ac:graphicFrameMkLst>
        </pc:graphicFrameChg>
        <pc:picChg chg="mod">
          <ac:chgData name="Christoffer Parkkila" userId="95baa5ff-df8e-4dd5-b974-609c00dbd6b6" providerId="ADAL" clId="{6994AFFF-EF68-44EF-BA2E-9A5ECB22EDA1}" dt="2018-11-27T08:52:53.453" v="223" actId="1076"/>
          <ac:picMkLst>
            <pc:docMk/>
            <pc:sldMk cId="372460219" sldId="265"/>
            <ac:picMk id="4" creationId="{BADBA63D-0722-4D84-BA8F-023A93C599ED}"/>
          </ac:picMkLst>
        </pc:picChg>
      </pc:sldChg>
      <pc:sldChg chg="delSp add del">
        <pc:chgData name="Christoffer Parkkila" userId="95baa5ff-df8e-4dd5-b974-609c00dbd6b6" providerId="ADAL" clId="{6994AFFF-EF68-44EF-BA2E-9A5ECB22EDA1}" dt="2018-11-27T08:53:05.141" v="225" actId="2696"/>
        <pc:sldMkLst>
          <pc:docMk/>
          <pc:sldMk cId="1313213730" sldId="266"/>
        </pc:sldMkLst>
        <pc:graphicFrameChg chg="del">
          <ac:chgData name="Christoffer Parkkila" userId="95baa5ff-df8e-4dd5-b974-609c00dbd6b6" providerId="ADAL" clId="{6994AFFF-EF68-44EF-BA2E-9A5ECB22EDA1}" dt="2018-11-27T08:40:51.563" v="58" actId="478"/>
          <ac:graphicFrameMkLst>
            <pc:docMk/>
            <pc:sldMk cId="1313213730" sldId="266"/>
            <ac:graphicFrameMk id="3" creationId="{D6F40064-2380-4F51-A55A-021C198F218C}"/>
          </ac:graphicFrameMkLst>
        </pc:graphicFrameChg>
      </pc:sldChg>
      <pc:sldChg chg="addSp delSp modSp add del">
        <pc:chgData name="Christoffer Parkkila" userId="95baa5ff-df8e-4dd5-b974-609c00dbd6b6" providerId="ADAL" clId="{6994AFFF-EF68-44EF-BA2E-9A5ECB22EDA1}" dt="2018-11-27T09:06:14.407" v="283" actId="2696"/>
        <pc:sldMkLst>
          <pc:docMk/>
          <pc:sldMk cId="1859311362" sldId="266"/>
        </pc:sldMkLst>
        <pc:spChg chg="mod">
          <ac:chgData name="Christoffer Parkkila" userId="95baa5ff-df8e-4dd5-b974-609c00dbd6b6" providerId="ADAL" clId="{6994AFFF-EF68-44EF-BA2E-9A5ECB22EDA1}" dt="2018-11-27T08:53:15.094" v="230" actId="1076"/>
          <ac:spMkLst>
            <pc:docMk/>
            <pc:sldMk cId="1859311362" sldId="266"/>
            <ac:spMk id="2" creationId="{183B87EF-51DF-4F9C-AD85-A19A8446E2FD}"/>
          </ac:spMkLst>
        </pc:spChg>
        <pc:graphicFrameChg chg="add del mod modGraphic">
          <ac:chgData name="Christoffer Parkkila" userId="95baa5ff-df8e-4dd5-b974-609c00dbd6b6" providerId="ADAL" clId="{6994AFFF-EF68-44EF-BA2E-9A5ECB22EDA1}" dt="2018-11-27T08:56:10.456" v="261" actId="478"/>
          <ac:graphicFrameMkLst>
            <pc:docMk/>
            <pc:sldMk cId="1859311362" sldId="266"/>
            <ac:graphicFrameMk id="3" creationId="{58B43B4A-406F-4169-90F3-242DAF79F978}"/>
          </ac:graphicFrameMkLst>
        </pc:graphicFrameChg>
        <pc:graphicFrameChg chg="del">
          <ac:chgData name="Christoffer Parkkila" userId="95baa5ff-df8e-4dd5-b974-609c00dbd6b6" providerId="ADAL" clId="{6994AFFF-EF68-44EF-BA2E-9A5ECB22EDA1}" dt="2018-11-27T08:53:16.296" v="231" actId="478"/>
          <ac:graphicFrameMkLst>
            <pc:docMk/>
            <pc:sldMk cId="1859311362" sldId="266"/>
            <ac:graphicFrameMk id="8" creationId="{4CD3FBA5-939C-4018-8054-ED865E2F2A79}"/>
          </ac:graphicFrameMkLst>
        </pc:graphicFrameChg>
        <pc:graphicFrameChg chg="del modGraphic">
          <ac:chgData name="Christoffer Parkkila" userId="95baa5ff-df8e-4dd5-b974-609c00dbd6b6" providerId="ADAL" clId="{6994AFFF-EF68-44EF-BA2E-9A5ECB22EDA1}" dt="2018-11-27T08:53:19.999" v="233" actId="478"/>
          <ac:graphicFrameMkLst>
            <pc:docMk/>
            <pc:sldMk cId="1859311362" sldId="266"/>
            <ac:graphicFrameMk id="9" creationId="{84DF0D3B-AC07-4ABC-A482-29D74305F28D}"/>
          </ac:graphicFrameMkLst>
        </pc:graphicFrameChg>
      </pc:sldChg>
      <pc:sldChg chg="delSp modSp add">
        <pc:chgData name="Christoffer Parkkila" userId="95baa5ff-df8e-4dd5-b974-609c00dbd6b6" providerId="ADAL" clId="{6994AFFF-EF68-44EF-BA2E-9A5ECB22EDA1}" dt="2018-11-27T09:58:28.006" v="522"/>
        <pc:sldMkLst>
          <pc:docMk/>
          <pc:sldMk cId="3581597215" sldId="267"/>
        </pc:sldMkLst>
        <pc:graphicFrameChg chg="del">
          <ac:chgData name="Christoffer Parkkila" userId="95baa5ff-df8e-4dd5-b974-609c00dbd6b6" providerId="ADAL" clId="{6994AFFF-EF68-44EF-BA2E-9A5ECB22EDA1}" dt="2018-11-27T08:55:16.855" v="253" actId="3680"/>
          <ac:graphicFrameMkLst>
            <pc:docMk/>
            <pc:sldMk cId="3581597215" sldId="267"/>
            <ac:graphicFrameMk id="3" creationId="{E2CA4592-54BA-42AF-8CFE-29EF1CEACFFD}"/>
          </ac:graphicFrameMkLst>
        </pc:graphicFrameChg>
        <pc:graphicFrameChg chg="mod modGraphic">
          <ac:chgData name="Christoffer Parkkila" userId="95baa5ff-df8e-4dd5-b974-609c00dbd6b6" providerId="ADAL" clId="{6994AFFF-EF68-44EF-BA2E-9A5ECB22EDA1}" dt="2018-11-27T09:58:28.006" v="522"/>
          <ac:graphicFrameMkLst>
            <pc:docMk/>
            <pc:sldMk cId="3581597215" sldId="267"/>
            <ac:graphicFrameMk id="5" creationId="{07AA7056-A0A1-4576-9905-80E2B48CD066}"/>
          </ac:graphicFrameMkLst>
        </pc:graphicFrameChg>
        <pc:graphicFrameChg chg="del modGraphic">
          <ac:chgData name="Christoffer Parkkila" userId="95baa5ff-df8e-4dd5-b974-609c00dbd6b6" providerId="ADAL" clId="{6994AFFF-EF68-44EF-BA2E-9A5ECB22EDA1}" dt="2018-11-27T08:54:52.373" v="252" actId="478"/>
          <ac:graphicFrameMkLst>
            <pc:docMk/>
            <pc:sldMk cId="3581597215" sldId="267"/>
            <ac:graphicFrameMk id="8" creationId="{4CD3FBA5-939C-4018-8054-ED865E2F2A79}"/>
          </ac:graphicFrameMkLst>
        </pc:graphicFrameChg>
        <pc:graphicFrameChg chg="del">
          <ac:chgData name="Christoffer Parkkila" userId="95baa5ff-df8e-4dd5-b974-609c00dbd6b6" providerId="ADAL" clId="{6994AFFF-EF68-44EF-BA2E-9A5ECB22EDA1}" dt="2018-11-27T08:54:50.961" v="251" actId="478"/>
          <ac:graphicFrameMkLst>
            <pc:docMk/>
            <pc:sldMk cId="3581597215" sldId="267"/>
            <ac:graphicFrameMk id="9" creationId="{84DF0D3B-AC07-4ABC-A482-29D74305F28D}"/>
          </ac:graphicFrameMkLst>
        </pc:graphicFrameChg>
      </pc:sldChg>
      <pc:sldChg chg="modSp add">
        <pc:chgData name="Christoffer Parkkila" userId="95baa5ff-df8e-4dd5-b974-609c00dbd6b6" providerId="ADAL" clId="{6994AFFF-EF68-44EF-BA2E-9A5ECB22EDA1}" dt="2018-11-27T09:32:00.106" v="499" actId="113"/>
        <pc:sldMkLst>
          <pc:docMk/>
          <pc:sldMk cId="3557068535" sldId="268"/>
        </pc:sldMkLst>
        <pc:graphicFrameChg chg="mod modGraphic">
          <ac:chgData name="Christoffer Parkkila" userId="95baa5ff-df8e-4dd5-b974-609c00dbd6b6" providerId="ADAL" clId="{6994AFFF-EF68-44EF-BA2E-9A5ECB22EDA1}" dt="2018-11-27T09:32:00.106" v="499" actId="113"/>
          <ac:graphicFrameMkLst>
            <pc:docMk/>
            <pc:sldMk cId="3557068535" sldId="268"/>
            <ac:graphicFrameMk id="5" creationId="{07AA7056-A0A1-4576-9905-80E2B48CD066}"/>
          </ac:graphicFrameMkLst>
        </pc:graphicFrameChg>
      </pc:sldChg>
      <pc:sldChg chg="delSp modSp add del">
        <pc:chgData name="Christoffer Parkkila" userId="95baa5ff-df8e-4dd5-b974-609c00dbd6b6" providerId="ADAL" clId="{6994AFFF-EF68-44EF-BA2E-9A5ECB22EDA1}" dt="2018-11-27T09:25:51.561" v="437" actId="2696"/>
        <pc:sldMkLst>
          <pc:docMk/>
          <pc:sldMk cId="725080663" sldId="269"/>
        </pc:sldMkLst>
        <pc:graphicFrameChg chg="del mod modGraphic">
          <ac:chgData name="Christoffer Parkkila" userId="95baa5ff-df8e-4dd5-b974-609c00dbd6b6" providerId="ADAL" clId="{6994AFFF-EF68-44EF-BA2E-9A5ECB22EDA1}" dt="2018-11-27T09:25:44.733" v="436" actId="478"/>
          <ac:graphicFrameMkLst>
            <pc:docMk/>
            <pc:sldMk cId="725080663" sldId="269"/>
            <ac:graphicFrameMk id="3" creationId="{1D18FAE0-3785-40A1-8D07-1F48227C7BA8}"/>
          </ac:graphicFrameMkLst>
        </pc:graphicFrameChg>
        <pc:graphicFrameChg chg="del modGraphic">
          <ac:chgData name="Christoffer Parkkila" userId="95baa5ff-df8e-4dd5-b974-609c00dbd6b6" providerId="ADAL" clId="{6994AFFF-EF68-44EF-BA2E-9A5ECB22EDA1}" dt="2018-11-27T09:25:10.052" v="431" actId="478"/>
          <ac:graphicFrameMkLst>
            <pc:docMk/>
            <pc:sldMk cId="725080663" sldId="269"/>
            <ac:graphicFrameMk id="5" creationId="{07AA7056-A0A1-4576-9905-80E2B48CD066}"/>
          </ac:graphicFrameMkLst>
        </pc:graphicFrameChg>
      </pc:sldChg>
      <pc:sldChg chg="modSp add">
        <pc:chgData name="Christoffer Parkkila" userId="95baa5ff-df8e-4dd5-b974-609c00dbd6b6" providerId="ADAL" clId="{6994AFFF-EF68-44EF-BA2E-9A5ECB22EDA1}" dt="2018-11-27T09:32:56.617" v="514" actId="113"/>
        <pc:sldMkLst>
          <pc:docMk/>
          <pc:sldMk cId="2327740960" sldId="269"/>
        </pc:sldMkLst>
        <pc:graphicFrameChg chg="mod modGraphic">
          <ac:chgData name="Christoffer Parkkila" userId="95baa5ff-df8e-4dd5-b974-609c00dbd6b6" providerId="ADAL" clId="{6994AFFF-EF68-44EF-BA2E-9A5ECB22EDA1}" dt="2018-11-27T09:32:56.617" v="514" actId="113"/>
          <ac:graphicFrameMkLst>
            <pc:docMk/>
            <pc:sldMk cId="2327740960" sldId="269"/>
            <ac:graphicFrameMk id="5" creationId="{07AA7056-A0A1-4576-9905-80E2B48CD066}"/>
          </ac:graphicFrameMkLst>
        </pc:graphicFrameChg>
      </pc:sldChg>
    </pc:docChg>
  </pc:docChgLst>
  <pc:docChgLst>
    <pc:chgData name="Christoffer Parkkila" userId="S::cpa16002@student.mdh.se::95baa5ff-df8e-4dd5-b974-609c00dbd6b6" providerId="AD" clId="Web-{3597DF8D-0643-19A3-EB60-4C0CBAAE452E}"/>
    <pc:docChg chg="modSld">
      <pc:chgData name="Christoffer Parkkila" userId="S::cpa16002@student.mdh.se::95baa5ff-df8e-4dd5-b974-609c00dbd6b6" providerId="AD" clId="Web-{3597DF8D-0643-19A3-EB60-4C0CBAAE452E}" dt="2018-11-27T14:05:35.194" v="161" actId="20577"/>
      <pc:docMkLst>
        <pc:docMk/>
      </pc:docMkLst>
      <pc:sldChg chg="modSp">
        <pc:chgData name="Christoffer Parkkila" userId="S::cpa16002@student.mdh.se::95baa5ff-df8e-4dd5-b974-609c00dbd6b6" providerId="AD" clId="Web-{3597DF8D-0643-19A3-EB60-4C0CBAAE452E}" dt="2018-11-27T14:01:53.624" v="45"/>
        <pc:sldMkLst>
          <pc:docMk/>
          <pc:sldMk cId="3581597215" sldId="267"/>
        </pc:sldMkLst>
        <pc:graphicFrameChg chg="mod modGraphic">
          <ac:chgData name="Christoffer Parkkila" userId="S::cpa16002@student.mdh.se::95baa5ff-df8e-4dd5-b974-609c00dbd6b6" providerId="AD" clId="Web-{3597DF8D-0643-19A3-EB60-4C0CBAAE452E}" dt="2018-11-27T14:01:53.624" v="45"/>
          <ac:graphicFrameMkLst>
            <pc:docMk/>
            <pc:sldMk cId="3581597215" sldId="267"/>
            <ac:graphicFrameMk id="5" creationId="{07AA7056-A0A1-4576-9905-80E2B48CD066}"/>
          </ac:graphicFrameMkLst>
        </pc:graphicFrameChg>
      </pc:sldChg>
      <pc:sldChg chg="modSp">
        <pc:chgData name="Christoffer Parkkila" userId="S::cpa16002@student.mdh.se::95baa5ff-df8e-4dd5-b974-609c00dbd6b6" providerId="AD" clId="Web-{3597DF8D-0643-19A3-EB60-4C0CBAAE452E}" dt="2018-11-27T14:02:49.595" v="74"/>
        <pc:sldMkLst>
          <pc:docMk/>
          <pc:sldMk cId="3557068535" sldId="268"/>
        </pc:sldMkLst>
        <pc:graphicFrameChg chg="mod modGraphic">
          <ac:chgData name="Christoffer Parkkila" userId="S::cpa16002@student.mdh.se::95baa5ff-df8e-4dd5-b974-609c00dbd6b6" providerId="AD" clId="Web-{3597DF8D-0643-19A3-EB60-4C0CBAAE452E}" dt="2018-11-27T14:02:49.595" v="74"/>
          <ac:graphicFrameMkLst>
            <pc:docMk/>
            <pc:sldMk cId="3557068535" sldId="268"/>
            <ac:graphicFrameMk id="5" creationId="{07AA7056-A0A1-4576-9905-80E2B48CD066}"/>
          </ac:graphicFrameMkLst>
        </pc:graphicFrameChg>
      </pc:sldChg>
      <pc:sldChg chg="modSp">
        <pc:chgData name="Christoffer Parkkila" userId="S::cpa16002@student.mdh.se::95baa5ff-df8e-4dd5-b974-609c00dbd6b6" providerId="AD" clId="Web-{3597DF8D-0643-19A3-EB60-4C0CBAAE452E}" dt="2018-11-27T14:05:05.131" v="119"/>
        <pc:sldMkLst>
          <pc:docMk/>
          <pc:sldMk cId="2327740960" sldId="269"/>
        </pc:sldMkLst>
        <pc:graphicFrameChg chg="mod modGraphic">
          <ac:chgData name="Christoffer Parkkila" userId="S::cpa16002@student.mdh.se::95baa5ff-df8e-4dd5-b974-609c00dbd6b6" providerId="AD" clId="Web-{3597DF8D-0643-19A3-EB60-4C0CBAAE452E}" dt="2018-11-27T14:05:05.131" v="119"/>
          <ac:graphicFrameMkLst>
            <pc:docMk/>
            <pc:sldMk cId="2327740960" sldId="269"/>
            <ac:graphicFrameMk id="5" creationId="{07AA7056-A0A1-4576-9905-80E2B48CD066}"/>
          </ac:graphicFrameMkLst>
        </pc:graphicFrameChg>
      </pc:sldChg>
      <pc:sldChg chg="modSp">
        <pc:chgData name="Christoffer Parkkila" userId="S::cpa16002@student.mdh.se::95baa5ff-df8e-4dd5-b974-609c00dbd6b6" providerId="AD" clId="Web-{3597DF8D-0643-19A3-EB60-4C0CBAAE452E}" dt="2018-11-27T14:05:35.179" v="160" actId="20577"/>
        <pc:sldMkLst>
          <pc:docMk/>
          <pc:sldMk cId="555310847" sldId="274"/>
        </pc:sldMkLst>
        <pc:spChg chg="mod">
          <ac:chgData name="Christoffer Parkkila" userId="S::cpa16002@student.mdh.se::95baa5ff-df8e-4dd5-b974-609c00dbd6b6" providerId="AD" clId="Web-{3597DF8D-0643-19A3-EB60-4C0CBAAE452E}" dt="2018-11-27T14:05:35.179" v="160" actId="20577"/>
          <ac:spMkLst>
            <pc:docMk/>
            <pc:sldMk cId="555310847" sldId="274"/>
            <ac:spMk id="2" creationId="{8A3486D2-CEC1-4999-B2FB-7B10E0B350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DCA5A-6665-4B38-8647-2A9BDB6992C3}" type="datetimeFigureOut">
              <a:rPr lang="en-US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CB43B-7D80-49B9-B2F9-C14F5965715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I’m going to go over all the user requirements we have elicited so far, and briefly elaborate on those to give you a little more insight in our project.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CB43B-7D80-49B9-B2F9-C14F5965715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96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43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509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2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1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F3BD41-D5BB-46EF-9E81-041DA494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7E81C5A-2294-449A-9B91-E4021677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83F4DC-5D57-4D13-825C-EA5AA2E6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AF8CF7-00D4-450D-9076-9C8916FC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820FCB-660F-4BDB-AC20-7DF3082F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8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CCCFA8-5389-4812-A08C-9AD3A452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673D864-563B-419D-99F2-CF6281AC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965F5C4-B698-40DD-9DDC-6B37AA16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0D2AA7A-82C9-430F-AC42-B08BDFED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3872C5-EB68-4C2A-9461-C0D4F708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49E342-102D-4136-B0B0-A5A2ECA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2F10B05-85F5-44C9-945E-832860545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A61B1F-07AD-493B-B6F7-27D2821B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BE750F-612A-471F-9A92-C3AECB5F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C42A1-FF71-4A78-AFB9-E814A78E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4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651421-61C8-4FAD-BFCE-06312778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993D65B-3050-43D3-8292-5C4BF72FD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3034931-CC4D-449C-B8AE-B2608DB75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731F78F-D0E6-47D9-A1E6-E459E761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5455CCF-F798-4CFE-A8C2-458498BE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64558F-61A1-4532-B17B-10B3DF1F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34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BC611-A208-48A8-A16D-C9CEB2AB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A3E78C-A6AE-4523-8973-63AE4A97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6FC6FDE-0F63-46AA-927C-D35057E7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401D2B6-F605-422F-A8B5-07A219FC1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6D8589E-08A5-4F34-B1BC-AA1952380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6831CED-AE0F-4080-B642-9EA10606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B16978F-E682-42FF-9E06-B109C257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056C7-73A9-4918-9097-2355CB46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4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7A42D9-FAC3-4C63-8CF1-10D90BBE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1C7D5AD-CECC-4A68-B64E-3804C03F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B7AB7F9-BA6A-42EF-9A4C-23589F3C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42BDC48-E177-4A13-B83A-C3D4DFC4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54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1466DF2-1B54-40DC-A68C-1B9A07D5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8FEA71C-76B6-4197-B797-0E9472AB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EB11484-8D13-4AF9-B3DF-DDC2C9C2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14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59D6DF-85EC-44EB-AB21-3D67C8F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11EB21-71E9-4F35-B142-DA60469F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3F81238-A234-4D91-A5A4-C33BB0560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7705FE2-EC9B-4386-BEC9-90DB3743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7D2DC1-787C-436C-8306-98C4C0FB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FFEE567-9898-4974-ADB5-B56B921A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8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24EE00-F7E5-4C7B-80AC-01125B5B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213AD55-D3C1-4FD2-8141-7483BC0E5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48E6D54-6BB7-45BD-9533-78BA51DA4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742E5FC-42E0-4158-AA6E-7D0605FC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E925490-D24B-410F-8F74-C8C1023D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0E0D165-7128-48A5-B815-EC508D5F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3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466163-2C11-4E3A-857E-B6600C31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FD98A00-D3E8-4171-999B-81A387FA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B4CDA31-C34A-4EAB-9BC6-743AD521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BA57B13-5802-4930-A7E0-BBFED5C4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B0C0AD-CAFF-4938-864A-8E1053D7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30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DFB1C5F-F302-492F-B2A3-898E7E13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D856FFC-FBB2-4332-9A55-DB25DBF4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6A49503-23E1-4112-8EA3-B1E1240D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E86CE61-65DD-40BD-9938-9759F4D6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B0A871-1988-4D85-8D44-376037B3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5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ED40F95-434A-4CD7-B7C6-2EEFF074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C859924-9FFE-4C7E-95CC-C32A3B919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B7AB5D-01C1-44C1-9EB0-73368E276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B2BFCA-8596-49FA-BA40-8F90424B7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C25006-AA61-4B76-90C0-A9AD1C894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Group 3</a:t>
            </a:r>
            <a:br>
              <a:rPr lang="en-US" sz="3600"/>
            </a:br>
            <a:r>
              <a:rPr lang="en-US" sz="3600"/>
              <a:t>28-11-2018</a:t>
            </a:r>
            <a:br>
              <a:rPr lang="en-US" sz="3600"/>
            </a:br>
            <a:br>
              <a:rPr lang="en-US" sz="3600"/>
            </a:br>
            <a:r>
              <a:rPr lang="en-US" sz="3600"/>
              <a:t> DVA313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dirty="0">
                <a:ea typeface="+mn-lt"/>
                <a:cs typeface="+mn-lt"/>
              </a:rPr>
            </a:b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Erika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Weilander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Christoffer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Parkkila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Filip Andersson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Matko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Butkovic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Zaid Abed </a:t>
            </a:r>
            <a:r>
              <a:rPr lang="en-US" dirty="0" err="1">
                <a:solidFill>
                  <a:schemeClr val="tx1"/>
                </a:solidFill>
              </a:rPr>
              <a:t>Jaser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</a:rPr>
              <a:t>Osamah</a:t>
            </a:r>
            <a:r>
              <a:rPr lang="en-US" dirty="0">
                <a:solidFill>
                  <a:schemeClr val="tx1"/>
                </a:solidFill>
              </a:rPr>
              <a:t> Al-</a:t>
            </a:r>
            <a:r>
              <a:rPr lang="en-US" dirty="0" err="1">
                <a:solidFill>
                  <a:schemeClr val="tx1"/>
                </a:solidFill>
              </a:rPr>
              <a:t>Braichi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Mohammed </a:t>
            </a:r>
            <a:r>
              <a:rPr lang="en-US" dirty="0" err="1">
                <a:solidFill>
                  <a:schemeClr val="tx1"/>
                </a:solidFill>
              </a:rPr>
              <a:t>Abusamaan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Sai Vijay </a:t>
            </a:r>
            <a:r>
              <a:rPr lang="en-US" dirty="0" err="1">
                <a:solidFill>
                  <a:schemeClr val="tx1"/>
                </a:solidFill>
              </a:rPr>
              <a:t>Vemasani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DDF8-217C-4459-BA07-DDD9AF31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Roles and Responsibilities</a:t>
            </a:r>
            <a:br>
              <a:rPr lang="en-US"/>
            </a:b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C7AE-E6A4-4F7A-9E1A-5B96152F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804" y="193647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0F73DA-826F-4378-949D-CFA36EF8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92486"/>
              </p:ext>
            </p:extLst>
          </p:nvPr>
        </p:nvGraphicFramePr>
        <p:xfrm>
          <a:off x="549088" y="2095500"/>
          <a:ext cx="9868613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0296">
                  <a:extLst>
                    <a:ext uri="{9D8B030D-6E8A-4147-A177-3AD203B41FA5}">
                      <a16:colId xmlns:a16="http://schemas.microsoft.com/office/drawing/2014/main" val="728148065"/>
                    </a:ext>
                  </a:extLst>
                </a:gridCol>
                <a:gridCol w="2187948">
                  <a:extLst>
                    <a:ext uri="{9D8B030D-6E8A-4147-A177-3AD203B41FA5}">
                      <a16:colId xmlns:a16="http://schemas.microsoft.com/office/drawing/2014/main" val="3766973086"/>
                    </a:ext>
                  </a:extLst>
                </a:gridCol>
                <a:gridCol w="5970369">
                  <a:extLst>
                    <a:ext uri="{9D8B030D-6E8A-4147-A177-3AD203B41FA5}">
                      <a16:colId xmlns:a16="http://schemas.microsoft.com/office/drawing/2014/main" val="314612565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/>
                        <a:t>Erika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Frontend, client contact, Trello.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859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/>
                        <a:t>Christoffer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Frontend, GitHub, time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05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/>
                        <a:t>Filip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Developer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Frontend, presentation slides.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0702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/>
                        <a:t>Sai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Developer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062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/>
                        <a:t>Zaid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Developer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Backend, documentation creator.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91338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err="1"/>
                        <a:t>Osamah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Developer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Backend, documentation creator.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287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/>
                        <a:t>Mohammed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Developer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Backend, validation and verification.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4925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/>
                        <a:t>Matko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Developer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Backend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, taking notes in meetings.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1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09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5B04-8B2D-4D7B-9F12-5D6E1DD8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</a:t>
            </a:r>
            <a:r>
              <a:rPr lang="en-US"/>
              <a:t> we organize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CAF1-A160-485C-A07C-80A6CF23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>
                <a:cs typeface="Calibri"/>
              </a:rPr>
              <a:t>Meeting every Monday discussing past week and planning upcoming week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Also client meeting every Monday to synchronize with they as well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Between meetings we use our Trello-board and makes sure it is up to date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For everyday contact we uses Facebook Messenger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Time report via excel file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78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8825D4-99DC-4815-9664-98C8600B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6" y="1143791"/>
            <a:ext cx="7478946" cy="4449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B7E59-7FAA-47B0-916B-5FF355790F99}"/>
              </a:ext>
            </a:extLst>
          </p:cNvPr>
          <p:cNvSpPr txBox="1"/>
          <p:nvPr/>
        </p:nvSpPr>
        <p:spPr>
          <a:xfrm>
            <a:off x="546847" y="300317"/>
            <a:ext cx="765585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92D050"/>
                </a:solidFill>
              </a:rPr>
              <a:t>Initial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25795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F7ED-DE03-412C-9948-12F0D38B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48"/>
          </a:xfrm>
        </p:spPr>
        <p:txBody>
          <a:bodyPr/>
          <a:lstStyle/>
          <a:p>
            <a:r>
              <a:rPr lang="en-US">
                <a:cs typeface="Calibri Light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E65F-D6E3-4FDE-BADB-6C813C15B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93" y="1941872"/>
            <a:ext cx="8571070" cy="3504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/>
              <a:t>Goal is to refactor and enhance the existing application to more user-friendly and improve/implement GUI</a:t>
            </a:r>
          </a:p>
          <a:p>
            <a:pPr marL="285750" indent="-285750"/>
            <a:r>
              <a:rPr lang="en-US"/>
              <a:t>Web application provides functionalities:</a:t>
            </a:r>
          </a:p>
          <a:p>
            <a:pPr marL="1028700" lvl="1"/>
            <a:r>
              <a:rPr lang="en-US"/>
              <a:t>managing projects, </a:t>
            </a:r>
          </a:p>
          <a:p>
            <a:pPr marL="1028700" lvl="1"/>
            <a:r>
              <a:rPr lang="en-US"/>
              <a:t>allocation of university employees and </a:t>
            </a:r>
          </a:p>
          <a:p>
            <a:pPr marL="1028700" lvl="1" indent="-285750"/>
            <a:r>
              <a:rPr lang="en-US"/>
              <a:t>control of spending</a:t>
            </a:r>
          </a:p>
          <a:p>
            <a:r>
              <a:rPr lang="en-US"/>
              <a:t>Set an individual duration of time on a project but also set how much percentage of their time one person is allowed to spend on the project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FA47-2273-4A28-AD3B-8A5DC3BA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360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Client</a:t>
            </a:r>
            <a:r>
              <a:rPr lang="en-US"/>
              <a:t> and interaction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983E-AE56-4D7C-9ECB-A17D7B2A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3718"/>
            <a:ext cx="8542880" cy="41676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Client is a representative of university and person who would be using the web application</a:t>
            </a:r>
          </a:p>
          <a:p>
            <a:r>
              <a:rPr lang="en-US">
                <a:cs typeface="Calibri"/>
              </a:rPr>
              <a:t>Meetings with the client on every Monday</a:t>
            </a:r>
            <a:endParaRPr lang="en-US"/>
          </a:p>
          <a:p>
            <a:pPr marL="1085850" lvl="1"/>
            <a:r>
              <a:rPr lang="en-US">
                <a:cs typeface="Calibri"/>
              </a:rPr>
              <a:t>Collecting client stories and extracting system requirements</a:t>
            </a:r>
          </a:p>
          <a:p>
            <a:pPr marL="1085850" lvl="1"/>
            <a:r>
              <a:rPr lang="en-US">
                <a:cs typeface="Calibri"/>
              </a:rPr>
              <a:t>Presenting the client possible solutions</a:t>
            </a:r>
          </a:p>
          <a:p>
            <a:pPr marL="1085850" lvl="1"/>
            <a:r>
              <a:rPr lang="en-US">
                <a:cs typeface="Calibri"/>
              </a:rPr>
              <a:t>Additional requirements</a:t>
            </a:r>
          </a:p>
          <a:p>
            <a:r>
              <a:rPr lang="en-US">
                <a:cs typeface="Calibri"/>
              </a:rPr>
              <a:t>High level ideas –&gt; ID, Client story, Requirement/s, Priority, Duration, Effort, Persons (repetitive process)</a:t>
            </a:r>
          </a:p>
          <a:p>
            <a:r>
              <a:rPr lang="en-US">
                <a:cs typeface="Calibri"/>
              </a:rPr>
              <a:t>Project scope is clear </a:t>
            </a:r>
          </a:p>
          <a:p>
            <a:r>
              <a:rPr lang="en-US">
                <a:cs typeface="Calibri"/>
              </a:rPr>
              <a:t>Priority - features are ordered according:</a:t>
            </a:r>
          </a:p>
          <a:p>
            <a:pPr marL="1028700" lvl="1"/>
            <a:r>
              <a:rPr lang="en-US">
                <a:cs typeface="Calibri"/>
              </a:rPr>
              <a:t>most relevant (important) functionalities that our project must contain and</a:t>
            </a:r>
          </a:p>
          <a:p>
            <a:pPr marL="1028700" lvl="1"/>
            <a:r>
              <a:rPr lang="en-US">
                <a:cs typeface="Calibri"/>
              </a:rPr>
              <a:t>additional features which can/should be implemented (additional objectives) 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747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3B87EF-51DF-4F9C-AD85-A19A8446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in the initial backlog?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09E01D6-F730-4DA6-888D-912116A9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84" y="934222"/>
            <a:ext cx="428500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7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ADBA63D-0722-4D84-BA8F-023A93C5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971754"/>
            <a:ext cx="8396416" cy="4723797"/>
          </a:xfrm>
          <a:prstGeom prst="rect">
            <a:avLst/>
          </a:prstGeom>
        </p:spPr>
      </p:pic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7AA7056-A0A1-4576-9905-80E2B48CD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30186"/>
              </p:ext>
            </p:extLst>
          </p:nvPr>
        </p:nvGraphicFramePr>
        <p:xfrm>
          <a:off x="8633666" y="971754"/>
          <a:ext cx="3440804" cy="474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0804">
                  <a:extLst>
                    <a:ext uri="{9D8B030D-6E8A-4147-A177-3AD203B41FA5}">
                      <a16:colId xmlns:a16="http://schemas.microsoft.com/office/drawing/2014/main" val="4028889820"/>
                    </a:ext>
                  </a:extLst>
                </a:gridCol>
              </a:tblGrid>
              <a:tr h="487428">
                <a:tc>
                  <a:txBody>
                    <a:bodyPr/>
                    <a:lstStyle/>
                    <a:p>
                      <a:r>
                        <a:rPr lang="sv-SE" b="1">
                          <a:latin typeface="Calibri"/>
                        </a:rPr>
                        <a:t>Initial </a:t>
                      </a:r>
                      <a:r>
                        <a:rPr lang="sv-SE" b="1" err="1">
                          <a:latin typeface="Calibri"/>
                        </a:rPr>
                        <a:t>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48592"/>
                  </a:ext>
                </a:extLst>
              </a:tr>
              <a:tr h="459640">
                <a:tc>
                  <a:txBody>
                    <a:bodyPr/>
                    <a:lstStyle/>
                    <a:p>
                      <a:r>
                        <a:rPr lang="en-US" sz="1200" b="1" kern="1200">
                          <a:latin typeface="Calibri"/>
                        </a:rPr>
                        <a:t>Must </a:t>
                      </a:r>
                      <a:r>
                        <a:rPr lang="en-US" sz="1200" kern="1200">
                          <a:latin typeface="Calibri"/>
                        </a:rPr>
                        <a:t>be able to add a person in the persons tab</a:t>
                      </a:r>
                      <a:endParaRPr lang="sv-SE" sz="1200" kern="120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76798"/>
                  </a:ext>
                </a:extLst>
              </a:tr>
              <a:tr h="459640">
                <a:tc>
                  <a:txBody>
                    <a:bodyPr/>
                    <a:lstStyle/>
                    <a:p>
                      <a:r>
                        <a:rPr lang="en-US" sz="1200" b="1" kern="1200">
                          <a:latin typeface="Calibri"/>
                        </a:rPr>
                        <a:t>Must </a:t>
                      </a:r>
                      <a:r>
                        <a:rPr lang="en-US" sz="1200" kern="1200">
                          <a:latin typeface="Calibri"/>
                        </a:rPr>
                        <a:t>be able to edit a person in the persons tab</a:t>
                      </a:r>
                      <a:endParaRPr lang="sv-SE" sz="1200" kern="120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02564"/>
                  </a:ext>
                </a:extLst>
              </a:tr>
              <a:tr h="459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Must </a:t>
                      </a:r>
                      <a:r>
                        <a:rPr lang="en-US" sz="1200">
                          <a:effectLst/>
                          <a:latin typeface="Calibri"/>
                        </a:rPr>
                        <a:t>be able to remove a person in the persons tab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87235"/>
                  </a:ext>
                </a:extLst>
              </a:tr>
              <a:tr h="45964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Calibri"/>
                        </a:rPr>
                        <a:t>Must </a:t>
                      </a:r>
                      <a:r>
                        <a:rPr lang="en-US" sz="1200">
                          <a:effectLst/>
                          <a:latin typeface="Calibri"/>
                        </a:rPr>
                        <a:t>be able to add a project in the projects tab</a:t>
                      </a:r>
                      <a:endParaRPr lang="sv-SE" sz="12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83607"/>
                  </a:ext>
                </a:extLst>
              </a:tr>
              <a:tr h="459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Must </a:t>
                      </a:r>
                      <a:r>
                        <a:rPr lang="en-US" sz="1200">
                          <a:effectLst/>
                          <a:latin typeface="Calibri"/>
                        </a:rPr>
                        <a:t>be able to edit a project in the projects tab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85752"/>
                  </a:ext>
                </a:extLst>
              </a:tr>
              <a:tr h="459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Must </a:t>
                      </a:r>
                      <a:r>
                        <a:rPr lang="en-US" sz="1200">
                          <a:effectLst/>
                          <a:latin typeface="Calibri"/>
                        </a:rPr>
                        <a:t>be able to remove a project in the projects tab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34801"/>
                  </a:ext>
                </a:extLst>
              </a:tr>
              <a:tr h="74904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Must 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be able to search for a user in the persons list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19534"/>
                  </a:ext>
                </a:extLst>
              </a:tr>
              <a:tr h="74904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Must 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be able to select a person from a list of 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persons to display that’s person’s allocation view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6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9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ADBA63D-0722-4D84-BA8F-023A93C5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971754"/>
            <a:ext cx="8396416" cy="4723797"/>
          </a:xfrm>
          <a:prstGeom prst="rect">
            <a:avLst/>
          </a:prstGeom>
        </p:spPr>
      </p:pic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7AA7056-A0A1-4576-9905-80E2B48CD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0217"/>
              </p:ext>
            </p:extLst>
          </p:nvPr>
        </p:nvGraphicFramePr>
        <p:xfrm>
          <a:off x="8633666" y="971754"/>
          <a:ext cx="3444034" cy="46789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4034">
                  <a:extLst>
                    <a:ext uri="{9D8B030D-6E8A-4147-A177-3AD203B41FA5}">
                      <a16:colId xmlns:a16="http://schemas.microsoft.com/office/drawing/2014/main" val="4028889820"/>
                    </a:ext>
                  </a:extLst>
                </a:gridCol>
              </a:tblGrid>
              <a:tr h="4878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Initial </a:t>
                      </a:r>
                      <a:r>
                        <a:rPr lang="sv-SE" sz="18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48592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The allocation view </a:t>
                      </a: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must 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contain some calendar or timeline in the background for the individual projects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88121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Must 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be able to double click on a person’s 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allocation view to initially allocate some amount of time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67971"/>
                  </a:ext>
                </a:extLst>
              </a:tr>
              <a:tr h="515862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>
                          <a:effectLst/>
                          <a:latin typeface="Calibri"/>
                        </a:rPr>
                        <a:t>Must </a:t>
                      </a:r>
                      <a:r>
                        <a:rPr lang="en-US" sz="1200">
                          <a:effectLst/>
                          <a:latin typeface="Calibri"/>
                        </a:rPr>
                        <a:t>be able to click and drag the allocation</a:t>
                      </a:r>
                      <a:r>
                        <a:rPr lang="en-US" sz="1200">
                          <a:latin typeface="Calibri"/>
                        </a:rPr>
                        <a:t> </a:t>
                      </a:r>
                      <a:endParaRPr lang="en-US" sz="120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  <a:latin typeface="Calibri"/>
                        </a:rPr>
                        <a:t>horizontally to allocate time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004173"/>
                  </a:ext>
                </a:extLst>
              </a:tr>
              <a:tr h="515862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>
                          <a:effectLst/>
                          <a:latin typeface="Calibri"/>
                        </a:rPr>
                        <a:t>Must </a:t>
                      </a:r>
                      <a:r>
                        <a:rPr lang="en-US" sz="1200">
                          <a:effectLst/>
                          <a:latin typeface="Calibri"/>
                        </a:rPr>
                        <a:t>be able to click and drag the allocation</a:t>
                      </a:r>
                      <a:r>
                        <a:rPr lang="en-US" sz="1200">
                          <a:latin typeface="Calibri"/>
                        </a:rPr>
                        <a:t> </a:t>
                      </a:r>
                      <a:endParaRPr lang="en-US" sz="120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200">
                          <a:effectLst/>
                          <a:latin typeface="Calibri"/>
                        </a:rPr>
                        <a:t>vertically to allocate the employment rate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76798"/>
                  </a:ext>
                </a:extLst>
              </a:tr>
              <a:tr h="723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effectLst/>
                          <a:latin typeface="Calibri"/>
                        </a:rPr>
                        <a:t>Must </a:t>
                      </a:r>
                      <a:r>
                        <a:rPr lang="en-US" sz="1200">
                          <a:effectLst/>
                          <a:latin typeface="Calibri"/>
                        </a:rPr>
                        <a:t>be able to break an existing allocation to specify different employment rates for different time periods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02564"/>
                  </a:ext>
                </a:extLst>
              </a:tr>
              <a:tr h="51586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The allocations view </a:t>
                      </a:r>
                      <a:r>
                        <a:rPr lang="en-GB" sz="1200" b="1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should </a:t>
                      </a: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be zoomable to facilitate the allocations and overview for a specific project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34801"/>
                  </a:ext>
                </a:extLst>
              </a:tr>
              <a:tr h="51586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The allocations </a:t>
                      </a:r>
                      <a:r>
                        <a:rPr lang="en-GB" sz="1200" b="1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should </a:t>
                      </a: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be snapped automatically to end of each month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70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06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ADBA63D-0722-4D84-BA8F-023A93C5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" y="971754"/>
            <a:ext cx="8396416" cy="4723797"/>
          </a:xfrm>
          <a:prstGeom prst="rect">
            <a:avLst/>
          </a:prstGeom>
        </p:spPr>
      </p:pic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7AA7056-A0A1-4576-9905-80E2B48CD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46615"/>
              </p:ext>
            </p:extLst>
          </p:nvPr>
        </p:nvGraphicFramePr>
        <p:xfrm>
          <a:off x="8633666" y="971754"/>
          <a:ext cx="3444034" cy="47402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44034">
                  <a:extLst>
                    <a:ext uri="{9D8B030D-6E8A-4147-A177-3AD203B41FA5}">
                      <a16:colId xmlns:a16="http://schemas.microsoft.com/office/drawing/2014/main" val="4028889820"/>
                    </a:ext>
                  </a:extLst>
                </a:gridCol>
              </a:tblGrid>
              <a:tr h="48742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Initial </a:t>
                      </a:r>
                      <a:r>
                        <a:rPr lang="sv-SE" sz="18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backlog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48592"/>
                  </a:ext>
                </a:extLst>
              </a:tr>
              <a:tr h="5538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The allocation view </a:t>
                      </a:r>
                      <a:r>
                        <a:rPr lang="en-GB" sz="1200" b="1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must </a:t>
                      </a: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contain all the projects 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that the user is currently working 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98040"/>
                  </a:ext>
                </a:extLst>
              </a:tr>
              <a:tr h="55382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</a:t>
                      </a: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allocation view </a:t>
                      </a:r>
                      <a:r>
                        <a:rPr lang="en-GB" sz="1200" b="1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should </a:t>
                      </a: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only contain projects with active </a:t>
                      </a: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allocations</a:t>
                      </a:r>
                      <a:endParaRPr lang="en-US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6695"/>
                  </a:ext>
                </a:extLst>
              </a:tr>
              <a:tr h="5538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kern="1200">
                          <a:effectLst/>
                          <a:latin typeface="Calibri"/>
                        </a:rPr>
                        <a:t>The system </a:t>
                      </a:r>
                      <a:r>
                        <a:rPr lang="en-GB" sz="1200" b="1" kern="1200">
                          <a:effectLst/>
                          <a:latin typeface="Calibri"/>
                        </a:rPr>
                        <a:t>must </a:t>
                      </a:r>
                      <a:r>
                        <a:rPr lang="en-GB" sz="1200" kern="1200">
                          <a:effectLst/>
                          <a:latin typeface="Calibri"/>
                        </a:rPr>
                        <a:t>ensure that a system user can’t allocate time that exceeds the projects end date</a:t>
                      </a:r>
                      <a:endParaRPr lang="en-US" sz="120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7192"/>
                  </a:ext>
                </a:extLst>
              </a:tr>
              <a:tr h="5538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kern="1200">
                          <a:effectLst/>
                          <a:latin typeface="Calibri"/>
                        </a:rPr>
                        <a:t>The system </a:t>
                      </a:r>
                      <a:r>
                        <a:rPr lang="en-GB" sz="1200" b="1" kern="1200">
                          <a:effectLst/>
                          <a:latin typeface="Calibri"/>
                        </a:rPr>
                        <a:t>must </a:t>
                      </a:r>
                      <a:r>
                        <a:rPr lang="en-GB" sz="1200" kern="1200">
                          <a:effectLst/>
                          <a:latin typeface="Calibri"/>
                        </a:rPr>
                        <a:t>ensure that a system user can’t allocate an employment rate that exceed full time</a:t>
                      </a:r>
                      <a:endParaRPr lang="en-US" sz="120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42240"/>
                  </a:ext>
                </a:extLst>
              </a:tr>
              <a:tr h="67917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kern="1200">
                          <a:effectLst/>
                          <a:latin typeface="Calibri"/>
                        </a:rPr>
                        <a:t>The system </a:t>
                      </a:r>
                      <a:r>
                        <a:rPr lang="en-GB" sz="1200" b="1" kern="1200">
                          <a:effectLst/>
                          <a:latin typeface="Calibri"/>
                        </a:rPr>
                        <a:t>should </a:t>
                      </a:r>
                      <a:r>
                        <a:rPr lang="en-GB" sz="1200" kern="1200">
                          <a:effectLst/>
                          <a:latin typeface="Calibri"/>
                        </a:rPr>
                        <a:t>be able to generate a report over a person’s allocations that a system user can save in a certain file format</a:t>
                      </a:r>
                      <a:endParaRPr lang="en-US" sz="120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67087"/>
                  </a:ext>
                </a:extLst>
              </a:tr>
              <a:tr h="679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The allocation view </a:t>
                      </a:r>
                      <a:r>
                        <a:rPr lang="en-GB" sz="1200" b="1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must </a:t>
                      </a: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contain a total timeline that displays the summation of all the separate allocations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986293"/>
                  </a:ext>
                </a:extLst>
              </a:tr>
              <a:tr h="679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A view over a specific project that displays all the persons and their allocations would be a </a:t>
                      </a:r>
                      <a:r>
                        <a:rPr lang="en-GB" sz="1200" b="1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nice </a:t>
                      </a:r>
                      <a:r>
                        <a:rPr lang="en-GB" sz="12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  <a:t>feature to have</a:t>
                      </a:r>
                      <a:endParaRPr lang="en-US" err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0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7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FA47-2273-4A28-AD3B-8A5DC3BA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Non-functional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983E-AE56-4D7C-9ECB-A17D7B2A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Adaptability and reusability</a:t>
            </a:r>
            <a:br>
              <a:rPr lang="en-US">
                <a:cs typeface="Calibri"/>
              </a:rPr>
            </a:br>
            <a:r>
              <a:rPr lang="en-US" sz="1400" i="1">
                <a:cs typeface="Calibri"/>
              </a:rPr>
              <a:t>(The client may want to integrate our front-end with their own back-end)</a:t>
            </a:r>
          </a:p>
          <a:p>
            <a:r>
              <a:rPr lang="en-US">
                <a:cs typeface="Calibri"/>
              </a:rPr>
              <a:t>Usability</a:t>
            </a:r>
            <a:br>
              <a:rPr lang="en-US">
                <a:cs typeface="Calibri"/>
              </a:rPr>
            </a:br>
            <a:r>
              <a:rPr lang="en-US" sz="1400" i="1">
                <a:cs typeface="Calibri"/>
              </a:rPr>
              <a:t>(The main part of the project is the allocation view)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3354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Facet</vt:lpstr>
      <vt:lpstr>Office-tema</vt:lpstr>
      <vt:lpstr>Group 3 28-11-2018   DVA313 </vt:lpstr>
      <vt:lpstr>PowerPoint Presentation</vt:lpstr>
      <vt:lpstr>Project scope</vt:lpstr>
      <vt:lpstr>Client and interaction</vt:lpstr>
      <vt:lpstr>What is in the initial backlog?</vt:lpstr>
      <vt:lpstr>PowerPoint Presentation</vt:lpstr>
      <vt:lpstr>PowerPoint Presentation</vt:lpstr>
      <vt:lpstr>PowerPoint Presentation</vt:lpstr>
      <vt:lpstr>Non-functional requirements</vt:lpstr>
      <vt:lpstr>Roles and Responsibilities </vt:lpstr>
      <vt:lpstr>How we organize the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2013-07-15T20:26:40Z</dcterms:created>
  <dcterms:modified xsi:type="dcterms:W3CDTF">2018-11-28T07:44:28Z</dcterms:modified>
</cp:coreProperties>
</file>