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893975-0D04-4BEF-98F8-F4A36DFA04D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209450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93975-0D04-4BEF-98F8-F4A36DFA04D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363298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93975-0D04-4BEF-98F8-F4A36DFA04D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225565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93975-0D04-4BEF-98F8-F4A36DFA04D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286913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93975-0D04-4BEF-98F8-F4A36DFA04DD}"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24482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893975-0D04-4BEF-98F8-F4A36DFA04DD}"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228436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893975-0D04-4BEF-98F8-F4A36DFA04DD}"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360225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893975-0D04-4BEF-98F8-F4A36DFA04DD}"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323274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93975-0D04-4BEF-98F8-F4A36DFA04DD}"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19429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93975-0D04-4BEF-98F8-F4A36DFA04DD}"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52866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93975-0D04-4BEF-98F8-F4A36DFA04DD}"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E9CB7-D304-480B-97F1-DFCDA4A1EAA8}" type="slidenum">
              <a:rPr lang="en-US" smtClean="0"/>
              <a:t>‹#›</a:t>
            </a:fld>
            <a:endParaRPr lang="en-US"/>
          </a:p>
        </p:txBody>
      </p:sp>
    </p:spTree>
    <p:extLst>
      <p:ext uri="{BB962C8B-B14F-4D97-AF65-F5344CB8AC3E}">
        <p14:creationId xmlns:p14="http://schemas.microsoft.com/office/powerpoint/2010/main" val="319153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93975-0D04-4BEF-98F8-F4A36DFA04DD}" type="datetimeFigureOut">
              <a:rPr lang="en-US" smtClean="0"/>
              <a:t>3/8/2019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E9CB7-D304-480B-97F1-DFCDA4A1EAA8}" type="slidenum">
              <a:rPr lang="en-US" smtClean="0"/>
              <a:t>‹#›</a:t>
            </a:fld>
            <a:endParaRPr lang="en-US"/>
          </a:p>
        </p:txBody>
      </p:sp>
    </p:spTree>
    <p:extLst>
      <p:ext uri="{BB962C8B-B14F-4D97-AF65-F5344CB8AC3E}">
        <p14:creationId xmlns:p14="http://schemas.microsoft.com/office/powerpoint/2010/main" val="1730555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AMBULANCE APP</a:t>
            </a:r>
            <a:endParaRPr lang="en-US" dirty="0"/>
          </a:p>
        </p:txBody>
      </p:sp>
      <p:sp>
        <p:nvSpPr>
          <p:cNvPr id="3" name="Content Placeholder 2"/>
          <p:cNvSpPr>
            <a:spLocks noGrp="1"/>
          </p:cNvSpPr>
          <p:nvPr>
            <p:ph idx="1"/>
          </p:nvPr>
        </p:nvSpPr>
        <p:spPr/>
        <p:txBody>
          <a:bodyPr/>
          <a:lstStyle/>
          <a:p>
            <a:pPr algn="ctr"/>
            <a:r>
              <a:rPr lang="en-US" dirty="0" smtClean="0"/>
              <a:t>By</a:t>
            </a:r>
          </a:p>
          <a:p>
            <a:pPr marL="0" indent="0" algn="ctr">
              <a:buNone/>
            </a:pPr>
            <a:r>
              <a:rPr lang="en-US" sz="4000" dirty="0" err="1" smtClean="0"/>
              <a:t>Mabirizi</a:t>
            </a:r>
            <a:r>
              <a:rPr lang="en-US" sz="4000" dirty="0" smtClean="0"/>
              <a:t> </a:t>
            </a:r>
            <a:r>
              <a:rPr lang="en-US" sz="4000" dirty="0" err="1" smtClean="0"/>
              <a:t>Vicent</a:t>
            </a:r>
            <a:r>
              <a:rPr lang="en-US" sz="4000" dirty="0" smtClean="0"/>
              <a:t> – 2018/MHIT/027/PS</a:t>
            </a:r>
          </a:p>
          <a:p>
            <a:pPr marL="0" indent="0" algn="ctr">
              <a:buNone/>
            </a:pPr>
            <a:r>
              <a:rPr lang="en-US" sz="4000" dirty="0" err="1" smtClean="0"/>
              <a:t>Nyomukiza</a:t>
            </a:r>
            <a:r>
              <a:rPr lang="en-US" sz="4000" dirty="0" smtClean="0"/>
              <a:t> Pascal - 2018/MHIT/023/PS</a:t>
            </a:r>
          </a:p>
          <a:p>
            <a:pPr marL="0" indent="0" algn="ctr">
              <a:buNone/>
            </a:pPr>
            <a:endParaRPr lang="en-US" dirty="0"/>
          </a:p>
        </p:txBody>
      </p:sp>
    </p:spTree>
    <p:extLst>
      <p:ext uri="{BB962C8B-B14F-4D97-AF65-F5344CB8AC3E}">
        <p14:creationId xmlns:p14="http://schemas.microsoft.com/office/powerpoint/2010/main" val="118948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Ambulance home screen when offline</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39212" y="2505075"/>
            <a:ext cx="2158938" cy="3684588"/>
          </a:xfrm>
        </p:spPr>
      </p:pic>
    </p:spTree>
    <p:extLst>
      <p:ext uri="{BB962C8B-B14F-4D97-AF65-F5344CB8AC3E}">
        <p14:creationId xmlns:p14="http://schemas.microsoft.com/office/powerpoint/2010/main" val="1971066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base structure</a:t>
            </a:r>
            <a:endParaRPr lang="en-US" dirty="0"/>
          </a:p>
        </p:txBody>
      </p:sp>
      <p:pic>
        <p:nvPicPr>
          <p:cNvPr id="4" name="Content Placeholder 3"/>
          <p:cNvPicPr>
            <a:picLocks noGrp="1" noChangeAspect="1"/>
          </p:cNvPicPr>
          <p:nvPr>
            <p:ph idx="1"/>
          </p:nvPr>
        </p:nvPicPr>
        <p:blipFill rotWithShape="1">
          <a:blip r:embed="rId2"/>
          <a:srcRect l="543" t="8654"/>
          <a:stretch/>
        </p:blipFill>
        <p:spPr>
          <a:xfrm>
            <a:off x="2470245" y="2306471"/>
            <a:ext cx="7495499" cy="3870491"/>
          </a:xfrm>
          <a:prstGeom prst="rect">
            <a:avLst/>
          </a:prstGeom>
        </p:spPr>
      </p:pic>
    </p:spTree>
    <p:extLst>
      <p:ext uri="{BB962C8B-B14F-4D97-AF65-F5344CB8AC3E}">
        <p14:creationId xmlns:p14="http://schemas.microsoft.com/office/powerpoint/2010/main" val="319367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3600" dirty="0"/>
              <a:t>Injury and medical emergencies are among the leading causes of morbidity and mortality in Uganda. </a:t>
            </a:r>
            <a:endParaRPr lang="en-US" sz="3600" dirty="0" smtClean="0"/>
          </a:p>
          <a:p>
            <a:r>
              <a:rPr lang="en-US" sz="3600" dirty="0" smtClean="0"/>
              <a:t>This </a:t>
            </a:r>
            <a:r>
              <a:rPr lang="en-US" sz="3600" dirty="0"/>
              <a:t>burden has costed the country extremely both in terms of human life and resources. </a:t>
            </a:r>
            <a:endParaRPr lang="en-US" sz="3600" dirty="0" smtClean="0"/>
          </a:p>
          <a:p>
            <a:r>
              <a:rPr lang="en-US" sz="3600" dirty="0" smtClean="0"/>
              <a:t>Currently</a:t>
            </a:r>
            <a:r>
              <a:rPr lang="en-US" sz="3600" dirty="0"/>
              <a:t>, pre-hospital care is given on an ad hoc basis, by disjointed providers including the Police and community by standers near crash scenes in case of road traffic crashes</a:t>
            </a:r>
          </a:p>
        </p:txBody>
      </p:sp>
    </p:spTree>
    <p:extLst>
      <p:ext uri="{BB962C8B-B14F-4D97-AF65-F5344CB8AC3E}">
        <p14:creationId xmlns:p14="http://schemas.microsoft.com/office/powerpoint/2010/main" val="3256643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p:txBody>
          <a:bodyPr/>
          <a:lstStyle/>
          <a:p>
            <a:r>
              <a:rPr lang="en-US" sz="3200" dirty="0"/>
              <a:t>In spite of the high emergency ring, the emergency services are clearly insufficient and there is low capacity to manage the injured. Many injured and ill arrive at health facilities by any means of transport that is possible for example </a:t>
            </a:r>
            <a:r>
              <a:rPr lang="en-US" sz="3200" dirty="0" err="1"/>
              <a:t>Boda-bodas</a:t>
            </a:r>
            <a:r>
              <a:rPr lang="en-US" sz="3200" dirty="0"/>
              <a:t>, police trucks, private cars, etc</a:t>
            </a:r>
            <a:r>
              <a:rPr lang="en-US" sz="3200" dirty="0" smtClean="0"/>
              <a:t>.</a:t>
            </a:r>
          </a:p>
          <a:p>
            <a:r>
              <a:rPr lang="en-US" sz="3200" dirty="0" smtClean="0"/>
              <a:t> </a:t>
            </a:r>
            <a:r>
              <a:rPr lang="en-US" sz="3200" dirty="0"/>
              <a:t>Despite the presence of ambulances across the country, the majority of which are attached to health facilities and a few run by private institutions, less than 7% of patients arrive at health facilities by </a:t>
            </a:r>
            <a:r>
              <a:rPr lang="en-US" sz="3200" dirty="0" smtClean="0"/>
              <a:t>ambulance().</a:t>
            </a:r>
            <a:endParaRPr lang="en-US" sz="3200" dirty="0"/>
          </a:p>
          <a:p>
            <a:endParaRPr lang="en-US" dirty="0"/>
          </a:p>
        </p:txBody>
      </p:sp>
    </p:spTree>
    <p:extLst>
      <p:ext uri="{BB962C8B-B14F-4D97-AF65-F5344CB8AC3E}">
        <p14:creationId xmlns:p14="http://schemas.microsoft.com/office/powerpoint/2010/main" val="3177527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a:t>
            </a:r>
            <a:endParaRPr lang="en-US" dirty="0"/>
          </a:p>
        </p:txBody>
      </p:sp>
      <p:sp>
        <p:nvSpPr>
          <p:cNvPr id="3" name="Content Placeholder 2"/>
          <p:cNvSpPr>
            <a:spLocks noGrp="1"/>
          </p:cNvSpPr>
          <p:nvPr>
            <p:ph idx="1"/>
          </p:nvPr>
        </p:nvSpPr>
        <p:spPr/>
        <p:txBody>
          <a:bodyPr/>
          <a:lstStyle/>
          <a:p>
            <a:r>
              <a:rPr lang="en-US" dirty="0"/>
              <a:t>There has been increased death among Ugandans especially in busy urban centers, many resulting from accidents and delays in ambulance services which would have saved the injured victims. </a:t>
            </a:r>
            <a:endParaRPr lang="en-US" dirty="0" smtClean="0"/>
          </a:p>
          <a:p>
            <a:r>
              <a:rPr lang="en-US" dirty="0" smtClean="0"/>
              <a:t>It </a:t>
            </a:r>
            <a:r>
              <a:rPr lang="en-US" dirty="0"/>
              <a:t>is estimated that 8% of deaths in Uganda are as a result of accidents, and by 2018 the figure increased by 67%, this call for an intervention if we are save lives. </a:t>
            </a:r>
            <a:endParaRPr lang="en-US" dirty="0" smtClean="0"/>
          </a:p>
          <a:p>
            <a:r>
              <a:rPr lang="en-US" dirty="0" smtClean="0"/>
              <a:t>It </a:t>
            </a:r>
            <a:r>
              <a:rPr lang="en-US" dirty="0"/>
              <a:t>also argued that most of victims do not die on spot but their death happens after a certain period if they do not get immediate treatment.</a:t>
            </a:r>
          </a:p>
          <a:p>
            <a:endParaRPr lang="en-US" dirty="0"/>
          </a:p>
        </p:txBody>
      </p:sp>
    </p:spTree>
    <p:extLst>
      <p:ext uri="{BB962C8B-B14F-4D97-AF65-F5344CB8AC3E}">
        <p14:creationId xmlns:p14="http://schemas.microsoft.com/office/powerpoint/2010/main" val="4150098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lstStyle/>
          <a:p>
            <a:r>
              <a:rPr lang="en-US" sz="4400" dirty="0"/>
              <a:t>Emergency ambulance mobile application is designed to help patients/care takers to seek for a nearby ambulance in case of an emergency.</a:t>
            </a:r>
          </a:p>
          <a:p>
            <a:endParaRPr lang="en-US" dirty="0"/>
          </a:p>
        </p:txBody>
      </p:sp>
    </p:spTree>
    <p:extLst>
      <p:ext uri="{BB962C8B-B14F-4D97-AF65-F5344CB8AC3E}">
        <p14:creationId xmlns:p14="http://schemas.microsoft.com/office/powerpoint/2010/main" val="296940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normAutofit fontScale="90000"/>
          </a:bodyPr>
          <a:lstStyle/>
          <a:p>
            <a:pPr algn="ctr"/>
            <a:r>
              <a:rPr lang="en-US" dirty="0"/>
              <a:t>PROJECT </a:t>
            </a:r>
            <a:r>
              <a:rPr lang="en-US" dirty="0" smtClean="0"/>
              <a:t>STRUCTURE</a:t>
            </a:r>
            <a:r>
              <a:rPr lang="en-US" dirty="0"/>
              <a:t/>
            </a:r>
            <a:br>
              <a:rPr lang="en-US" dirty="0"/>
            </a:br>
            <a:endParaRPr lang="en-US" dirty="0"/>
          </a:p>
        </p:txBody>
      </p:sp>
      <p:sp>
        <p:nvSpPr>
          <p:cNvPr id="3" name="Content Placeholder 2"/>
          <p:cNvSpPr>
            <a:spLocks noGrp="1"/>
          </p:cNvSpPr>
          <p:nvPr>
            <p:ph idx="1"/>
          </p:nvPr>
        </p:nvSpPr>
        <p:spPr>
          <a:xfrm>
            <a:off x="838200" y="1214652"/>
            <a:ext cx="10515600" cy="4962311"/>
          </a:xfrm>
        </p:spPr>
        <p:txBody>
          <a:bodyPr/>
          <a:lstStyle/>
          <a:p>
            <a:r>
              <a:rPr lang="en-US" dirty="0"/>
              <a:t>The application has two modules one for the ambulance and the other for patients/care takers.</a:t>
            </a:r>
          </a:p>
          <a:p>
            <a:r>
              <a:rPr lang="en-US" dirty="0"/>
              <a:t>Platforms utilized.</a:t>
            </a:r>
          </a:p>
          <a:p>
            <a:r>
              <a:rPr lang="en-US" dirty="0"/>
              <a:t>Firebase real time database used to store, retrieve and keep track in real time.</a:t>
            </a:r>
          </a:p>
          <a:p>
            <a:r>
              <a:rPr lang="en-US" dirty="0"/>
              <a:t>Google </a:t>
            </a:r>
            <a:r>
              <a:rPr lang="en-US" dirty="0">
                <a:solidFill>
                  <a:srgbClr val="FF0000"/>
                </a:solidFill>
              </a:rPr>
              <a:t>Maps </a:t>
            </a:r>
            <a:r>
              <a:rPr lang="en-US" dirty="0" err="1">
                <a:solidFill>
                  <a:srgbClr val="FF0000"/>
                </a:solidFill>
              </a:rPr>
              <a:t>Api</a:t>
            </a:r>
            <a:r>
              <a:rPr lang="en-US" dirty="0"/>
              <a:t>, to truck ambulance/patient’s current location in real time.</a:t>
            </a:r>
          </a:p>
          <a:p>
            <a:r>
              <a:rPr lang="en-US" dirty="0"/>
              <a:t>Glide library, this helped us to retrieve ambulance and patient’s images from the database.</a:t>
            </a:r>
          </a:p>
          <a:p>
            <a:endParaRPr lang="en-US" dirty="0"/>
          </a:p>
        </p:txBody>
      </p:sp>
    </p:spTree>
    <p:extLst>
      <p:ext uri="{BB962C8B-B14F-4D97-AF65-F5344CB8AC3E}">
        <p14:creationId xmlns:p14="http://schemas.microsoft.com/office/powerpoint/2010/main" val="173748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br>
              <a:rPr lang="en-US" dirty="0" smtClean="0"/>
            </a:br>
            <a:endParaRPr lang="en-US" dirty="0"/>
          </a:p>
        </p:txBody>
      </p:sp>
      <p:sp>
        <p:nvSpPr>
          <p:cNvPr id="3" name="Content Placeholder 2"/>
          <p:cNvSpPr>
            <a:spLocks noGrp="1"/>
          </p:cNvSpPr>
          <p:nvPr>
            <p:ph idx="1"/>
          </p:nvPr>
        </p:nvSpPr>
        <p:spPr/>
        <p:txBody>
          <a:bodyPr/>
          <a:lstStyle/>
          <a:p>
            <a:r>
              <a:rPr lang="en-US" dirty="0" err="1">
                <a:solidFill>
                  <a:srgbClr val="FF0000"/>
                </a:solidFill>
              </a:rPr>
              <a:t>Paypal</a:t>
            </a:r>
            <a:r>
              <a:rPr lang="en-US" dirty="0">
                <a:solidFill>
                  <a:srgbClr val="FF0000"/>
                </a:solidFill>
              </a:rPr>
              <a:t> </a:t>
            </a:r>
            <a:r>
              <a:rPr lang="en-US" dirty="0" err="1">
                <a:solidFill>
                  <a:srgbClr val="FF0000"/>
                </a:solidFill>
              </a:rPr>
              <a:t>Api</a:t>
            </a:r>
            <a:r>
              <a:rPr lang="en-US" dirty="0">
                <a:solidFill>
                  <a:srgbClr val="FF0000"/>
                </a:solidFill>
              </a:rPr>
              <a:t> </a:t>
            </a:r>
            <a:r>
              <a:rPr lang="en-US" dirty="0"/>
              <a:t>to quicken the payments for the services, after the ambulance service has been given patients will be able to pay in case of any charges that may arise.</a:t>
            </a:r>
          </a:p>
          <a:p>
            <a:endParaRPr lang="en-US" dirty="0"/>
          </a:p>
        </p:txBody>
      </p:sp>
    </p:spTree>
    <p:extLst>
      <p:ext uri="{BB962C8B-B14F-4D97-AF65-F5344CB8AC3E}">
        <p14:creationId xmlns:p14="http://schemas.microsoft.com/office/powerpoint/2010/main" val="1462688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Main activity for the two module</a:t>
            </a:r>
            <a:endParaRPr lang="en-US"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39212" y="2505075"/>
            <a:ext cx="2158938" cy="3684588"/>
          </a:xfrm>
        </p:spPr>
      </p:pic>
      <p:sp>
        <p:nvSpPr>
          <p:cNvPr id="5" name="Text Placeholder 4"/>
          <p:cNvSpPr>
            <a:spLocks noGrp="1"/>
          </p:cNvSpPr>
          <p:nvPr>
            <p:ph type="body" sz="quarter" idx="3"/>
          </p:nvPr>
        </p:nvSpPr>
        <p:spPr/>
        <p:txBody>
          <a:bodyPr/>
          <a:lstStyle/>
          <a:p>
            <a:r>
              <a:rPr lang="en-US" dirty="0" smtClean="0"/>
              <a:t>Log in </a:t>
            </a:r>
            <a:endParaRPr lang="en-US" dirty="0"/>
          </a:p>
        </p:txBody>
      </p:sp>
      <p:pic>
        <p:nvPicPr>
          <p:cNvPr id="10" name="Content Placeholder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684325" y="2505075"/>
            <a:ext cx="2158938" cy="3684588"/>
          </a:xfrm>
        </p:spPr>
      </p:pic>
    </p:spTree>
    <p:extLst>
      <p:ext uri="{BB962C8B-B14F-4D97-AF65-F5344CB8AC3E}">
        <p14:creationId xmlns:p14="http://schemas.microsoft.com/office/powerpoint/2010/main" val="135882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Ambulance home activity</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339212" y="2505075"/>
            <a:ext cx="2158938" cy="3684588"/>
          </a:xfrm>
        </p:spPr>
      </p:pic>
      <p:sp>
        <p:nvSpPr>
          <p:cNvPr id="5" name="Text Placeholder 4"/>
          <p:cNvSpPr>
            <a:spLocks noGrp="1"/>
          </p:cNvSpPr>
          <p:nvPr>
            <p:ph type="body" sz="quarter" idx="3"/>
          </p:nvPr>
        </p:nvSpPr>
        <p:spPr/>
        <p:txBody>
          <a:bodyPr/>
          <a:lstStyle/>
          <a:p>
            <a:r>
              <a:rPr lang="en-US" dirty="0" smtClean="0"/>
              <a:t>Patient after getting assigned to an ambulance</a:t>
            </a:r>
            <a:endParaRPr lang="en-US"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727504" y="2505075"/>
            <a:ext cx="2072580" cy="3684588"/>
          </a:xfrm>
        </p:spPr>
      </p:pic>
    </p:spTree>
    <p:extLst>
      <p:ext uri="{BB962C8B-B14F-4D97-AF65-F5344CB8AC3E}">
        <p14:creationId xmlns:p14="http://schemas.microsoft.com/office/powerpoint/2010/main" val="1761738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413</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AMBULANCE APP</vt:lpstr>
      <vt:lpstr>Abstract</vt:lpstr>
      <vt:lpstr>Abstract</vt:lpstr>
      <vt:lpstr>Problem</vt:lpstr>
      <vt:lpstr>Solution</vt:lpstr>
      <vt:lpstr>PROJECT STRUCTURE </vt:lpstr>
      <vt:lpstr>PROJECT STRUCTURE </vt:lpstr>
      <vt:lpstr>PowerPoint Presentation</vt:lpstr>
      <vt:lpstr>PowerPoint Presentation</vt:lpstr>
      <vt:lpstr>PowerPoint Presentation</vt:lpstr>
      <vt:lpstr>Data base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AMBULANCE APP</dc:title>
  <dc:creator>Windows User</dc:creator>
  <cp:lastModifiedBy>Windows User</cp:lastModifiedBy>
  <cp:revision>4</cp:revision>
  <dcterms:created xsi:type="dcterms:W3CDTF">2019-03-08T13:15:21Z</dcterms:created>
  <dcterms:modified xsi:type="dcterms:W3CDTF">2019-03-08T14:11:00Z</dcterms:modified>
</cp:coreProperties>
</file>