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1" r:id="rId7"/>
    <p:sldId id="262" r:id="rId8"/>
    <p:sldId id="296" r:id="rId9"/>
    <p:sldId id="297" r:id="rId10"/>
    <p:sldId id="264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946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hyperlink" Target="https://dev.mysql.com/doc/connector-python/en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ygreatlearning.com/blog/tokeniz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0B7AB0-8689-3681-C1A8-829B303F72B4}"/>
              </a:ext>
            </a:extLst>
          </p:cNvPr>
          <p:cNvSpPr txBox="1"/>
          <p:nvPr/>
        </p:nvSpPr>
        <p:spPr>
          <a:xfrm>
            <a:off x="6860490" y="5196316"/>
            <a:ext cx="5719313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Tenorite"/>
              </a:rPr>
              <a:t>Group 4</a:t>
            </a:r>
          </a:p>
          <a:p>
            <a:r>
              <a:rPr lang="en-US" sz="2000" b="1" dirty="0">
                <a:latin typeface="Tenorite"/>
              </a:rPr>
              <a:t>Muhammad Haseeb Ahmad (110123184) </a:t>
            </a:r>
          </a:p>
          <a:p>
            <a:r>
              <a:rPr lang="en-US" sz="2000" b="1" dirty="0">
                <a:latin typeface="Tenorite"/>
              </a:rPr>
              <a:t>Shivraj </a:t>
            </a:r>
            <a:r>
              <a:rPr lang="en-US" sz="2000" b="1" dirty="0" err="1">
                <a:latin typeface="Tenorite"/>
              </a:rPr>
              <a:t>Mangaroliya</a:t>
            </a:r>
            <a:r>
              <a:rPr lang="en-US" sz="2000" b="1" dirty="0">
                <a:latin typeface="Tenorite"/>
              </a:rPr>
              <a:t> (110124250)</a:t>
            </a:r>
          </a:p>
          <a:p>
            <a:r>
              <a:rPr lang="en-US" sz="2000" b="1" dirty="0">
                <a:latin typeface="Tenorite"/>
              </a:rPr>
              <a:t>Mohit Gadhiya (110124217)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8A33E2-A39B-EE8C-28FB-B30B5F53BB16}"/>
              </a:ext>
            </a:extLst>
          </p:cNvPr>
          <p:cNvSpPr txBox="1">
            <a:spLocks/>
          </p:cNvSpPr>
          <p:nvPr/>
        </p:nvSpPr>
        <p:spPr>
          <a:xfrm>
            <a:off x="2538484" y="3842098"/>
            <a:ext cx="9653517" cy="13542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Natural Language to  SQL Conversion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2" y="74180"/>
            <a:ext cx="476250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752" y="1647180"/>
            <a:ext cx="8610603" cy="4646824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 today's tech world, businesses really need to manage data well. They use systems like RDBMS and SQL to get the data they need.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Not everyone is well-versed in SQL, creating a gap between tech-savvy and non-tech users in accessing valuable information from databases.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Introducing the Natural Language Interface to the Database System (NLIDB), a solution designed to bridge this gap by allowing users to communicate with databases using everyday English.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This innovative system transforms the complex process of querying databases into a simple conversation, making data extraction accessible to everyone, regardless of technical expertise.</a:t>
            </a: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6755" y="6294005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3141" y="6294004"/>
            <a:ext cx="2482842" cy="365125"/>
          </a:xfrm>
        </p:spPr>
        <p:txBody>
          <a:bodyPr/>
          <a:lstStyle/>
          <a:p>
            <a:r>
              <a:rPr lang="en-US" dirty="0"/>
              <a:t>Advance Database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59560" y="6294005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727702"/>
            <a:ext cx="4082142" cy="585788"/>
          </a:xfrm>
        </p:spPr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798" y="1563024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Text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842" y="2612053"/>
            <a:ext cx="2619441" cy="514350"/>
          </a:xfrm>
        </p:spPr>
        <p:txBody>
          <a:bodyPr/>
          <a:lstStyle/>
          <a:p>
            <a:r>
              <a:rPr lang="en-US" sz="1800" dirty="0"/>
              <a:t>NLTK – Natural Language toolkit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8776" y="4778352"/>
            <a:ext cx="2141764" cy="514350"/>
          </a:xfrm>
        </p:spPr>
        <p:txBody>
          <a:bodyPr/>
          <a:lstStyle/>
          <a:p>
            <a:r>
              <a:rPr lang="en-US" sz="1800" dirty="0"/>
              <a:t>Python Open source Codes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3664" y="1502971"/>
            <a:ext cx="6637373" cy="101084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Text mining processes are information extraction, information retrieval, natural language processing, text classification, content analysis and text clustering.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4140" y="2710478"/>
            <a:ext cx="5539095" cy="742026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effective use of NLTK for extraction of relevant information.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54105" y="3694164"/>
            <a:ext cx="5539095" cy="101084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overall view of the usage of Natural Language Processing (NLP) and use of regular expressions to map the query in English language to SQL.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11508" y="4863476"/>
            <a:ext cx="5539095" cy="101084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Proposal for extension of Python library function as an open source.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Advance Database Topics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484576" y="3688378"/>
            <a:ext cx="2141764" cy="514350"/>
          </a:xfrm>
        </p:spPr>
        <p:txBody>
          <a:bodyPr/>
          <a:lstStyle/>
          <a:p>
            <a:r>
              <a:rPr lang="en-US" sz="1800" dirty="0"/>
              <a:t>NLP to SQL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41" y="815955"/>
            <a:ext cx="8421688" cy="1325563"/>
          </a:xfrm>
        </p:spPr>
        <p:txBody>
          <a:bodyPr/>
          <a:lstStyle/>
          <a:p>
            <a:pPr algn="l"/>
            <a:r>
              <a:rPr lang="en-US" b="1" dirty="0"/>
              <a:t>Proposed Model</a:t>
            </a:r>
          </a:p>
        </p:txBody>
      </p:sp>
      <p:pic>
        <p:nvPicPr>
          <p:cNvPr id="24" name="Picture 23" descr="https://documents.lucid.app/documents/b62f4b48-6d38-4006-aaa5-ee02b701e6fc/pages/0_0?a=593&amp;x=52&amp;y=-24&amp;w=375&amp;h=1387&amp;store=1&amp;accept=image%2F*&amp;auth=LCA%203cd12f074ada4dca01d45375dcc23ba1309e3f410dce134514a200d12d4613df-ts%3D17009466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980" y="505343"/>
            <a:ext cx="3254478" cy="59889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778441" y="2512393"/>
            <a:ext cx="4429738" cy="27300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User input as textual data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Text cleaning/ preprocessing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Query generation using NLTK library and with the use of rule based system.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Connection with MYSQL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Extracting data from DB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User interaction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5375" y="472047"/>
            <a:ext cx="4179570" cy="1715531"/>
          </a:xfrm>
        </p:spPr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04F69-6BCB-EA80-0EA0-05EDE111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8920"/>
            <a:ext cx="6025396" cy="26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66726"/>
            <a:ext cx="5111750" cy="1204912"/>
          </a:xfrm>
        </p:spPr>
        <p:txBody>
          <a:bodyPr/>
          <a:lstStyle/>
          <a:p>
            <a:pPr algn="ctr"/>
            <a:r>
              <a:rPr lang="en-US" b="1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077780"/>
            <a:ext cx="7015009" cy="25630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Sometimes user can input small sentences. Those English statements are less informative to extract SQL query,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an example </a:t>
            </a:r>
            <a:r>
              <a:rPr lang="en-US" sz="2400" b="1" dirty="0"/>
              <a:t>who is Alice?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basically system can not generate the SQL query for this sentence and can not provide information about Alice.</a:t>
            </a:r>
            <a:endParaRPr lang="en-US" sz="20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Advance Database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2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291" y="363948"/>
            <a:ext cx="5111750" cy="1204912"/>
          </a:xfrm>
        </p:spPr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814" y="2028618"/>
            <a:ext cx="7440102" cy="28973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/>
              <a:t>In conclusion, This project helps to those user who are not aware about database operations using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/>
              <a:t>It have some limitations, which can be covered by in future by doing extensive research to make it well-versed.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/>
              <a:t>NLP is a vast field which could be useful in this project to make database operations completely in natural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Advance Database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1057" y="1999072"/>
            <a:ext cx="7176082" cy="4059060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S. </a:t>
            </a:r>
            <a:r>
              <a:rPr lang="en-US" dirty="0" err="1"/>
              <a:t>Vijayarani</a:t>
            </a:r>
            <a:r>
              <a:rPr lang="en-US" dirty="0"/>
              <a:t> and R. Janani, "Text Mining: Open Source Tokenization Tools – An Analysis," Advanced Computational Intelligence: An International Journal (ACII), vol. 3, no. 1, pp. 37, Jan. 2016. DOI: 10.5121/acii.2016.3104. Accessed: Nov. 1, 2023.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S. Bird, "NLTK: The Natural Language Toolkit," Department of Computer Science and Software Engineering, University of Melbourne, Victoria 3010, Australia; Linguistic Data Consortium, University of Pennsylvania, Philadelphia, PA 19104-2653, USA.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Uma M, </a:t>
            </a:r>
            <a:r>
              <a:rPr lang="en-US" dirty="0" err="1"/>
              <a:t>Sneha</a:t>
            </a:r>
            <a:r>
              <a:rPr lang="en-US" dirty="0"/>
              <a:t> V, </a:t>
            </a:r>
            <a:r>
              <a:rPr lang="en-US" dirty="0" err="1"/>
              <a:t>Sneha</a:t>
            </a:r>
            <a:r>
              <a:rPr lang="en-US" dirty="0"/>
              <a:t> G, </a:t>
            </a:r>
            <a:r>
              <a:rPr lang="en-US" dirty="0" err="1"/>
              <a:t>Bhuvana</a:t>
            </a:r>
            <a:r>
              <a:rPr lang="en-US" dirty="0"/>
              <a:t> J, </a:t>
            </a:r>
            <a:r>
              <a:rPr lang="en-US" dirty="0" err="1"/>
              <a:t>Bharathi</a:t>
            </a:r>
            <a:r>
              <a:rPr lang="en-US" dirty="0"/>
              <a:t> B, "Formation of SQL from Natural Language Query using NLP”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u="sng" dirty="0">
                <a:hlinkClick r:id="rId2"/>
              </a:rPr>
              <a:t>https://dev.mysql.com/doc/connector-python/en/</a:t>
            </a:r>
            <a:endParaRPr 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https://www.nltk.org/</a:t>
            </a:r>
            <a:endParaRPr 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u="sng" dirty="0">
                <a:hlinkClick r:id="rId4"/>
              </a:rPr>
              <a:t>https://www.mygreatlearning.com/blog/tokenization/</a:t>
            </a:r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noProof="1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Advance Database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708" y="22253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Advance Database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125</TotalTime>
  <Words>561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PowerPoint Presentation</vt:lpstr>
      <vt:lpstr>Introduction</vt:lpstr>
      <vt:lpstr>Related Work</vt:lpstr>
      <vt:lpstr>Proposed Model</vt:lpstr>
      <vt:lpstr>result</vt:lpstr>
      <vt:lpstr>LIMITATION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MOHIT</dc:creator>
  <cp:lastModifiedBy>Shivraj Mangaroliya</cp:lastModifiedBy>
  <cp:revision>23</cp:revision>
  <dcterms:created xsi:type="dcterms:W3CDTF">2023-11-28T00:36:49Z</dcterms:created>
  <dcterms:modified xsi:type="dcterms:W3CDTF">2023-11-28T04:52:07Z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