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8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5600"/>
    <a:srgbClr val="A45A00"/>
    <a:srgbClr val="914E00"/>
    <a:srgbClr val="EFCF46"/>
    <a:srgbClr val="D6A328"/>
    <a:srgbClr val="E9B351"/>
    <a:srgbClr val="D8A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-2321" y="3599804"/>
            <a:ext cx="12191999" cy="3025430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¿Te imaginás un mundo sin dinero físico?</a:t>
            </a:r>
          </a:p>
          <a:p>
            <a:pPr algn="ct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Swis721 Blk BT" panose="020B0904030502020204" pitchFamily="34" charset="0"/>
              </a:rPr>
              <a:t>CryptoPeso lo hace posible</a:t>
            </a:r>
          </a:p>
          <a:p>
            <a:pPr algn="ctr"/>
            <a:endParaRPr lang="es-ES" dirty="0"/>
          </a:p>
          <a:p>
            <a:pPr algn="ctr"/>
            <a:r>
              <a:rPr lang="es-ES" sz="2800" dirty="0"/>
              <a:t>Cobrá y Pagá virtualmente sin intermediarios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591CE0-B69C-4D53-AF88-3E96164F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478" y="10601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S" dirty="0">
                <a:solidFill>
                  <a:schemeClr val="accent2">
                    <a:lumMod val="75000"/>
                  </a:schemeClr>
                </a:solidFill>
              </a:rPr>
              <a:t>Actualidad:</a:t>
            </a:r>
            <a:endParaRPr lang="es-UY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8596668" cy="4616164"/>
          </a:xfrm>
        </p:spPr>
        <p:txBody>
          <a:bodyPr>
            <a:normAutofit/>
          </a:bodyPr>
          <a:lstStyle/>
          <a:p>
            <a:r>
              <a:rPr lang="es-UY" dirty="0"/>
              <a:t>• Dinero físico</a:t>
            </a:r>
          </a:p>
          <a:p>
            <a:endParaRPr lang="es-UY" dirty="0"/>
          </a:p>
          <a:p>
            <a:r>
              <a:rPr lang="es-UY" dirty="0"/>
              <a:t>• Pérdida y robo</a:t>
            </a:r>
          </a:p>
          <a:p>
            <a:endParaRPr lang="es-UY" dirty="0"/>
          </a:p>
          <a:p>
            <a:r>
              <a:rPr lang="es-UY" dirty="0"/>
              <a:t>• Falsificación</a:t>
            </a:r>
          </a:p>
          <a:p>
            <a:endParaRPr lang="es-UY" dirty="0"/>
          </a:p>
          <a:p>
            <a:r>
              <a:rPr lang="es-UY" dirty="0"/>
              <a:t>• Envío a largas distancias imposible</a:t>
            </a:r>
          </a:p>
        </p:txBody>
      </p:sp>
      <p:pic>
        <p:nvPicPr>
          <p:cNvPr id="1026" name="Picture 2" descr="La Guerra Contra el Dinero en Efectivo - Llega la Tiranía Global">
            <a:extLst>
              <a:ext uri="{FF2B5EF4-FFF2-40B4-BE49-F238E27FC236}">
                <a16:creationId xmlns:a16="http://schemas.microsoft.com/office/drawing/2014/main" id="{C1A8BEF1-7131-455F-8AB2-7D7F9EC6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96" y="2133381"/>
            <a:ext cx="42862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Quiénes somos: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6008691" cy="1956854"/>
          </a:xfrm>
        </p:spPr>
        <p:txBody>
          <a:bodyPr>
            <a:normAutofit/>
          </a:bodyPr>
          <a:lstStyle/>
          <a:p>
            <a:r>
              <a:rPr lang="es-UY" dirty="0"/>
              <a:t>• Equipo de estudiantes </a:t>
            </a:r>
          </a:p>
          <a:p>
            <a:r>
              <a:rPr lang="es-UY" dirty="0"/>
              <a:t>• Aplicación web y mobile 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40C4E37D-CD61-41B6-9D63-519BEE6C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99" y="3668468"/>
            <a:ext cx="3881502" cy="25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lockchain: qué es, cómo funciona y cómo se está usando en el ...">
            <a:extLst>
              <a:ext uri="{FF2B5EF4-FFF2-40B4-BE49-F238E27FC236}">
                <a16:creationId xmlns:a16="http://schemas.microsoft.com/office/drawing/2014/main" id="{7428D7F7-E9A9-48A2-B7F0-C5685705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99" y="685920"/>
            <a:ext cx="4733502" cy="25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4CFE9FAB-C87B-45B3-8607-EE176755EC30}"/>
              </a:ext>
            </a:extLst>
          </p:cNvPr>
          <p:cNvSpPr txBox="1">
            <a:spLocks/>
          </p:cNvSpPr>
          <p:nvPr/>
        </p:nvSpPr>
        <p:spPr>
          <a:xfrm>
            <a:off x="677334" y="4403399"/>
            <a:ext cx="6008691" cy="1956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/>
              <a:t>• Transacciones, cobros y pagos sin intermediarios </a:t>
            </a:r>
          </a:p>
          <a:p>
            <a:r>
              <a:rPr lang="es-UY" dirty="0"/>
              <a:t>• Moneda digital basada en tecnología blockchain.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ED3ACA-A350-44CD-8E85-7BF06CE51882}"/>
              </a:ext>
            </a:extLst>
          </p:cNvPr>
          <p:cNvSpPr txBox="1">
            <a:spLocks/>
          </p:cNvSpPr>
          <p:nvPr/>
        </p:nvSpPr>
        <p:spPr>
          <a:xfrm>
            <a:off x="677334" y="3066155"/>
            <a:ext cx="8596668" cy="114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Qué ofrecemos:</a:t>
            </a:r>
          </a:p>
        </p:txBody>
      </p:sp>
    </p:spTree>
    <p:extLst>
      <p:ext uri="{BB962C8B-B14F-4D97-AF65-F5344CB8AC3E}">
        <p14:creationId xmlns:p14="http://schemas.microsoft.com/office/powerpoint/2010/main" val="41258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En que consiste la idea: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4552691" cy="4164126"/>
          </a:xfrm>
        </p:spPr>
        <p:txBody>
          <a:bodyPr>
            <a:normAutofit/>
          </a:bodyPr>
          <a:lstStyle/>
          <a:p>
            <a:r>
              <a:rPr lang="es-UY" dirty="0"/>
              <a:t>• Escalar el mercado uruguayo </a:t>
            </a:r>
          </a:p>
          <a:p>
            <a:r>
              <a:rPr lang="es-UY" dirty="0"/>
              <a:t>• Sustituir el dinero físico</a:t>
            </a:r>
          </a:p>
          <a:p>
            <a:r>
              <a:rPr lang="es-UY" dirty="0"/>
              <a:t>• Mayor seguridad a sus usuarios </a:t>
            </a:r>
          </a:p>
          <a:p>
            <a:r>
              <a:rPr lang="es-UY" dirty="0"/>
              <a:t>• Moneda digital equivalente al peso</a:t>
            </a:r>
          </a:p>
          <a:p>
            <a:r>
              <a:rPr lang="es-UY" dirty="0"/>
              <a:t>• Respaldo</a:t>
            </a:r>
          </a:p>
          <a:p>
            <a:r>
              <a:rPr lang="es-UY" dirty="0"/>
              <a:t>• Fiabilidad al sistema </a:t>
            </a:r>
          </a:p>
          <a:p>
            <a:r>
              <a:rPr lang="es-UY" dirty="0"/>
              <a:t>• Transacciones inmediatas.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66DA2E-2809-4B25-866F-77802B2D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4" y="1873204"/>
            <a:ext cx="4071027" cy="37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Qué nos diferencia: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8596668" cy="3953434"/>
          </a:xfrm>
        </p:spPr>
        <p:txBody>
          <a:bodyPr>
            <a:normAutofit/>
          </a:bodyPr>
          <a:lstStyle/>
          <a:p>
            <a:r>
              <a:rPr lang="es-UY" dirty="0"/>
              <a:t>• Estamos a la vanguardia con las ultimas tecnologías.</a:t>
            </a:r>
          </a:p>
          <a:p>
            <a:endParaRPr lang="es-UY" dirty="0"/>
          </a:p>
          <a:p>
            <a:r>
              <a:rPr lang="es-UY" dirty="0"/>
              <a:t>• Transacciones privadas y no supervisadas.</a:t>
            </a:r>
          </a:p>
          <a:p>
            <a:endParaRPr lang="es-UY" dirty="0"/>
          </a:p>
          <a:p>
            <a:r>
              <a:rPr lang="es-UY" dirty="0"/>
              <a:t>• Sin riesgo de perdida de dinero.</a:t>
            </a:r>
          </a:p>
          <a:p>
            <a:endParaRPr lang="es-UY" dirty="0"/>
          </a:p>
          <a:p>
            <a:r>
              <a:rPr lang="es-UY" dirty="0"/>
              <a:t>• Transacciones inmediatas.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E73D5D-E7E8-4A04-A3D4-9429FA5E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62" y="2206700"/>
            <a:ext cx="3354599" cy="34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Qué ofrecemos a los inversores: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8596668" cy="3953434"/>
          </a:xfrm>
        </p:spPr>
        <p:txBody>
          <a:bodyPr>
            <a:normAutofit/>
          </a:bodyPr>
          <a:lstStyle/>
          <a:p>
            <a:r>
              <a:rPr lang="es-UY" dirty="0"/>
              <a:t>• Emprendimiento con alto potencial de crecimiento.</a:t>
            </a:r>
          </a:p>
          <a:p>
            <a:r>
              <a:rPr lang="es-UY" dirty="0"/>
              <a:t>• Renta de dividendos inmediata en cryptopesos </a:t>
            </a:r>
          </a:p>
          <a:p>
            <a:r>
              <a:rPr lang="es-UY" dirty="0"/>
              <a:t>• Cobro por microtransacciones entre usuarios y empresas</a:t>
            </a:r>
            <a:br>
              <a:rPr lang="es-UY" dirty="0"/>
            </a:br>
            <a:endParaRPr lang="es-UY" dirty="0"/>
          </a:p>
        </p:txBody>
      </p:sp>
      <p:pic>
        <p:nvPicPr>
          <p:cNvPr id="4098" name="Picture 2" descr="TechMahindra &amp; i2Chain Partner to Leverage Next Gen Techechnology ...">
            <a:extLst>
              <a:ext uri="{FF2B5EF4-FFF2-40B4-BE49-F238E27FC236}">
                <a16:creationId xmlns:a16="http://schemas.microsoft.com/office/drawing/2014/main" id="{EDC5DAC1-CA7C-4F39-ABD5-1D76466EE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8" y="3322921"/>
            <a:ext cx="6395557" cy="3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F62B-915A-455D-92CD-7BF5706E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9425"/>
            <a:ext cx="8596668" cy="1147073"/>
          </a:xfrm>
        </p:spPr>
        <p:txBody>
          <a:bodyPr/>
          <a:lstStyle/>
          <a:p>
            <a:r>
              <a:rPr lang="es-UY" dirty="0">
                <a:solidFill>
                  <a:schemeClr val="accent2">
                    <a:lumMod val="75000"/>
                  </a:schemeClr>
                </a:solidFill>
              </a:rPr>
              <a:t>Crypto-Team: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8203-9E68-4C78-A6F1-37CFA0E2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67190"/>
            <a:ext cx="8596668" cy="5018836"/>
          </a:xfrm>
        </p:spPr>
        <p:txBody>
          <a:bodyPr>
            <a:normAutofit/>
          </a:bodyPr>
          <a:lstStyle/>
          <a:p>
            <a:endParaRPr lang="es-UY" dirty="0"/>
          </a:p>
          <a:p>
            <a:r>
              <a:rPr lang="es-UY" dirty="0"/>
              <a:t>			Marcos Brangado</a:t>
            </a:r>
          </a:p>
          <a:p>
            <a:endParaRPr lang="es-UY" dirty="0"/>
          </a:p>
          <a:p>
            <a:endParaRPr lang="es-UY" dirty="0"/>
          </a:p>
          <a:p>
            <a:r>
              <a:rPr lang="es-UY" dirty="0"/>
              <a:t>			Santiago Quintela</a:t>
            </a:r>
          </a:p>
          <a:p>
            <a:endParaRPr lang="es-UY" dirty="0"/>
          </a:p>
          <a:p>
            <a:endParaRPr lang="es-UY" dirty="0"/>
          </a:p>
          <a:p>
            <a:r>
              <a:rPr lang="es-UY" dirty="0"/>
              <a:t>			Oscar Falero</a:t>
            </a:r>
          </a:p>
          <a:p>
            <a:endParaRPr lang="es-MX" sz="1800" i="1" dirty="0"/>
          </a:p>
          <a:p>
            <a:pPr algn="ctr"/>
            <a:endParaRPr lang="es-MX" sz="18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MX" sz="1800" i="1" dirty="0">
                <a:solidFill>
                  <a:schemeClr val="accent2">
                    <a:lumMod val="75000"/>
                  </a:schemeClr>
                </a:solidFill>
              </a:rPr>
              <a:t>“El trabajo en equipo hace que la gente común logre resultados poco comunes”</a:t>
            </a:r>
          </a:p>
          <a:p>
            <a:pPr algn="r"/>
            <a:r>
              <a:rPr lang="es-UY" sz="1600" dirty="0">
                <a:solidFill>
                  <a:schemeClr val="accent2">
                    <a:lumMod val="75000"/>
                  </a:schemeClr>
                </a:solidFill>
              </a:rPr>
              <a:t>Ifeanyi Onuoha </a:t>
            </a:r>
            <a:endParaRPr lang="es-UY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F2C6E3-158C-4CEE-86D9-48820E15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1" y="1932231"/>
            <a:ext cx="5237003" cy="32585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1C728B-40B4-445F-B513-D1ECB49F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8" y="3036816"/>
            <a:ext cx="1091942" cy="10919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833D79-0249-4525-A723-0C66441CD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8" y="1734182"/>
            <a:ext cx="1091942" cy="10919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9705856-64E7-4C8D-8A01-BE32AE19D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78" y="4339450"/>
            <a:ext cx="1091942" cy="10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3031</TotalTime>
  <Words>202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Swis721 Blk BT</vt:lpstr>
      <vt:lpstr>Trebuchet MS</vt:lpstr>
      <vt:lpstr>Wingdings 3</vt:lpstr>
      <vt:lpstr>Faceta</vt:lpstr>
      <vt:lpstr>Presentación de PowerPoint</vt:lpstr>
      <vt:lpstr>Actualidad:</vt:lpstr>
      <vt:lpstr>Quiénes somos:</vt:lpstr>
      <vt:lpstr>En que consiste la idea:</vt:lpstr>
      <vt:lpstr>Qué nos diferencia:</vt:lpstr>
      <vt:lpstr>Qué ofrecemos a los inversores:</vt:lpstr>
      <vt:lpstr>Crypto-Team: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patriciagrenno@outlook.es</dc:creator>
  <cp:lastModifiedBy>oscar falero</cp:lastModifiedBy>
  <cp:revision>28</cp:revision>
  <dcterms:created xsi:type="dcterms:W3CDTF">2018-06-26T18:23:10Z</dcterms:created>
  <dcterms:modified xsi:type="dcterms:W3CDTF">2020-04-19T19:28:23Z</dcterms:modified>
</cp:coreProperties>
</file>