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2"/>
  </p:notesMasterIdLst>
  <p:sldIdLst>
    <p:sldId id="256" r:id="rId2"/>
    <p:sldId id="257" r:id="rId3"/>
    <p:sldId id="267" r:id="rId4"/>
    <p:sldId id="268" r:id="rId5"/>
    <p:sldId id="263" r:id="rId6"/>
    <p:sldId id="262" r:id="rId7"/>
    <p:sldId id="264" r:id="rId8"/>
    <p:sldId id="265" r:id="rId9"/>
    <p:sldId id="266" r:id="rId10"/>
    <p:sldId id="261" r:id="rId11"/>
    <p:sldId id="284" r:id="rId12"/>
    <p:sldId id="258" r:id="rId13"/>
    <p:sldId id="269" r:id="rId14"/>
    <p:sldId id="275" r:id="rId15"/>
    <p:sldId id="280" r:id="rId16"/>
    <p:sldId id="278" r:id="rId17"/>
    <p:sldId id="281" r:id="rId18"/>
    <p:sldId id="273" r:id="rId19"/>
    <p:sldId id="260" r:id="rId20"/>
    <p:sldId id="285" r:id="rId21"/>
    <p:sldId id="270" r:id="rId22"/>
    <p:sldId id="282" r:id="rId23"/>
    <p:sldId id="276" r:id="rId24"/>
    <p:sldId id="277" r:id="rId25"/>
    <p:sldId id="279" r:id="rId26"/>
    <p:sldId id="259" r:id="rId27"/>
    <p:sldId id="272" r:id="rId28"/>
    <p:sldId id="274" r:id="rId29"/>
    <p:sldId id="271" r:id="rId30"/>
    <p:sldId id="283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64" autoAdjust="0"/>
  </p:normalViewPr>
  <p:slideViewPr>
    <p:cSldViewPr>
      <p:cViewPr>
        <p:scale>
          <a:sx n="100" d="100"/>
          <a:sy n="100" d="100"/>
        </p:scale>
        <p:origin x="-70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F5BFD8-485B-4CA2-84F6-E236B3242FC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0240B28-13FA-4DFD-8E2A-324FB87A32E6}">
      <dgm:prSet phldrT="[文本]"/>
      <dgm:spPr/>
      <dgm:t>
        <a:bodyPr/>
        <a:lstStyle/>
        <a:p>
          <a:r>
            <a:rPr lang="en-US" altLang="zh-CN" dirty="0" smtClean="0"/>
            <a:t>DB</a:t>
          </a:r>
          <a:endParaRPr lang="zh-CN" altLang="en-US" dirty="0"/>
        </a:p>
      </dgm:t>
    </dgm:pt>
    <dgm:pt modelId="{75C8D0CE-1650-4AE0-A687-91DC1BA4AC85}" type="parTrans" cxnId="{10B66E7A-2E44-4CEE-A16A-74B6A5F69157}">
      <dgm:prSet/>
      <dgm:spPr/>
      <dgm:t>
        <a:bodyPr/>
        <a:lstStyle/>
        <a:p>
          <a:endParaRPr lang="zh-CN" altLang="en-US"/>
        </a:p>
      </dgm:t>
    </dgm:pt>
    <dgm:pt modelId="{DB9CF0AF-6FC5-41E4-B2D0-E4F10A1A9211}" type="sibTrans" cxnId="{10B66E7A-2E44-4CEE-A16A-74B6A5F69157}">
      <dgm:prSet/>
      <dgm:spPr/>
      <dgm:t>
        <a:bodyPr/>
        <a:lstStyle/>
        <a:p>
          <a:endParaRPr lang="zh-CN" altLang="en-US"/>
        </a:p>
      </dgm:t>
    </dgm:pt>
    <dgm:pt modelId="{B3FABC49-762B-4448-AE06-0A7691E63451}">
      <dgm:prSet phldrT="[文本]"/>
      <dgm:spPr/>
      <dgm:t>
        <a:bodyPr/>
        <a:lstStyle/>
        <a:p>
          <a:r>
            <a:rPr lang="en-US" altLang="zh-CN" dirty="0" smtClean="0"/>
            <a:t>Collection</a:t>
          </a:r>
          <a:endParaRPr lang="zh-CN" altLang="en-US" dirty="0"/>
        </a:p>
      </dgm:t>
    </dgm:pt>
    <dgm:pt modelId="{86339F21-98E9-449D-840D-FEB830F7C15B}" type="parTrans" cxnId="{DAED15D8-8D80-4634-959F-D6B360D708B6}">
      <dgm:prSet/>
      <dgm:spPr/>
      <dgm:t>
        <a:bodyPr/>
        <a:lstStyle/>
        <a:p>
          <a:endParaRPr lang="zh-CN" altLang="en-US"/>
        </a:p>
      </dgm:t>
    </dgm:pt>
    <dgm:pt modelId="{D23C91A7-553C-4F0F-946C-4036F2FA94CE}" type="sibTrans" cxnId="{DAED15D8-8D80-4634-959F-D6B360D708B6}">
      <dgm:prSet/>
      <dgm:spPr/>
      <dgm:t>
        <a:bodyPr/>
        <a:lstStyle/>
        <a:p>
          <a:endParaRPr lang="zh-CN" altLang="en-US"/>
        </a:p>
      </dgm:t>
    </dgm:pt>
    <dgm:pt modelId="{83C72434-BB18-415D-8DC8-AC6CDDFCB1E5}">
      <dgm:prSet phldrT="[文本]"/>
      <dgm:spPr/>
      <dgm:t>
        <a:bodyPr/>
        <a:lstStyle/>
        <a:p>
          <a:r>
            <a:rPr lang="en-US" altLang="zh-CN" dirty="0" smtClean="0"/>
            <a:t>Document</a:t>
          </a:r>
          <a:endParaRPr lang="zh-CN" altLang="en-US" dirty="0"/>
        </a:p>
      </dgm:t>
    </dgm:pt>
    <dgm:pt modelId="{5E7D2E03-E9B3-424F-AC40-A1BFF9E8D779}" type="parTrans" cxnId="{BCF5661C-D3BA-43F1-B049-0B3FE535B733}">
      <dgm:prSet/>
      <dgm:spPr/>
      <dgm:t>
        <a:bodyPr/>
        <a:lstStyle/>
        <a:p>
          <a:endParaRPr lang="zh-CN" altLang="en-US"/>
        </a:p>
      </dgm:t>
    </dgm:pt>
    <dgm:pt modelId="{FEFF7EB8-6845-4290-AA7B-29863F976EC8}" type="sibTrans" cxnId="{BCF5661C-D3BA-43F1-B049-0B3FE535B733}">
      <dgm:prSet/>
      <dgm:spPr/>
      <dgm:t>
        <a:bodyPr/>
        <a:lstStyle/>
        <a:p>
          <a:endParaRPr lang="zh-CN" altLang="en-US"/>
        </a:p>
      </dgm:t>
    </dgm:pt>
    <dgm:pt modelId="{965DF514-C9BA-4C69-84B5-506A21971916}">
      <dgm:prSet phldrT="[文本]"/>
      <dgm:spPr/>
      <dgm:t>
        <a:bodyPr/>
        <a:lstStyle/>
        <a:p>
          <a:r>
            <a:rPr lang="en-US" altLang="zh-CN" dirty="0" smtClean="0"/>
            <a:t>Document</a:t>
          </a:r>
          <a:endParaRPr lang="zh-CN" altLang="en-US" dirty="0"/>
        </a:p>
      </dgm:t>
    </dgm:pt>
    <dgm:pt modelId="{342496FD-18A3-4D52-9037-2382C6C8E0AF}" type="parTrans" cxnId="{CABA8FB8-BF5C-4165-8E9B-648816865AE2}">
      <dgm:prSet/>
      <dgm:spPr/>
      <dgm:t>
        <a:bodyPr/>
        <a:lstStyle/>
        <a:p>
          <a:endParaRPr lang="zh-CN" altLang="en-US"/>
        </a:p>
      </dgm:t>
    </dgm:pt>
    <dgm:pt modelId="{AF04BC79-0155-45E6-849B-C79B8873E1EC}" type="sibTrans" cxnId="{CABA8FB8-BF5C-4165-8E9B-648816865AE2}">
      <dgm:prSet/>
      <dgm:spPr/>
      <dgm:t>
        <a:bodyPr/>
        <a:lstStyle/>
        <a:p>
          <a:endParaRPr lang="zh-CN" altLang="en-US"/>
        </a:p>
      </dgm:t>
    </dgm:pt>
    <dgm:pt modelId="{5C71BEC4-BDB7-47AD-B3F6-25351302487C}">
      <dgm:prSet phldrT="[文本]"/>
      <dgm:spPr/>
      <dgm:t>
        <a:bodyPr/>
        <a:lstStyle/>
        <a:p>
          <a:r>
            <a:rPr lang="en-US" altLang="zh-CN" dirty="0" smtClean="0"/>
            <a:t>collection</a:t>
          </a:r>
          <a:endParaRPr lang="zh-CN" altLang="en-US" dirty="0"/>
        </a:p>
      </dgm:t>
    </dgm:pt>
    <dgm:pt modelId="{32BEB8FB-1C36-4EE0-A341-7EDF29FA9B1B}" type="parTrans" cxnId="{8BD0BD86-04C4-4FEA-B56C-6E9B906B065C}">
      <dgm:prSet/>
      <dgm:spPr/>
      <dgm:t>
        <a:bodyPr/>
        <a:lstStyle/>
        <a:p>
          <a:endParaRPr lang="zh-CN" altLang="en-US"/>
        </a:p>
      </dgm:t>
    </dgm:pt>
    <dgm:pt modelId="{97E1EBC6-C94F-4B68-828A-ABCA22102EAA}" type="sibTrans" cxnId="{8BD0BD86-04C4-4FEA-B56C-6E9B906B065C}">
      <dgm:prSet/>
      <dgm:spPr/>
      <dgm:t>
        <a:bodyPr/>
        <a:lstStyle/>
        <a:p>
          <a:endParaRPr lang="zh-CN" altLang="en-US"/>
        </a:p>
      </dgm:t>
    </dgm:pt>
    <dgm:pt modelId="{C1F6EEE7-0EFE-44D6-AD4C-A5DE898F1730}" type="pres">
      <dgm:prSet presAssocID="{92F5BFD8-485B-4CA2-84F6-E236B3242FC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B248885D-EBB3-4F99-8E2E-B68E32158641}" type="pres">
      <dgm:prSet presAssocID="{40240B28-13FA-4DFD-8E2A-324FB87A32E6}" presName="hierRoot1" presStyleCnt="0"/>
      <dgm:spPr/>
    </dgm:pt>
    <dgm:pt modelId="{FD36B265-E883-4503-8049-BD45AAD74B79}" type="pres">
      <dgm:prSet presAssocID="{40240B28-13FA-4DFD-8E2A-324FB87A32E6}" presName="composite" presStyleCnt="0"/>
      <dgm:spPr/>
    </dgm:pt>
    <dgm:pt modelId="{4CE1376F-4B10-4608-BCCC-CFDF8DE09D5D}" type="pres">
      <dgm:prSet presAssocID="{40240B28-13FA-4DFD-8E2A-324FB87A32E6}" presName="background" presStyleLbl="node0" presStyleIdx="0" presStyleCnt="1"/>
      <dgm:spPr/>
    </dgm:pt>
    <dgm:pt modelId="{1A77FE46-0005-42CB-8EB2-7C9816695910}" type="pres">
      <dgm:prSet presAssocID="{40240B28-13FA-4DFD-8E2A-324FB87A32E6}" presName="text" presStyleLbl="fgAcc0" presStyleIdx="0" presStyleCnt="1" custScaleY="4515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F5ACCE1-96A1-41CC-BAC5-0888DD48F30D}" type="pres">
      <dgm:prSet presAssocID="{40240B28-13FA-4DFD-8E2A-324FB87A32E6}" presName="hierChild2" presStyleCnt="0"/>
      <dgm:spPr/>
    </dgm:pt>
    <dgm:pt modelId="{205369FD-9D44-4D68-8B53-3301626A3D1D}" type="pres">
      <dgm:prSet presAssocID="{86339F21-98E9-449D-840D-FEB830F7C15B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708A03B2-48E6-49D5-AF3B-DA2A59CA6159}" type="pres">
      <dgm:prSet presAssocID="{B3FABC49-762B-4448-AE06-0A7691E63451}" presName="hierRoot2" presStyleCnt="0"/>
      <dgm:spPr/>
    </dgm:pt>
    <dgm:pt modelId="{C3FEF9BC-E759-4155-8760-8000FD487C6B}" type="pres">
      <dgm:prSet presAssocID="{B3FABC49-762B-4448-AE06-0A7691E63451}" presName="composite2" presStyleCnt="0"/>
      <dgm:spPr/>
    </dgm:pt>
    <dgm:pt modelId="{320859AD-96D2-4D49-9063-CE8150452712}" type="pres">
      <dgm:prSet presAssocID="{B3FABC49-762B-4448-AE06-0A7691E63451}" presName="background2" presStyleLbl="node2" presStyleIdx="0" presStyleCnt="2"/>
      <dgm:spPr/>
    </dgm:pt>
    <dgm:pt modelId="{272AFB6A-31E7-4C8E-94C0-D7835B7ED6DF}" type="pres">
      <dgm:prSet presAssocID="{B3FABC49-762B-4448-AE06-0A7691E63451}" presName="text2" presStyleLbl="fgAcc2" presStyleIdx="0" presStyleCnt="2" custScaleY="5565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A58D1F7-9A66-466B-8C36-D5C2C2967120}" type="pres">
      <dgm:prSet presAssocID="{B3FABC49-762B-4448-AE06-0A7691E63451}" presName="hierChild3" presStyleCnt="0"/>
      <dgm:spPr/>
    </dgm:pt>
    <dgm:pt modelId="{86424E09-FB7A-4D10-812D-81584C46649F}" type="pres">
      <dgm:prSet presAssocID="{32BEB8FB-1C36-4EE0-A341-7EDF29FA9B1B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5E248CC8-257D-4173-9DE3-411CA206BD48}" type="pres">
      <dgm:prSet presAssocID="{5C71BEC4-BDB7-47AD-B3F6-25351302487C}" presName="hierRoot2" presStyleCnt="0"/>
      <dgm:spPr/>
    </dgm:pt>
    <dgm:pt modelId="{89D103CC-23F1-4A5C-B02B-AC91AA543EC2}" type="pres">
      <dgm:prSet presAssocID="{5C71BEC4-BDB7-47AD-B3F6-25351302487C}" presName="composite2" presStyleCnt="0"/>
      <dgm:spPr/>
    </dgm:pt>
    <dgm:pt modelId="{2C69A866-355F-459C-BE56-6AA4D7984CDD}" type="pres">
      <dgm:prSet presAssocID="{5C71BEC4-BDB7-47AD-B3F6-25351302487C}" presName="background2" presStyleLbl="node2" presStyleIdx="1" presStyleCnt="2"/>
      <dgm:spPr/>
    </dgm:pt>
    <dgm:pt modelId="{B11C7217-9C71-438B-AA17-217B95461E15}" type="pres">
      <dgm:prSet presAssocID="{5C71BEC4-BDB7-47AD-B3F6-25351302487C}" presName="text2" presStyleLbl="fgAcc2" presStyleIdx="1" presStyleCnt="2" custScaleY="6259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36FA3CA-BF81-411F-A3A9-425B8519755E}" type="pres">
      <dgm:prSet presAssocID="{5C71BEC4-BDB7-47AD-B3F6-25351302487C}" presName="hierChild3" presStyleCnt="0"/>
      <dgm:spPr/>
    </dgm:pt>
    <dgm:pt modelId="{0492DF3B-61A1-4F1F-9E18-297E2EAC7E02}" type="pres">
      <dgm:prSet presAssocID="{5E7D2E03-E9B3-424F-AC40-A1BFF9E8D779}" presName="Name17" presStyleLbl="parChTrans1D3" presStyleIdx="0" presStyleCnt="2"/>
      <dgm:spPr/>
      <dgm:t>
        <a:bodyPr/>
        <a:lstStyle/>
        <a:p>
          <a:endParaRPr lang="zh-CN" altLang="en-US"/>
        </a:p>
      </dgm:t>
    </dgm:pt>
    <dgm:pt modelId="{791BA843-8CB2-43BD-9A9B-2BD0F805A19F}" type="pres">
      <dgm:prSet presAssocID="{83C72434-BB18-415D-8DC8-AC6CDDFCB1E5}" presName="hierRoot3" presStyleCnt="0"/>
      <dgm:spPr/>
    </dgm:pt>
    <dgm:pt modelId="{3F1A7AA6-FAF0-4921-857F-84264CE32788}" type="pres">
      <dgm:prSet presAssocID="{83C72434-BB18-415D-8DC8-AC6CDDFCB1E5}" presName="composite3" presStyleCnt="0"/>
      <dgm:spPr/>
    </dgm:pt>
    <dgm:pt modelId="{EE0D2FED-DAD3-4A31-95A7-0C13E0E3745D}" type="pres">
      <dgm:prSet presAssocID="{83C72434-BB18-415D-8DC8-AC6CDDFCB1E5}" presName="background3" presStyleLbl="node3" presStyleIdx="0" presStyleCnt="2"/>
      <dgm:spPr/>
    </dgm:pt>
    <dgm:pt modelId="{A31D72F1-3774-4392-8D29-0658AE0A21A6}" type="pres">
      <dgm:prSet presAssocID="{83C72434-BB18-415D-8DC8-AC6CDDFCB1E5}" presName="text3" presStyleLbl="fgAcc3" presStyleIdx="0" presStyleCnt="2" custScaleY="4537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E10342A-0DCF-4516-89A8-247C98BCA957}" type="pres">
      <dgm:prSet presAssocID="{83C72434-BB18-415D-8DC8-AC6CDDFCB1E5}" presName="hierChild4" presStyleCnt="0"/>
      <dgm:spPr/>
    </dgm:pt>
    <dgm:pt modelId="{CADB0C6C-7D42-4D06-A2B4-4446BBC88EF2}" type="pres">
      <dgm:prSet presAssocID="{342496FD-18A3-4D52-9037-2382C6C8E0AF}" presName="Name17" presStyleLbl="parChTrans1D3" presStyleIdx="1" presStyleCnt="2"/>
      <dgm:spPr/>
      <dgm:t>
        <a:bodyPr/>
        <a:lstStyle/>
        <a:p>
          <a:endParaRPr lang="zh-CN" altLang="en-US"/>
        </a:p>
      </dgm:t>
    </dgm:pt>
    <dgm:pt modelId="{AB2B2231-D00E-4A47-8FB3-950E34AB0AA2}" type="pres">
      <dgm:prSet presAssocID="{965DF514-C9BA-4C69-84B5-506A21971916}" presName="hierRoot3" presStyleCnt="0"/>
      <dgm:spPr/>
    </dgm:pt>
    <dgm:pt modelId="{D835E421-F577-47DB-B60F-F470A53D5E76}" type="pres">
      <dgm:prSet presAssocID="{965DF514-C9BA-4C69-84B5-506A21971916}" presName="composite3" presStyleCnt="0"/>
      <dgm:spPr/>
    </dgm:pt>
    <dgm:pt modelId="{9DDF6D69-6C37-4881-9106-59DF535CA936}" type="pres">
      <dgm:prSet presAssocID="{965DF514-C9BA-4C69-84B5-506A21971916}" presName="background3" presStyleLbl="node3" presStyleIdx="1" presStyleCnt="2"/>
      <dgm:spPr/>
    </dgm:pt>
    <dgm:pt modelId="{5015F550-1D73-4E49-BB4A-F9A84D9C9CC0}" type="pres">
      <dgm:prSet presAssocID="{965DF514-C9BA-4C69-84B5-506A21971916}" presName="text3" presStyleLbl="fgAcc3" presStyleIdx="1" presStyleCnt="2" custScaleY="4155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BB8E0B2-78BA-4020-9D76-07419788E181}" type="pres">
      <dgm:prSet presAssocID="{965DF514-C9BA-4C69-84B5-506A21971916}" presName="hierChild4" presStyleCnt="0"/>
      <dgm:spPr/>
    </dgm:pt>
  </dgm:ptLst>
  <dgm:cxnLst>
    <dgm:cxn modelId="{CABA8FB8-BF5C-4165-8E9B-648816865AE2}" srcId="{5C71BEC4-BDB7-47AD-B3F6-25351302487C}" destId="{965DF514-C9BA-4C69-84B5-506A21971916}" srcOrd="1" destOrd="0" parTransId="{342496FD-18A3-4D52-9037-2382C6C8E0AF}" sibTransId="{AF04BC79-0155-45E6-849B-C79B8873E1EC}"/>
    <dgm:cxn modelId="{E644E2F5-9D23-40C8-86FC-F3E1D18553F5}" type="presOf" srcId="{5E7D2E03-E9B3-424F-AC40-A1BFF9E8D779}" destId="{0492DF3B-61A1-4F1F-9E18-297E2EAC7E02}" srcOrd="0" destOrd="0" presId="urn:microsoft.com/office/officeart/2005/8/layout/hierarchy1"/>
    <dgm:cxn modelId="{10B66E7A-2E44-4CEE-A16A-74B6A5F69157}" srcId="{92F5BFD8-485B-4CA2-84F6-E236B3242FC3}" destId="{40240B28-13FA-4DFD-8E2A-324FB87A32E6}" srcOrd="0" destOrd="0" parTransId="{75C8D0CE-1650-4AE0-A687-91DC1BA4AC85}" sibTransId="{DB9CF0AF-6FC5-41E4-B2D0-E4F10A1A9211}"/>
    <dgm:cxn modelId="{BCF5661C-D3BA-43F1-B049-0B3FE535B733}" srcId="{5C71BEC4-BDB7-47AD-B3F6-25351302487C}" destId="{83C72434-BB18-415D-8DC8-AC6CDDFCB1E5}" srcOrd="0" destOrd="0" parTransId="{5E7D2E03-E9B3-424F-AC40-A1BFF9E8D779}" sibTransId="{FEFF7EB8-6845-4290-AA7B-29863F976EC8}"/>
    <dgm:cxn modelId="{FF8C41FB-9A78-4855-8111-3F43B8A4F58F}" type="presOf" srcId="{B3FABC49-762B-4448-AE06-0A7691E63451}" destId="{272AFB6A-31E7-4C8E-94C0-D7835B7ED6DF}" srcOrd="0" destOrd="0" presId="urn:microsoft.com/office/officeart/2005/8/layout/hierarchy1"/>
    <dgm:cxn modelId="{4BF85F3E-3D69-4484-BDE8-0759E3BE2042}" type="presOf" srcId="{5C71BEC4-BDB7-47AD-B3F6-25351302487C}" destId="{B11C7217-9C71-438B-AA17-217B95461E15}" srcOrd="0" destOrd="0" presId="urn:microsoft.com/office/officeart/2005/8/layout/hierarchy1"/>
    <dgm:cxn modelId="{443960E2-DD14-4966-A5CE-8BD6201CD72E}" type="presOf" srcId="{83C72434-BB18-415D-8DC8-AC6CDDFCB1E5}" destId="{A31D72F1-3774-4392-8D29-0658AE0A21A6}" srcOrd="0" destOrd="0" presId="urn:microsoft.com/office/officeart/2005/8/layout/hierarchy1"/>
    <dgm:cxn modelId="{E69A06E8-4A9C-44E1-BA43-413A97434178}" type="presOf" srcId="{32BEB8FB-1C36-4EE0-A341-7EDF29FA9B1B}" destId="{86424E09-FB7A-4D10-812D-81584C46649F}" srcOrd="0" destOrd="0" presId="urn:microsoft.com/office/officeart/2005/8/layout/hierarchy1"/>
    <dgm:cxn modelId="{FA830BD0-EF70-4176-A814-32418B522A74}" type="presOf" srcId="{92F5BFD8-485B-4CA2-84F6-E236B3242FC3}" destId="{C1F6EEE7-0EFE-44D6-AD4C-A5DE898F1730}" srcOrd="0" destOrd="0" presId="urn:microsoft.com/office/officeart/2005/8/layout/hierarchy1"/>
    <dgm:cxn modelId="{8DE9426E-1551-4133-82C3-E31597C3B966}" type="presOf" srcId="{342496FD-18A3-4D52-9037-2382C6C8E0AF}" destId="{CADB0C6C-7D42-4D06-A2B4-4446BBC88EF2}" srcOrd="0" destOrd="0" presId="urn:microsoft.com/office/officeart/2005/8/layout/hierarchy1"/>
    <dgm:cxn modelId="{DAA5DCE7-681D-458E-BE0E-26693FDA0AEA}" type="presOf" srcId="{40240B28-13FA-4DFD-8E2A-324FB87A32E6}" destId="{1A77FE46-0005-42CB-8EB2-7C9816695910}" srcOrd="0" destOrd="0" presId="urn:microsoft.com/office/officeart/2005/8/layout/hierarchy1"/>
    <dgm:cxn modelId="{8BD0BD86-04C4-4FEA-B56C-6E9B906B065C}" srcId="{40240B28-13FA-4DFD-8E2A-324FB87A32E6}" destId="{5C71BEC4-BDB7-47AD-B3F6-25351302487C}" srcOrd="1" destOrd="0" parTransId="{32BEB8FB-1C36-4EE0-A341-7EDF29FA9B1B}" sibTransId="{97E1EBC6-C94F-4B68-828A-ABCA22102EAA}"/>
    <dgm:cxn modelId="{DAED15D8-8D80-4634-959F-D6B360D708B6}" srcId="{40240B28-13FA-4DFD-8E2A-324FB87A32E6}" destId="{B3FABC49-762B-4448-AE06-0A7691E63451}" srcOrd="0" destOrd="0" parTransId="{86339F21-98E9-449D-840D-FEB830F7C15B}" sibTransId="{D23C91A7-553C-4F0F-946C-4036F2FA94CE}"/>
    <dgm:cxn modelId="{71149AF8-9EF6-432F-8FBB-13A3B03CF597}" type="presOf" srcId="{965DF514-C9BA-4C69-84B5-506A21971916}" destId="{5015F550-1D73-4E49-BB4A-F9A84D9C9CC0}" srcOrd="0" destOrd="0" presId="urn:microsoft.com/office/officeart/2005/8/layout/hierarchy1"/>
    <dgm:cxn modelId="{C43C1573-FA3C-4DEE-8DC6-26C55304573A}" type="presOf" srcId="{86339F21-98E9-449D-840D-FEB830F7C15B}" destId="{205369FD-9D44-4D68-8B53-3301626A3D1D}" srcOrd="0" destOrd="0" presId="urn:microsoft.com/office/officeart/2005/8/layout/hierarchy1"/>
    <dgm:cxn modelId="{368F1ED1-06D4-4993-BEBB-DDA7B90A2E2C}" type="presParOf" srcId="{C1F6EEE7-0EFE-44D6-AD4C-A5DE898F1730}" destId="{B248885D-EBB3-4F99-8E2E-B68E32158641}" srcOrd="0" destOrd="0" presId="urn:microsoft.com/office/officeart/2005/8/layout/hierarchy1"/>
    <dgm:cxn modelId="{2DBC057A-36C6-4FDF-BB87-97E27F33E250}" type="presParOf" srcId="{B248885D-EBB3-4F99-8E2E-B68E32158641}" destId="{FD36B265-E883-4503-8049-BD45AAD74B79}" srcOrd="0" destOrd="0" presId="urn:microsoft.com/office/officeart/2005/8/layout/hierarchy1"/>
    <dgm:cxn modelId="{0544CE1C-A056-40BA-9B05-1F85609ED50A}" type="presParOf" srcId="{FD36B265-E883-4503-8049-BD45AAD74B79}" destId="{4CE1376F-4B10-4608-BCCC-CFDF8DE09D5D}" srcOrd="0" destOrd="0" presId="urn:microsoft.com/office/officeart/2005/8/layout/hierarchy1"/>
    <dgm:cxn modelId="{C2A49FEE-168B-4E3B-9868-2E043F08A0FB}" type="presParOf" srcId="{FD36B265-E883-4503-8049-BD45AAD74B79}" destId="{1A77FE46-0005-42CB-8EB2-7C9816695910}" srcOrd="1" destOrd="0" presId="urn:microsoft.com/office/officeart/2005/8/layout/hierarchy1"/>
    <dgm:cxn modelId="{6E2F6253-6137-456D-82D7-ECB5FA0C1D67}" type="presParOf" srcId="{B248885D-EBB3-4F99-8E2E-B68E32158641}" destId="{CF5ACCE1-96A1-41CC-BAC5-0888DD48F30D}" srcOrd="1" destOrd="0" presId="urn:microsoft.com/office/officeart/2005/8/layout/hierarchy1"/>
    <dgm:cxn modelId="{59C5C241-6884-434C-A4B3-5C3250D381E4}" type="presParOf" srcId="{CF5ACCE1-96A1-41CC-BAC5-0888DD48F30D}" destId="{205369FD-9D44-4D68-8B53-3301626A3D1D}" srcOrd="0" destOrd="0" presId="urn:microsoft.com/office/officeart/2005/8/layout/hierarchy1"/>
    <dgm:cxn modelId="{AA5EB55F-AC62-46AB-9C09-28B55C08ECD9}" type="presParOf" srcId="{CF5ACCE1-96A1-41CC-BAC5-0888DD48F30D}" destId="{708A03B2-48E6-49D5-AF3B-DA2A59CA6159}" srcOrd="1" destOrd="0" presId="urn:microsoft.com/office/officeart/2005/8/layout/hierarchy1"/>
    <dgm:cxn modelId="{9CE7079E-8C55-41AE-BA2D-55EA94B915F6}" type="presParOf" srcId="{708A03B2-48E6-49D5-AF3B-DA2A59CA6159}" destId="{C3FEF9BC-E759-4155-8760-8000FD487C6B}" srcOrd="0" destOrd="0" presId="urn:microsoft.com/office/officeart/2005/8/layout/hierarchy1"/>
    <dgm:cxn modelId="{B8161A89-80A8-48B8-A269-D05D042F867A}" type="presParOf" srcId="{C3FEF9BC-E759-4155-8760-8000FD487C6B}" destId="{320859AD-96D2-4D49-9063-CE8150452712}" srcOrd="0" destOrd="0" presId="urn:microsoft.com/office/officeart/2005/8/layout/hierarchy1"/>
    <dgm:cxn modelId="{04FBCC4D-1AD7-4B32-959D-263C0AAE828B}" type="presParOf" srcId="{C3FEF9BC-E759-4155-8760-8000FD487C6B}" destId="{272AFB6A-31E7-4C8E-94C0-D7835B7ED6DF}" srcOrd="1" destOrd="0" presId="urn:microsoft.com/office/officeart/2005/8/layout/hierarchy1"/>
    <dgm:cxn modelId="{FC09D8E2-4768-4314-BFBF-A28BD13D9470}" type="presParOf" srcId="{708A03B2-48E6-49D5-AF3B-DA2A59CA6159}" destId="{BA58D1F7-9A66-466B-8C36-D5C2C2967120}" srcOrd="1" destOrd="0" presId="urn:microsoft.com/office/officeart/2005/8/layout/hierarchy1"/>
    <dgm:cxn modelId="{D5E35E7B-8F71-4F9D-B3FB-3C7AD08B217C}" type="presParOf" srcId="{CF5ACCE1-96A1-41CC-BAC5-0888DD48F30D}" destId="{86424E09-FB7A-4D10-812D-81584C46649F}" srcOrd="2" destOrd="0" presId="urn:microsoft.com/office/officeart/2005/8/layout/hierarchy1"/>
    <dgm:cxn modelId="{86676220-2CFF-4B29-96AC-2A1661C3D59F}" type="presParOf" srcId="{CF5ACCE1-96A1-41CC-BAC5-0888DD48F30D}" destId="{5E248CC8-257D-4173-9DE3-411CA206BD48}" srcOrd="3" destOrd="0" presId="urn:microsoft.com/office/officeart/2005/8/layout/hierarchy1"/>
    <dgm:cxn modelId="{04008422-7C92-456B-9E76-C9CDE8E3668B}" type="presParOf" srcId="{5E248CC8-257D-4173-9DE3-411CA206BD48}" destId="{89D103CC-23F1-4A5C-B02B-AC91AA543EC2}" srcOrd="0" destOrd="0" presId="urn:microsoft.com/office/officeart/2005/8/layout/hierarchy1"/>
    <dgm:cxn modelId="{0F0A1FD0-33B6-45CB-9849-3B134414B304}" type="presParOf" srcId="{89D103CC-23F1-4A5C-B02B-AC91AA543EC2}" destId="{2C69A866-355F-459C-BE56-6AA4D7984CDD}" srcOrd="0" destOrd="0" presId="urn:microsoft.com/office/officeart/2005/8/layout/hierarchy1"/>
    <dgm:cxn modelId="{250CC172-F97C-46DC-BFE6-64F389693E8B}" type="presParOf" srcId="{89D103CC-23F1-4A5C-B02B-AC91AA543EC2}" destId="{B11C7217-9C71-438B-AA17-217B95461E15}" srcOrd="1" destOrd="0" presId="urn:microsoft.com/office/officeart/2005/8/layout/hierarchy1"/>
    <dgm:cxn modelId="{241098A1-63C7-40DC-9087-CDAC44266D65}" type="presParOf" srcId="{5E248CC8-257D-4173-9DE3-411CA206BD48}" destId="{F36FA3CA-BF81-411F-A3A9-425B8519755E}" srcOrd="1" destOrd="0" presId="urn:microsoft.com/office/officeart/2005/8/layout/hierarchy1"/>
    <dgm:cxn modelId="{5D711B87-7D0E-4358-AD6D-D60456864C57}" type="presParOf" srcId="{F36FA3CA-BF81-411F-A3A9-425B8519755E}" destId="{0492DF3B-61A1-4F1F-9E18-297E2EAC7E02}" srcOrd="0" destOrd="0" presId="urn:microsoft.com/office/officeart/2005/8/layout/hierarchy1"/>
    <dgm:cxn modelId="{905533C7-AACF-49FC-BC04-C324C02FD106}" type="presParOf" srcId="{F36FA3CA-BF81-411F-A3A9-425B8519755E}" destId="{791BA843-8CB2-43BD-9A9B-2BD0F805A19F}" srcOrd="1" destOrd="0" presId="urn:microsoft.com/office/officeart/2005/8/layout/hierarchy1"/>
    <dgm:cxn modelId="{19947165-AEE7-43D3-B664-4776C5F5ED10}" type="presParOf" srcId="{791BA843-8CB2-43BD-9A9B-2BD0F805A19F}" destId="{3F1A7AA6-FAF0-4921-857F-84264CE32788}" srcOrd="0" destOrd="0" presId="urn:microsoft.com/office/officeart/2005/8/layout/hierarchy1"/>
    <dgm:cxn modelId="{1906A9AB-6BE9-4FDB-945E-0ABA3D86A920}" type="presParOf" srcId="{3F1A7AA6-FAF0-4921-857F-84264CE32788}" destId="{EE0D2FED-DAD3-4A31-95A7-0C13E0E3745D}" srcOrd="0" destOrd="0" presId="urn:microsoft.com/office/officeart/2005/8/layout/hierarchy1"/>
    <dgm:cxn modelId="{2A85B737-B226-4750-80D9-F7032EC3CEBA}" type="presParOf" srcId="{3F1A7AA6-FAF0-4921-857F-84264CE32788}" destId="{A31D72F1-3774-4392-8D29-0658AE0A21A6}" srcOrd="1" destOrd="0" presId="urn:microsoft.com/office/officeart/2005/8/layout/hierarchy1"/>
    <dgm:cxn modelId="{2B41D936-34B2-407B-A886-26348FA4EB1B}" type="presParOf" srcId="{791BA843-8CB2-43BD-9A9B-2BD0F805A19F}" destId="{7E10342A-0DCF-4516-89A8-247C98BCA957}" srcOrd="1" destOrd="0" presId="urn:microsoft.com/office/officeart/2005/8/layout/hierarchy1"/>
    <dgm:cxn modelId="{FB207C21-B366-4FE4-A882-4B90CE8149B4}" type="presParOf" srcId="{F36FA3CA-BF81-411F-A3A9-425B8519755E}" destId="{CADB0C6C-7D42-4D06-A2B4-4446BBC88EF2}" srcOrd="2" destOrd="0" presId="urn:microsoft.com/office/officeart/2005/8/layout/hierarchy1"/>
    <dgm:cxn modelId="{2D95C951-7B6B-416C-99EF-20902CA52774}" type="presParOf" srcId="{F36FA3CA-BF81-411F-A3A9-425B8519755E}" destId="{AB2B2231-D00E-4A47-8FB3-950E34AB0AA2}" srcOrd="3" destOrd="0" presId="urn:microsoft.com/office/officeart/2005/8/layout/hierarchy1"/>
    <dgm:cxn modelId="{C7596808-A984-43B2-8BD2-9FB7CB6275DE}" type="presParOf" srcId="{AB2B2231-D00E-4A47-8FB3-950E34AB0AA2}" destId="{D835E421-F577-47DB-B60F-F470A53D5E76}" srcOrd="0" destOrd="0" presId="urn:microsoft.com/office/officeart/2005/8/layout/hierarchy1"/>
    <dgm:cxn modelId="{17F35784-11CF-4A69-8ACF-44A4672355A4}" type="presParOf" srcId="{D835E421-F577-47DB-B60F-F470A53D5E76}" destId="{9DDF6D69-6C37-4881-9106-59DF535CA936}" srcOrd="0" destOrd="0" presId="urn:microsoft.com/office/officeart/2005/8/layout/hierarchy1"/>
    <dgm:cxn modelId="{ED40668C-6B07-4DDA-8B2D-176DCE0ECC6C}" type="presParOf" srcId="{D835E421-F577-47DB-B60F-F470A53D5E76}" destId="{5015F550-1D73-4E49-BB4A-F9A84D9C9CC0}" srcOrd="1" destOrd="0" presId="urn:microsoft.com/office/officeart/2005/8/layout/hierarchy1"/>
    <dgm:cxn modelId="{FF60C791-0D7D-4015-859D-40D8A30C9EE8}" type="presParOf" srcId="{AB2B2231-D00E-4A47-8FB3-950E34AB0AA2}" destId="{FBB8E0B2-78BA-4020-9D76-07419788E18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DB0C6C-7D42-4D06-A2B4-4446BBC88EF2}">
      <dsp:nvSpPr>
        <dsp:cNvPr id="0" name=""/>
        <dsp:cNvSpPr/>
      </dsp:nvSpPr>
      <dsp:spPr>
        <a:xfrm>
          <a:off x="3143915" y="1931303"/>
          <a:ext cx="1114558" cy="530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471"/>
              </a:lnTo>
              <a:lnTo>
                <a:pt x="1114558" y="361471"/>
              </a:lnTo>
              <a:lnTo>
                <a:pt x="1114558" y="5304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2DF3B-61A1-4F1F-9E18-297E2EAC7E02}">
      <dsp:nvSpPr>
        <dsp:cNvPr id="0" name=""/>
        <dsp:cNvSpPr/>
      </dsp:nvSpPr>
      <dsp:spPr>
        <a:xfrm>
          <a:off x="2029357" y="1931303"/>
          <a:ext cx="1114558" cy="530428"/>
        </a:xfrm>
        <a:custGeom>
          <a:avLst/>
          <a:gdLst/>
          <a:ahLst/>
          <a:cxnLst/>
          <a:rect l="0" t="0" r="0" b="0"/>
          <a:pathLst>
            <a:path>
              <a:moveTo>
                <a:pt x="1114558" y="0"/>
              </a:moveTo>
              <a:lnTo>
                <a:pt x="1114558" y="361471"/>
              </a:lnTo>
              <a:lnTo>
                <a:pt x="0" y="361471"/>
              </a:lnTo>
              <a:lnTo>
                <a:pt x="0" y="5304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24E09-FB7A-4D10-812D-81584C46649F}">
      <dsp:nvSpPr>
        <dsp:cNvPr id="0" name=""/>
        <dsp:cNvSpPr/>
      </dsp:nvSpPr>
      <dsp:spPr>
        <a:xfrm>
          <a:off x="2029357" y="675921"/>
          <a:ext cx="1114558" cy="530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471"/>
              </a:lnTo>
              <a:lnTo>
                <a:pt x="1114558" y="361471"/>
              </a:lnTo>
              <a:lnTo>
                <a:pt x="1114558" y="5304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5369FD-9D44-4D68-8B53-3301626A3D1D}">
      <dsp:nvSpPr>
        <dsp:cNvPr id="0" name=""/>
        <dsp:cNvSpPr/>
      </dsp:nvSpPr>
      <dsp:spPr>
        <a:xfrm>
          <a:off x="914798" y="675921"/>
          <a:ext cx="1114558" cy="530428"/>
        </a:xfrm>
        <a:custGeom>
          <a:avLst/>
          <a:gdLst/>
          <a:ahLst/>
          <a:cxnLst/>
          <a:rect l="0" t="0" r="0" b="0"/>
          <a:pathLst>
            <a:path>
              <a:moveTo>
                <a:pt x="1114558" y="0"/>
              </a:moveTo>
              <a:lnTo>
                <a:pt x="1114558" y="361471"/>
              </a:lnTo>
              <a:lnTo>
                <a:pt x="0" y="361471"/>
              </a:lnTo>
              <a:lnTo>
                <a:pt x="0" y="5304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E1376F-4B10-4608-BCCC-CFDF8DE09D5D}">
      <dsp:nvSpPr>
        <dsp:cNvPr id="0" name=""/>
        <dsp:cNvSpPr/>
      </dsp:nvSpPr>
      <dsp:spPr>
        <a:xfrm>
          <a:off x="1117445" y="152922"/>
          <a:ext cx="1823822" cy="5229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7FE46-0005-42CB-8EB2-7C9816695910}">
      <dsp:nvSpPr>
        <dsp:cNvPr id="0" name=""/>
        <dsp:cNvSpPr/>
      </dsp:nvSpPr>
      <dsp:spPr>
        <a:xfrm>
          <a:off x="1320092" y="345437"/>
          <a:ext cx="1823822" cy="5229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DB</a:t>
          </a:r>
          <a:endParaRPr lang="zh-CN" altLang="en-US" sz="2100" kern="1200" dirty="0"/>
        </a:p>
      </dsp:txBody>
      <dsp:txXfrm>
        <a:off x="1335410" y="360755"/>
        <a:ext cx="1793186" cy="492362"/>
      </dsp:txXfrm>
    </dsp:sp>
    <dsp:sp modelId="{320859AD-96D2-4D49-9063-CE8150452712}">
      <dsp:nvSpPr>
        <dsp:cNvPr id="0" name=""/>
        <dsp:cNvSpPr/>
      </dsp:nvSpPr>
      <dsp:spPr>
        <a:xfrm>
          <a:off x="2887" y="1206350"/>
          <a:ext cx="1823822" cy="6446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AFB6A-31E7-4C8E-94C0-D7835B7ED6DF}">
      <dsp:nvSpPr>
        <dsp:cNvPr id="0" name=""/>
        <dsp:cNvSpPr/>
      </dsp:nvSpPr>
      <dsp:spPr>
        <a:xfrm>
          <a:off x="205534" y="1398864"/>
          <a:ext cx="1823822" cy="6446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Collection</a:t>
          </a:r>
          <a:endParaRPr lang="zh-CN" altLang="en-US" sz="2100" kern="1200" dirty="0"/>
        </a:p>
      </dsp:txBody>
      <dsp:txXfrm>
        <a:off x="224414" y="1417744"/>
        <a:ext cx="1786062" cy="606842"/>
      </dsp:txXfrm>
    </dsp:sp>
    <dsp:sp modelId="{2C69A866-355F-459C-BE56-6AA4D7984CDD}">
      <dsp:nvSpPr>
        <dsp:cNvPr id="0" name=""/>
        <dsp:cNvSpPr/>
      </dsp:nvSpPr>
      <dsp:spPr>
        <a:xfrm>
          <a:off x="2232004" y="1206350"/>
          <a:ext cx="1823822" cy="72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1C7217-9C71-438B-AA17-217B95461E15}">
      <dsp:nvSpPr>
        <dsp:cNvPr id="0" name=""/>
        <dsp:cNvSpPr/>
      </dsp:nvSpPr>
      <dsp:spPr>
        <a:xfrm>
          <a:off x="2434651" y="1398864"/>
          <a:ext cx="1823822" cy="72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collection</a:t>
          </a:r>
          <a:endParaRPr lang="zh-CN" altLang="en-US" sz="2100" kern="1200" dirty="0"/>
        </a:p>
      </dsp:txBody>
      <dsp:txXfrm>
        <a:off x="2455884" y="1420097"/>
        <a:ext cx="1781356" cy="682487"/>
      </dsp:txXfrm>
    </dsp:sp>
    <dsp:sp modelId="{EE0D2FED-DAD3-4A31-95A7-0C13E0E3745D}">
      <dsp:nvSpPr>
        <dsp:cNvPr id="0" name=""/>
        <dsp:cNvSpPr/>
      </dsp:nvSpPr>
      <dsp:spPr>
        <a:xfrm>
          <a:off x="1117445" y="2461731"/>
          <a:ext cx="1823822" cy="525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1D72F1-3774-4392-8D29-0658AE0A21A6}">
      <dsp:nvSpPr>
        <dsp:cNvPr id="0" name=""/>
        <dsp:cNvSpPr/>
      </dsp:nvSpPr>
      <dsp:spPr>
        <a:xfrm>
          <a:off x="1320092" y="2654246"/>
          <a:ext cx="1823822" cy="525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Document</a:t>
          </a:r>
          <a:endParaRPr lang="zh-CN" altLang="en-US" sz="2100" kern="1200" dirty="0"/>
        </a:p>
      </dsp:txBody>
      <dsp:txXfrm>
        <a:off x="1335484" y="2669638"/>
        <a:ext cx="1793038" cy="494739"/>
      </dsp:txXfrm>
    </dsp:sp>
    <dsp:sp modelId="{9DDF6D69-6C37-4881-9106-59DF535CA936}">
      <dsp:nvSpPr>
        <dsp:cNvPr id="0" name=""/>
        <dsp:cNvSpPr/>
      </dsp:nvSpPr>
      <dsp:spPr>
        <a:xfrm>
          <a:off x="3346562" y="2461731"/>
          <a:ext cx="1823822" cy="481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5F550-1D73-4E49-BB4A-F9A84D9C9CC0}">
      <dsp:nvSpPr>
        <dsp:cNvPr id="0" name=""/>
        <dsp:cNvSpPr/>
      </dsp:nvSpPr>
      <dsp:spPr>
        <a:xfrm>
          <a:off x="3549209" y="2654246"/>
          <a:ext cx="1823822" cy="4812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Document</a:t>
          </a:r>
          <a:endParaRPr lang="zh-CN" altLang="en-US" sz="2100" kern="1200" dirty="0"/>
        </a:p>
      </dsp:txBody>
      <dsp:txXfrm>
        <a:off x="3563304" y="2668341"/>
        <a:ext cx="1795632" cy="4530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D32E1-FF2E-43CB-ACC1-81F5483F84AA}" type="datetimeFigureOut">
              <a:rPr lang="zh-CN" altLang="en-US" smtClean="0"/>
              <a:t>2010-9-20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77928-EFF2-476D-9B33-FCB2618E7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NoSQ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zhaojie.me/2010/02/mongodb-tokyo-tyrant-benchmark-2-concurrent-insert.html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mongodb.org/display/DOCS/Comparing+Mongo+DB+and+Couch+DB" TargetMode="External"/><Relationship Id="rId4" Type="http://schemas.openxmlformats.org/officeDocument/2006/relationships/hyperlink" Target="http://www.mongodb.org/display/DOCS/Benchmarks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eye.com/topic/748322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quora.com/What-are-the-advantages-and-disadvantages-of-using-MongoDB-vs-CouchDB-vs-Cassandra-vs-Redis" TargetMode="External"/><Relationship Id="rId4" Type="http://schemas.openxmlformats.org/officeDocument/2006/relationships/hyperlink" Target="http://blog.wantongchina.com/?p=14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ffectif.com/mongodb/mongodb-schema-design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paolocorti.net/2009/12/06/using-mongodb-to-store-geographic-data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godb.org/display/DOCS/BSON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godb.org/display/DOCS/Index-Related+Commands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bs.linuxtone.org/thread-5356-1-1.htm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bbs.linuxtone.org/forum-27-1.html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godb.org/display/DOCS/Full+Text+Search+in+Mongo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http://en.wikipedia.org/wiki/NoSQL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77928-EFF2-476D-9B33-FCB2618E719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272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http://blog.zhaojie.me/2010/02/mongodb-tokyo-tyrant-benchmark-2-concurrent-insert.html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http://www.mongodb.org/display/DOCS/Benchmarks</a:t>
            </a:r>
            <a:endParaRPr lang="en-US" altLang="zh-CN" dirty="0" smtClean="0"/>
          </a:p>
          <a:p>
            <a:r>
              <a:rPr lang="en-US" altLang="zh-CN" dirty="0" smtClean="0">
                <a:hlinkClick r:id="rId5"/>
              </a:rPr>
              <a:t>http://www.mongodb.org/display/DOCS/Comparing+Mongo+DB+and+Couch+DB</a:t>
            </a:r>
            <a:endParaRPr lang="en-US" altLang="zh-CN" dirty="0" smtClean="0"/>
          </a:p>
          <a:p>
            <a:r>
              <a:rPr lang="en-US" altLang="zh-CN" dirty="0" err="1" smtClean="0"/>
              <a:t>Perf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77928-EFF2-476D-9B33-FCB2618E719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220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http://www.javaeye.com/topic/748322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http://blog.wantongchina.com/?p=14</a:t>
            </a:r>
            <a:endParaRPr lang="en-US" altLang="zh-CN" dirty="0" smtClean="0"/>
          </a:p>
          <a:p>
            <a:r>
              <a:rPr lang="en-US" altLang="zh-CN" dirty="0" smtClean="0">
                <a:hlinkClick r:id="rId5"/>
              </a:rPr>
              <a:t>http://www.quora.com/What-are-the-advantages-and-disadvantages-of-using-MongoDB-vs-CouchDB-vs-Cassandra-vs-Redis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77928-EFF2-476D-9B33-FCB2618E719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60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77928-EFF2-476D-9B33-FCB2618E719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742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http://effectif.com/mongodb/mongodb-schema-design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http://www.paolocorti.net/2009/12/06/using-mongodb-to-store-geographic-data/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77928-EFF2-476D-9B33-FCB2618E719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11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&gt; </a:t>
            </a:r>
            <a:r>
              <a:rPr lang="en-US" altLang="zh-CN" dirty="0" err="1" smtClean="0"/>
              <a:t>db.system.indexes.find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{ "name" : "_id_", "ns" : "</a:t>
            </a:r>
            <a:r>
              <a:rPr lang="en-US" altLang="zh-CN" dirty="0" err="1" smtClean="0"/>
              <a:t>mp.user</a:t>
            </a:r>
            <a:r>
              <a:rPr lang="en-US" altLang="zh-CN" dirty="0" smtClean="0"/>
              <a:t>", "key" : { "_id" : 1 } }</a:t>
            </a:r>
          </a:p>
          <a:p>
            <a:r>
              <a:rPr lang="en-US" altLang="zh-CN" dirty="0" smtClean="0"/>
              <a:t>{ "name" : "comment_1", "ns" : "</a:t>
            </a:r>
            <a:r>
              <a:rPr lang="en-US" altLang="zh-CN" dirty="0" err="1" smtClean="0"/>
              <a:t>mp.user</a:t>
            </a:r>
            <a:r>
              <a:rPr lang="en-US" altLang="zh-CN" dirty="0" smtClean="0"/>
              <a:t>", "key" : { "comment" : 1 } }</a:t>
            </a:r>
          </a:p>
          <a:p>
            <a:r>
              <a:rPr lang="en-US" altLang="zh-CN" dirty="0" smtClean="0"/>
              <a:t>{ "name" : "_id_", "ns" : "mp.user2", "key" : { "_id" : 1 } }</a:t>
            </a:r>
          </a:p>
          <a:p>
            <a:r>
              <a:rPr lang="en-US" altLang="zh-CN" dirty="0" smtClean="0"/>
              <a:t>&gt; </a:t>
            </a:r>
            <a:r>
              <a:rPr lang="en-US" altLang="zh-CN" dirty="0" err="1" smtClean="0"/>
              <a:t>db.system.namespaces.find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{ "name" : "</a:t>
            </a:r>
            <a:r>
              <a:rPr lang="en-US" altLang="zh-CN" dirty="0" err="1" smtClean="0"/>
              <a:t>mp.system.indexes</a:t>
            </a:r>
            <a:r>
              <a:rPr lang="en-US" altLang="zh-CN" dirty="0" smtClean="0"/>
              <a:t>" }</a:t>
            </a:r>
          </a:p>
          <a:p>
            <a:r>
              <a:rPr lang="en-US" altLang="zh-CN" dirty="0" smtClean="0"/>
              <a:t>{ "name" : "</a:t>
            </a:r>
            <a:r>
              <a:rPr lang="en-US" altLang="zh-CN" dirty="0" err="1" smtClean="0"/>
              <a:t>mp.user</a:t>
            </a:r>
            <a:r>
              <a:rPr lang="en-US" altLang="zh-CN" dirty="0" smtClean="0"/>
              <a:t>" }</a:t>
            </a:r>
          </a:p>
          <a:p>
            <a:r>
              <a:rPr lang="en-US" altLang="zh-CN" dirty="0" smtClean="0"/>
              <a:t>{ "name" : "</a:t>
            </a:r>
            <a:r>
              <a:rPr lang="en-US" altLang="zh-CN" dirty="0" err="1" smtClean="0"/>
              <a:t>mp.user.$_id</a:t>
            </a:r>
            <a:r>
              <a:rPr lang="en-US" altLang="zh-CN" dirty="0" smtClean="0"/>
              <a:t>_" }</a:t>
            </a:r>
          </a:p>
          <a:p>
            <a:r>
              <a:rPr lang="en-US" altLang="zh-CN" dirty="0" smtClean="0"/>
              <a:t>{ "name" : "mp.user.$comment_1" }</a:t>
            </a:r>
          </a:p>
          <a:p>
            <a:r>
              <a:rPr lang="en-US" altLang="zh-CN" dirty="0" smtClean="0"/>
              <a:t>{ "name" : "mp.user2" }</a:t>
            </a:r>
          </a:p>
          <a:p>
            <a:r>
              <a:rPr lang="en-US" altLang="zh-CN" dirty="0" smtClean="0"/>
              <a:t>{ "name" : "mp.user2.$_id_" 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77928-EFF2-476D-9B33-FCB2618E719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301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http://www.mongodb.org/display/DOCS/BSON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77928-EFF2-476D-9B33-FCB2618E719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54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http://www.mongodb.org/display/DOCS/Index-Related+Commands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77928-EFF2-476D-9B33-FCB2618E719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37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http://bbs.linuxtone.org/thread-5356-1-1.html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http://bbs.linuxtone.org/forum-27-1.html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77928-EFF2-476D-9B33-FCB2618E719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457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http://www.mongodb.org/display/DOCS/Full+Text+Search+in+Mongo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77928-EFF2-476D-9B33-FCB2618E719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587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77928-EFF2-476D-9B33-FCB2618E719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707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2010-9-20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1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2010-9-20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12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2010-9-20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52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2010-9-20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01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2010-9-20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82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2010-9-20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08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2010-9-20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772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2010-9-20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40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2010-9-20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279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2010-9-20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27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2010-9-20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595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2010-9-20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20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sonspec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MongoDB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macf@web-platform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3837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US" altLang="zh-CN" dirty="0" smtClean="0"/>
              <a:t>Design Goals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Between </a:t>
            </a:r>
            <a:r>
              <a:rPr lang="en-US" altLang="zh-CN" dirty="0"/>
              <a:t>a key-value store and a relational database</a:t>
            </a:r>
            <a:r>
              <a:rPr lang="en-US" altLang="zh-CN" dirty="0" smtClean="0"/>
              <a:t>. Scales </a:t>
            </a:r>
            <a:r>
              <a:rPr lang="en-US" altLang="zh-CN" dirty="0"/>
              <a:t>really well, but still understands something about your data.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34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MongoDB</a:t>
            </a:r>
            <a:r>
              <a:rPr lang="en-US" altLang="zh-CN" dirty="0" smtClean="0"/>
              <a:t> architecture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702945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71600" y="450912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414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</a:t>
            </a:r>
            <a:r>
              <a:rPr lang="en-US" altLang="zh-CN" dirty="0" err="1"/>
              <a:t>modelling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Durability and Repair</a:t>
            </a:r>
          </a:p>
          <a:p>
            <a:r>
              <a:rPr lang="en-US" altLang="zh-CN" dirty="0" smtClean="0"/>
              <a:t>Data Modeling</a:t>
            </a:r>
          </a:p>
          <a:p>
            <a:r>
              <a:rPr lang="en-US" altLang="zh-CN" dirty="0" smtClean="0"/>
              <a:t>Inde</a:t>
            </a:r>
            <a:r>
              <a:rPr lang="en-US" altLang="zh-CN" dirty="0"/>
              <a:t>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648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Data </a:t>
            </a:r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81205" y="5373216"/>
            <a:ext cx="1314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Binary JSON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752503" y="4403720"/>
            <a:ext cx="5283994" cy="2308324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0000"/>
                </a:solidFill>
                <a:latin typeface="Courier New" pitchFamily="49" charset="0"/>
                <a:ea typeface="helvetica"/>
                <a:cs typeface="Courier New" pitchFamily="49" charset="0"/>
              </a:rPr>
              <a:t>{ </a:t>
            </a:r>
            <a:endParaRPr lang="en-US" altLang="zh-CN" dirty="0" smtClean="0">
              <a:solidFill>
                <a:srgbClr val="000000"/>
              </a:solidFill>
              <a:latin typeface="Courier New" pitchFamily="49" charset="0"/>
              <a:ea typeface="helvetica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ea typeface="helvetica"/>
                <a:cs typeface="Courier New" pitchFamily="49" charset="0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Courier New" pitchFamily="49" charset="0"/>
                <a:ea typeface="helvetica"/>
                <a:cs typeface="Courier New" pitchFamily="49" charset="0"/>
              </a:rPr>
              <a:t>app</a:t>
            </a:r>
            <a:r>
              <a:rPr lang="zh-CN" altLang="zh-CN" dirty="0" smtClean="0">
                <a:solidFill>
                  <a:srgbClr val="000000"/>
                </a:solidFill>
                <a:latin typeface="Courier New" pitchFamily="49" charset="0"/>
                <a:ea typeface="helvetica"/>
                <a:cs typeface="Courier New" pitchFamily="49" charset="0"/>
              </a:rPr>
              <a:t> </a:t>
            </a:r>
            <a:r>
              <a:rPr lang="zh-CN" altLang="zh-CN" dirty="0">
                <a:solidFill>
                  <a:srgbClr val="000000"/>
                </a:solidFill>
                <a:latin typeface="Courier New" pitchFamily="49" charset="0"/>
                <a:ea typeface="helvetica"/>
                <a:cs typeface="Courier New" pitchFamily="49" charset="0"/>
              </a:rPr>
              <a:t>: </a:t>
            </a:r>
            <a:r>
              <a:rPr lang="zh-CN" altLang="zh-CN" dirty="0" smtClean="0">
                <a:solidFill>
                  <a:srgbClr val="000000"/>
                </a:solidFill>
                <a:latin typeface="Courier New" pitchFamily="49" charset="0"/>
                <a:ea typeface="helvetica"/>
                <a:cs typeface="Courier New" pitchFamily="49" charset="0"/>
              </a:rPr>
              <a:t>‘</a:t>
            </a:r>
            <a:r>
              <a:rPr lang="en-US" altLang="zh-CN" dirty="0" smtClean="0">
                <a:solidFill>
                  <a:srgbClr val="000000"/>
                </a:solidFill>
                <a:latin typeface="Courier New" pitchFamily="49" charset="0"/>
                <a:ea typeface="helvetica"/>
                <a:cs typeface="Courier New" pitchFamily="49" charset="0"/>
              </a:rPr>
              <a:t>LDSF</a:t>
            </a:r>
            <a:r>
              <a:rPr lang="zh-CN" altLang="zh-CN" dirty="0" smtClean="0">
                <a:solidFill>
                  <a:srgbClr val="000000"/>
                </a:solidFill>
                <a:latin typeface="Courier New" pitchFamily="49" charset="0"/>
                <a:ea typeface="helvetica"/>
                <a:cs typeface="Courier New" pitchFamily="49" charset="0"/>
              </a:rPr>
              <a:t>', </a:t>
            </a:r>
            <a:endParaRPr lang="en-US" altLang="zh-CN" dirty="0" smtClean="0">
              <a:solidFill>
                <a:srgbClr val="000000"/>
              </a:solidFill>
              <a:latin typeface="Courier New" pitchFamily="49" charset="0"/>
              <a:ea typeface="helvetica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ea typeface="helvetica"/>
                <a:cs typeface="Courier New" pitchFamily="49" charset="0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itchFamily="49" charset="0"/>
                <a:ea typeface="helvetica"/>
                <a:cs typeface="Courier New" pitchFamily="49" charset="0"/>
              </a:rPr>
              <a:t>errHead</a:t>
            </a:r>
            <a:r>
              <a:rPr lang="en-US" altLang="zh-CN" dirty="0" smtClean="0">
                <a:solidFill>
                  <a:srgbClr val="000000"/>
                </a:solidFill>
                <a:latin typeface="Courier New" pitchFamily="49" charset="0"/>
                <a:ea typeface="helvetica"/>
                <a:cs typeface="Courier New" pitchFamily="49" charset="0"/>
              </a:rPr>
              <a:t>: “Too many open files”,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ea typeface="helvetica"/>
                <a:cs typeface="Courier New" pitchFamily="49" charset="0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itchFamily="49" charset="0"/>
                <a:ea typeface="helvetica"/>
                <a:cs typeface="Courier New" pitchFamily="49" charset="0"/>
              </a:rPr>
              <a:t>errBody</a:t>
            </a:r>
            <a:r>
              <a:rPr lang="en-US" altLang="zh-CN" dirty="0" smtClean="0">
                <a:solidFill>
                  <a:srgbClr val="000000"/>
                </a:solidFill>
                <a:latin typeface="Courier New" pitchFamily="49" charset="0"/>
                <a:ea typeface="helvetica"/>
                <a:cs typeface="Courier New" pitchFamily="49" charset="0"/>
              </a:rPr>
              <a:t>: “Exception: ……”,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ea typeface="helvetica"/>
                <a:cs typeface="Courier New" pitchFamily="49" charset="0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itchFamily="49" charset="0"/>
                <a:ea typeface="helvetica"/>
                <a:cs typeface="Courier New" pitchFamily="49" charset="0"/>
              </a:rPr>
              <a:t>errTime</a:t>
            </a:r>
            <a:r>
              <a:rPr lang="en-US" altLang="zh-CN" dirty="0" smtClean="0">
                <a:solidFill>
                  <a:srgbClr val="000000"/>
                </a:solidFill>
                <a:latin typeface="Courier New" pitchFamily="49" charset="0"/>
                <a:ea typeface="helvetica"/>
                <a:cs typeface="Courier New" pitchFamily="49" charset="0"/>
              </a:rPr>
              <a:t>: “2010-9-14 10:10:10”,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ea typeface="helvetica"/>
                <a:cs typeface="Courier New" pitchFamily="49" charset="0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Courier New" pitchFamily="49" charset="0"/>
                <a:ea typeface="helvetica"/>
                <a:cs typeface="Courier New" pitchFamily="49" charset="0"/>
              </a:rPr>
              <a:t>dc: ”san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itchFamily="49" charset="0"/>
                <a:ea typeface="helvetica"/>
                <a:cs typeface="Courier New" pitchFamily="49" charset="0"/>
              </a:rPr>
              <a:t>jose</a:t>
            </a:r>
            <a:r>
              <a:rPr lang="en-US" altLang="zh-CN" dirty="0" smtClean="0">
                <a:solidFill>
                  <a:srgbClr val="000000"/>
                </a:solidFill>
                <a:latin typeface="Courier New" pitchFamily="49" charset="0"/>
                <a:ea typeface="helvetica"/>
                <a:cs typeface="Courier New" pitchFamily="49" charset="0"/>
              </a:rPr>
              <a:t>”,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ea typeface="helvetica"/>
                <a:cs typeface="Courier New" pitchFamily="49" charset="0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Courier New" pitchFamily="49" charset="0"/>
                <a:ea typeface="helvetica"/>
                <a:cs typeface="Courier New" pitchFamily="49" charset="0"/>
              </a:rPr>
              <a:t>shard: “sh1”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000000"/>
                </a:solidFill>
                <a:latin typeface="Courier New" pitchFamily="49" charset="0"/>
                <a:ea typeface="helvetica"/>
                <a:cs typeface="Courier New" pitchFamily="49" charset="0"/>
              </a:rPr>
              <a:t>}</a:t>
            </a:r>
            <a:r>
              <a:rPr lang="zh-CN" altLang="zh-CN" sz="16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lang="zh-CN" altLang="zh-CN" sz="40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cxnSp>
        <p:nvCxnSpPr>
          <p:cNvPr id="14" name="直接连接符 13"/>
          <p:cNvCxnSpPr>
            <a:stCxn id="10" idx="3"/>
          </p:cNvCxnSpPr>
          <p:nvPr/>
        </p:nvCxnSpPr>
        <p:spPr>
          <a:xfrm flipV="1">
            <a:off x="3195539" y="5229200"/>
            <a:ext cx="368349" cy="328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图示 22"/>
          <p:cNvGraphicFramePr/>
          <p:nvPr>
            <p:extLst>
              <p:ext uri="{D42A27DB-BD31-4B8C-83A1-F6EECF244321}">
                <p14:modId xmlns:p14="http://schemas.microsoft.com/office/powerpoint/2010/main" val="5870664"/>
              </p:ext>
            </p:extLst>
          </p:nvPr>
        </p:nvGraphicFramePr>
        <p:xfrm>
          <a:off x="691753" y="1340768"/>
          <a:ext cx="5375920" cy="3332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矩形 23"/>
          <p:cNvSpPr/>
          <p:nvPr/>
        </p:nvSpPr>
        <p:spPr>
          <a:xfrm>
            <a:off x="4910311" y="1484784"/>
            <a:ext cx="43924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altLang="zh-CN" dirty="0" smtClean="0"/>
              <a:t>The basic unit is Document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dirty="0" smtClean="0"/>
              <a:t>Collection is a group of BSON document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dirty="0" smtClean="0"/>
              <a:t>Document is a BSON (binary JSON).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dirty="0" smtClean="0"/>
              <a:t>Usually, in one collection, BSON has the same structure.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dirty="0" smtClean="0"/>
              <a:t>In one collection, Partition rule and index rule is usually the same.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053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1043608" y="1237928"/>
            <a:ext cx="6408712" cy="16150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Model - Collection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03848" y="1340768"/>
            <a:ext cx="1728192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System namespaces</a:t>
            </a:r>
            <a:endParaRPr lang="zh-CN" altLang="en-US" sz="1400" dirty="0"/>
          </a:p>
        </p:txBody>
      </p:sp>
      <p:sp>
        <p:nvSpPr>
          <p:cNvPr id="5" name="圆角矩形 4"/>
          <p:cNvSpPr/>
          <p:nvPr/>
        </p:nvSpPr>
        <p:spPr>
          <a:xfrm>
            <a:off x="1953444" y="2204864"/>
            <a:ext cx="1368152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collection1</a:t>
            </a:r>
            <a:endParaRPr lang="zh-CN" altLang="en-US" sz="1400" dirty="0"/>
          </a:p>
        </p:txBody>
      </p:sp>
      <p:sp>
        <p:nvSpPr>
          <p:cNvPr id="6" name="圆角矩形 5"/>
          <p:cNvSpPr/>
          <p:nvPr/>
        </p:nvSpPr>
        <p:spPr>
          <a:xfrm>
            <a:off x="3707904" y="2176686"/>
            <a:ext cx="1368152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Collection 1 Index 1 </a:t>
            </a:r>
            <a:endParaRPr lang="zh-CN" altLang="en-US" sz="1400" dirty="0"/>
          </a:p>
        </p:txBody>
      </p:sp>
      <p:sp>
        <p:nvSpPr>
          <p:cNvPr id="7" name="圆角矩形 6"/>
          <p:cNvSpPr/>
          <p:nvPr/>
        </p:nvSpPr>
        <p:spPr>
          <a:xfrm>
            <a:off x="5364088" y="2204864"/>
            <a:ext cx="1368152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Collection 1 Index 2</a:t>
            </a:r>
            <a:endParaRPr lang="zh-CN" altLang="en-US" sz="1400" dirty="0"/>
          </a:p>
        </p:txBody>
      </p:sp>
      <p:cxnSp>
        <p:nvCxnSpPr>
          <p:cNvPr id="10" name="直接连接符 9"/>
          <p:cNvCxnSpPr>
            <a:stCxn id="4" idx="2"/>
            <a:endCxn id="5" idx="0"/>
          </p:cNvCxnSpPr>
          <p:nvPr/>
        </p:nvCxnSpPr>
        <p:spPr>
          <a:xfrm flipH="1">
            <a:off x="2637520" y="1772816"/>
            <a:ext cx="1430424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4" idx="2"/>
            <a:endCxn id="6" idx="0"/>
          </p:cNvCxnSpPr>
          <p:nvPr/>
        </p:nvCxnSpPr>
        <p:spPr>
          <a:xfrm>
            <a:off x="4067944" y="1772816"/>
            <a:ext cx="324036" cy="403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2"/>
            <a:endCxn id="7" idx="0"/>
          </p:cNvCxnSpPr>
          <p:nvPr/>
        </p:nvCxnSpPr>
        <p:spPr>
          <a:xfrm>
            <a:off x="4067944" y="1772816"/>
            <a:ext cx="198022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079079" y="2564904"/>
            <a:ext cx="116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Meta-data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7585560" y="1691459"/>
            <a:ext cx="1558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128 characters</a:t>
            </a:r>
            <a:endParaRPr lang="zh-CN" altLang="en-US" dirty="0"/>
          </a:p>
        </p:txBody>
      </p:sp>
      <p:cxnSp>
        <p:nvCxnSpPr>
          <p:cNvPr id="22" name="直接连接符 21"/>
          <p:cNvCxnSpPr>
            <a:stCxn id="20" idx="1"/>
            <a:endCxn id="7" idx="3"/>
          </p:cNvCxnSpPr>
          <p:nvPr/>
        </p:nvCxnSpPr>
        <p:spPr>
          <a:xfrm flipH="1">
            <a:off x="6732240" y="1876125"/>
            <a:ext cx="853320" cy="54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3455876" y="3592066"/>
            <a:ext cx="1224136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logs.index2</a:t>
            </a:r>
            <a:endParaRPr lang="zh-CN" altLang="en-US" sz="1400" dirty="0"/>
          </a:p>
        </p:txBody>
      </p:sp>
      <p:sp>
        <p:nvSpPr>
          <p:cNvPr id="27" name="圆角矩形 26"/>
          <p:cNvSpPr/>
          <p:nvPr/>
        </p:nvSpPr>
        <p:spPr>
          <a:xfrm>
            <a:off x="1143837" y="3539481"/>
            <a:ext cx="1224136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Logs.index1</a:t>
            </a:r>
            <a:endParaRPr lang="zh-CN" altLang="en-US" sz="1400" dirty="0"/>
          </a:p>
        </p:txBody>
      </p:sp>
      <p:sp>
        <p:nvSpPr>
          <p:cNvPr id="28" name="椭圆 27"/>
          <p:cNvSpPr/>
          <p:nvPr/>
        </p:nvSpPr>
        <p:spPr>
          <a:xfrm>
            <a:off x="5076056" y="2996952"/>
            <a:ext cx="936104" cy="5760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logs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6351853" y="3758968"/>
            <a:ext cx="1100467" cy="4680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logs.ldsf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6804248" y="4519016"/>
            <a:ext cx="1872208" cy="42215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logs.ldsf.host1</a:t>
            </a:r>
            <a:endParaRPr lang="zh-CN" altLang="en-US" sz="1400" dirty="0"/>
          </a:p>
        </p:txBody>
      </p:sp>
      <p:cxnSp>
        <p:nvCxnSpPr>
          <p:cNvPr id="32" name="肘形连接符 31"/>
          <p:cNvCxnSpPr>
            <a:stCxn id="28" idx="2"/>
            <a:endCxn id="27" idx="0"/>
          </p:cNvCxnSpPr>
          <p:nvPr/>
        </p:nvCxnSpPr>
        <p:spPr>
          <a:xfrm rot="10800000" flipV="1">
            <a:off x="1755906" y="3284983"/>
            <a:ext cx="3320151" cy="2544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5" idx="0"/>
          </p:cNvCxnSpPr>
          <p:nvPr/>
        </p:nvCxnSpPr>
        <p:spPr>
          <a:xfrm flipH="1" flipV="1">
            <a:off x="4067175" y="3290316"/>
            <a:ext cx="769" cy="301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29" idx="5"/>
            <a:endCxn id="30" idx="0"/>
          </p:cNvCxnSpPr>
          <p:nvPr/>
        </p:nvCxnSpPr>
        <p:spPr>
          <a:xfrm>
            <a:off x="7291160" y="4158475"/>
            <a:ext cx="449192" cy="360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28" idx="5"/>
            <a:endCxn id="29" idx="0"/>
          </p:cNvCxnSpPr>
          <p:nvPr/>
        </p:nvCxnSpPr>
        <p:spPr>
          <a:xfrm>
            <a:off x="5875071" y="3488653"/>
            <a:ext cx="1027016" cy="270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3455876" y="4421485"/>
            <a:ext cx="1224136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logs.ldsf.index2</a:t>
            </a:r>
            <a:endParaRPr lang="zh-CN" altLang="en-US" sz="1200" dirty="0"/>
          </a:p>
        </p:txBody>
      </p:sp>
      <p:sp>
        <p:nvSpPr>
          <p:cNvPr id="45" name="圆角矩形 44"/>
          <p:cNvSpPr/>
          <p:nvPr/>
        </p:nvSpPr>
        <p:spPr>
          <a:xfrm>
            <a:off x="1108212" y="4421485"/>
            <a:ext cx="1375556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logs.ldsf.index2</a:t>
            </a:r>
            <a:endParaRPr lang="zh-CN" altLang="en-US" sz="1200" dirty="0"/>
          </a:p>
        </p:txBody>
      </p:sp>
      <p:cxnSp>
        <p:nvCxnSpPr>
          <p:cNvPr id="46" name="肘形连接符 45"/>
          <p:cNvCxnSpPr>
            <a:stCxn id="29" idx="2"/>
            <a:endCxn id="45" idx="0"/>
          </p:cNvCxnSpPr>
          <p:nvPr/>
        </p:nvCxnSpPr>
        <p:spPr>
          <a:xfrm rot="10800000" flipV="1">
            <a:off x="1795991" y="3992993"/>
            <a:ext cx="4555863" cy="42849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44" idx="0"/>
          </p:cNvCxnSpPr>
          <p:nvPr/>
        </p:nvCxnSpPr>
        <p:spPr>
          <a:xfrm flipV="1">
            <a:off x="4067944" y="3992994"/>
            <a:ext cx="0" cy="428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1258603" y="4947269"/>
            <a:ext cx="64817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24,000 namespaces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One collection name is a namespace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One Index is a namespace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Collections can be capped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One Collection has a default index “_id”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So basically only 12,000 collections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2760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Model – (Document) BSON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http://www.bsonspec.org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r>
              <a:rPr lang="en-US" altLang="zh-CN" dirty="0"/>
              <a:t>BSON is a </a:t>
            </a:r>
            <a:r>
              <a:rPr lang="en-US" altLang="zh-CN" dirty="0" smtClean="0"/>
              <a:t>binary-encoded serialization </a:t>
            </a:r>
            <a:r>
              <a:rPr lang="en-US" altLang="zh-CN" dirty="0"/>
              <a:t>of JSON-like </a:t>
            </a:r>
            <a:r>
              <a:rPr lang="en-US" altLang="zh-CN" dirty="0" smtClean="0"/>
              <a:t>documents.</a:t>
            </a:r>
          </a:p>
          <a:p>
            <a:r>
              <a:rPr lang="en-US" altLang="zh-CN" dirty="0"/>
              <a:t>fast to </a:t>
            </a:r>
            <a:r>
              <a:rPr lang="en-US" altLang="zh-CN" dirty="0" smtClean="0"/>
              <a:t>traverse</a:t>
            </a:r>
          </a:p>
          <a:p>
            <a:r>
              <a:rPr lang="en-US" altLang="zh-CN" dirty="0"/>
              <a:t>fast to encode and decode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2393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Index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B-Tree index</a:t>
            </a:r>
          </a:p>
          <a:p>
            <a:r>
              <a:rPr lang="en-US" altLang="zh-CN" dirty="0"/>
              <a:t>An index is always created on _</a:t>
            </a:r>
            <a:r>
              <a:rPr lang="en-US" altLang="zh-CN" dirty="0" smtClean="0"/>
              <a:t>id</a:t>
            </a:r>
          </a:p>
          <a:p>
            <a:r>
              <a:rPr lang="en-US" altLang="zh-CN" dirty="0" smtClean="0"/>
              <a:t>Manually assign an index</a:t>
            </a:r>
          </a:p>
          <a:p>
            <a:r>
              <a:rPr lang="en-US" altLang="zh-CN" dirty="0" smtClean="0"/>
              <a:t>Index is not only String,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… but also a BSON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1 (ascending) or -1 (descending)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703" y="3389560"/>
            <a:ext cx="6599237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接连接符 8"/>
          <p:cNvCxnSpPr/>
          <p:nvPr/>
        </p:nvCxnSpPr>
        <p:spPr>
          <a:xfrm flipV="1">
            <a:off x="1691680" y="3861047"/>
            <a:ext cx="2376264" cy="1008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368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Preallocation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9590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Connections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197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Scalability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Replication</a:t>
            </a:r>
          </a:p>
          <a:p>
            <a:r>
              <a:rPr lang="en-US" altLang="zh-CN" dirty="0" err="1" smtClean="0"/>
              <a:t>Sharding</a:t>
            </a:r>
            <a:endParaRPr lang="en-US" altLang="zh-CN" dirty="0" smtClean="0"/>
          </a:p>
          <a:p>
            <a:r>
              <a:rPr lang="en-US" altLang="zh-CN" dirty="0" smtClean="0"/>
              <a:t>Master-Slave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158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/>
              <a:t>Definition</a:t>
            </a:r>
          </a:p>
          <a:p>
            <a:r>
              <a:rPr lang="en-US" altLang="zh-CN" dirty="0" smtClean="0"/>
              <a:t>Storage</a:t>
            </a:r>
          </a:p>
          <a:p>
            <a:r>
              <a:rPr lang="en-US" altLang="zh-CN" dirty="0" smtClean="0"/>
              <a:t>Scalability</a:t>
            </a:r>
          </a:p>
          <a:p>
            <a:r>
              <a:rPr lang="en-US" altLang="zh-CN" dirty="0" smtClean="0"/>
              <a:t>Extra Forces</a:t>
            </a:r>
          </a:p>
          <a:p>
            <a:r>
              <a:rPr lang="en-US" altLang="zh-CN" dirty="0" smtClean="0"/>
              <a:t>Performance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271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Sharding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0779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540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Full Text 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5180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Monitoring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575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Management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52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MonogoDB</a:t>
            </a:r>
            <a:r>
              <a:rPr lang="en-US" altLang="zh-CN" dirty="0" smtClean="0"/>
              <a:t> meta-data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altLang="zh-CN" dirty="0"/>
          </a:p>
          <a:p>
            <a:r>
              <a:rPr lang="en-US" altLang="zh-CN" dirty="0"/>
              <a:t>The &lt;</a:t>
            </a:r>
            <a:r>
              <a:rPr lang="en-US" altLang="zh-CN" dirty="0" err="1"/>
              <a:t>dbname</a:t>
            </a:r>
            <a:r>
              <a:rPr lang="en-US" altLang="zh-CN" dirty="0"/>
              <a:t>&gt;.system.* namespaces in </a:t>
            </a:r>
            <a:r>
              <a:rPr lang="en-US" altLang="zh-CN" dirty="0" err="1"/>
              <a:t>MongoDB</a:t>
            </a:r>
            <a:r>
              <a:rPr lang="en-US" altLang="zh-CN" dirty="0"/>
              <a:t> are special and contain database system information.  System collections include: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/>
              <a:t>system.namespaces</a:t>
            </a:r>
            <a:r>
              <a:rPr lang="en-US" altLang="zh-CN" dirty="0"/>
              <a:t> lists all namespaces.</a:t>
            </a:r>
          </a:p>
          <a:p>
            <a:r>
              <a:rPr lang="en-US" altLang="zh-CN" dirty="0" err="1"/>
              <a:t>system.indexes</a:t>
            </a:r>
            <a:r>
              <a:rPr lang="en-US" altLang="zh-CN" dirty="0"/>
              <a:t> lists all indexes.</a:t>
            </a:r>
          </a:p>
          <a:p>
            <a:r>
              <a:rPr lang="en-US" altLang="zh-CN" dirty="0"/>
              <a:t>Additional namespace / index metadata exists in the </a:t>
            </a:r>
            <a:r>
              <a:rPr lang="en-US" altLang="zh-CN" dirty="0" err="1"/>
              <a:t>database.ns</a:t>
            </a:r>
            <a:r>
              <a:rPr lang="en-US" altLang="zh-CN" dirty="0"/>
              <a:t> files, and is opaque.</a:t>
            </a:r>
          </a:p>
          <a:p>
            <a:r>
              <a:rPr lang="en-US" altLang="zh-CN" dirty="0" err="1"/>
              <a:t>system.profile</a:t>
            </a:r>
            <a:r>
              <a:rPr lang="en-US" altLang="zh-CN" dirty="0"/>
              <a:t> stores database profiling information.</a:t>
            </a:r>
          </a:p>
          <a:p>
            <a:r>
              <a:rPr lang="en-US" altLang="zh-CN" dirty="0" err="1"/>
              <a:t>system.users</a:t>
            </a:r>
            <a:r>
              <a:rPr lang="en-US" altLang="zh-CN" dirty="0"/>
              <a:t> lists users who may access the database.</a:t>
            </a:r>
          </a:p>
          <a:p>
            <a:r>
              <a:rPr lang="en-US" altLang="zh-CN" dirty="0" err="1"/>
              <a:t>local.sources</a:t>
            </a:r>
            <a:r>
              <a:rPr lang="en-US" altLang="zh-CN" dirty="0"/>
              <a:t> stores replica slave configuration data and state.</a:t>
            </a:r>
          </a:p>
          <a:p>
            <a:r>
              <a:rPr lang="en-US" altLang="zh-CN" dirty="0"/>
              <a:t>Information on the structure of a stored object is stored within the object itself.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3581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Extra Forces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Map-Reduce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425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Benchmarks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2288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36104"/>
          </a:xfrm>
        </p:spPr>
        <p:txBody>
          <a:bodyPr/>
          <a:lstStyle/>
          <a:p>
            <a:r>
              <a:rPr lang="en-US" altLang="zh-CN" dirty="0" smtClean="0"/>
              <a:t>Limitations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181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 Cases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73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118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Real World Cases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505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NoSQL</a:t>
            </a:r>
            <a:r>
              <a:rPr lang="en-US" altLang="zh-CN" dirty="0"/>
              <a:t> </a:t>
            </a:r>
            <a:r>
              <a:rPr lang="en-US" altLang="zh-CN" dirty="0" smtClean="0"/>
              <a:t>Ecosystem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zh-CN" dirty="0" smtClean="0"/>
              <a:t>Not </a:t>
            </a:r>
            <a:r>
              <a:rPr lang="en-US" altLang="zh-CN" dirty="0"/>
              <a:t>require fixed table </a:t>
            </a:r>
            <a:r>
              <a:rPr lang="en-US" altLang="zh-CN" dirty="0" smtClean="0"/>
              <a:t>schemas</a:t>
            </a:r>
          </a:p>
          <a:p>
            <a:r>
              <a:rPr lang="en-US" altLang="zh-CN" dirty="0" smtClean="0"/>
              <a:t>Avoid </a:t>
            </a:r>
            <a:r>
              <a:rPr lang="en-US" altLang="zh-CN" dirty="0"/>
              <a:t>join </a:t>
            </a:r>
            <a:r>
              <a:rPr lang="en-US" altLang="zh-CN" dirty="0" smtClean="0"/>
              <a:t>operations</a:t>
            </a:r>
          </a:p>
          <a:p>
            <a:r>
              <a:rPr lang="en-US" altLang="zh-CN" dirty="0" smtClean="0"/>
              <a:t>No ACID </a:t>
            </a:r>
            <a:r>
              <a:rPr lang="en-US" altLang="zh-CN" dirty="0" err="1" smtClean="0"/>
              <a:t>gurantee</a:t>
            </a:r>
            <a:endParaRPr lang="en-US" altLang="zh-CN" dirty="0" smtClean="0"/>
          </a:p>
          <a:p>
            <a:r>
              <a:rPr lang="en-US" altLang="zh-CN" dirty="0" smtClean="0"/>
              <a:t>Scale horizontally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628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Option I – Key Value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en-US" altLang="zh-CN" dirty="0" smtClean="0"/>
              <a:t>Key-Value:</a:t>
            </a:r>
          </a:p>
          <a:p>
            <a:pPr lvl="1"/>
            <a:r>
              <a:rPr lang="en-US" altLang="zh-CN" dirty="0" smtClean="0"/>
              <a:t>store </a:t>
            </a:r>
            <a:r>
              <a:rPr lang="en-US" altLang="zh-CN" dirty="0"/>
              <a:t>data in key/value </a:t>
            </a:r>
            <a:r>
              <a:rPr lang="en-US" altLang="zh-CN" dirty="0" smtClean="0"/>
              <a:t>pairs</a:t>
            </a:r>
          </a:p>
          <a:p>
            <a:pPr lvl="1"/>
            <a:r>
              <a:rPr lang="en-US" altLang="zh-CN" dirty="0" smtClean="0"/>
              <a:t>Very efficient </a:t>
            </a:r>
            <a:r>
              <a:rPr lang="en-US" altLang="zh-CN" dirty="0"/>
              <a:t>for </a:t>
            </a:r>
            <a:r>
              <a:rPr lang="en-US" altLang="zh-CN" dirty="0" smtClean="0"/>
              <a:t>performance.</a:t>
            </a:r>
          </a:p>
          <a:p>
            <a:pPr lvl="1"/>
            <a:r>
              <a:rPr lang="en-US" altLang="zh-CN" dirty="0" smtClean="0"/>
              <a:t>Highly scalable</a:t>
            </a:r>
          </a:p>
          <a:p>
            <a:pPr lvl="1"/>
            <a:r>
              <a:rPr lang="en-US" altLang="zh-CN" dirty="0" smtClean="0"/>
              <a:t>Difficult </a:t>
            </a:r>
            <a:r>
              <a:rPr lang="en-US" altLang="zh-CN" dirty="0"/>
              <a:t>to query </a:t>
            </a:r>
            <a:r>
              <a:rPr lang="en-US" altLang="zh-CN" dirty="0" smtClean="0"/>
              <a:t>for </a:t>
            </a:r>
            <a:r>
              <a:rPr lang="en-US" altLang="zh-CN" dirty="0"/>
              <a:t>real world </a:t>
            </a:r>
            <a:r>
              <a:rPr lang="en-US" altLang="zh-CN" dirty="0" smtClean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60582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Key-Value Storage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15335">
            <a:off x="3818709" y="1885025"/>
            <a:ext cx="2876550" cy="1057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73" y="1833034"/>
            <a:ext cx="3295650" cy="609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53323"/>
            <a:ext cx="2543175" cy="590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059449"/>
            <a:ext cx="5328592" cy="4857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33" y="3496047"/>
            <a:ext cx="4295775" cy="6000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765161"/>
            <a:ext cx="1228725" cy="4095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24392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Option II (TODO)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Tabular:</a:t>
            </a:r>
          </a:p>
          <a:p>
            <a:pPr lvl="1"/>
            <a:r>
              <a:rPr lang="en-US" altLang="zh-CN" dirty="0" smtClean="0"/>
              <a:t>Easy for scale (depends)</a:t>
            </a:r>
          </a:p>
          <a:p>
            <a:pPr lvl="1"/>
            <a:r>
              <a:rPr lang="en-US" altLang="zh-CN" dirty="0" smtClean="0"/>
              <a:t>Limited Sort support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991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Option II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6" y="2752725"/>
            <a:ext cx="2714625" cy="6381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448" y="2000250"/>
            <a:ext cx="1019175" cy="714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63" y="3503860"/>
            <a:ext cx="4562475" cy="10477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138" y="1485517"/>
            <a:ext cx="158115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64535" y="2694121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Mnesia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292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Key-value stores don’t know anything about the content of their values; they’re very simple. As a result of the simplicity they scale extremely well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A relational </a:t>
            </a:r>
            <a:r>
              <a:rPr lang="en-US" altLang="zh-CN" dirty="0"/>
              <a:t>database has a rich understanding of the structure of your data.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982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866</TotalTime>
  <Words>591</Words>
  <Application>Microsoft Office PowerPoint</Application>
  <PresentationFormat>全屏显示(4:3)</PresentationFormat>
  <Paragraphs>159</Paragraphs>
  <Slides>30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主题​​</vt:lpstr>
      <vt:lpstr>MongoDB</vt:lpstr>
      <vt:lpstr>Agenda</vt:lpstr>
      <vt:lpstr>Introduction</vt:lpstr>
      <vt:lpstr>NoSQL Ecosystem</vt:lpstr>
      <vt:lpstr>Option I – Key Value</vt:lpstr>
      <vt:lpstr>Key-Value Storage</vt:lpstr>
      <vt:lpstr>Option II (TODO)</vt:lpstr>
      <vt:lpstr>Option II</vt:lpstr>
      <vt:lpstr>Conclusion</vt:lpstr>
      <vt:lpstr>Introduction</vt:lpstr>
      <vt:lpstr>MongoDB architecture</vt:lpstr>
      <vt:lpstr>Data modelling</vt:lpstr>
      <vt:lpstr>Data Model</vt:lpstr>
      <vt:lpstr>Data Model - Collection</vt:lpstr>
      <vt:lpstr>Data Model – (Document) BSON</vt:lpstr>
      <vt:lpstr>Index</vt:lpstr>
      <vt:lpstr>Preallocation</vt:lpstr>
      <vt:lpstr>Connections</vt:lpstr>
      <vt:lpstr>Scalability</vt:lpstr>
      <vt:lpstr>Sharding</vt:lpstr>
      <vt:lpstr>APIs</vt:lpstr>
      <vt:lpstr>Full Text Search</vt:lpstr>
      <vt:lpstr>Monitoring</vt:lpstr>
      <vt:lpstr>Management</vt:lpstr>
      <vt:lpstr>MonogoDB meta-data</vt:lpstr>
      <vt:lpstr>Extra Forces</vt:lpstr>
      <vt:lpstr>Benchmarks</vt:lpstr>
      <vt:lpstr>Limitations</vt:lpstr>
      <vt:lpstr>User Cases</vt:lpstr>
      <vt:lpstr>Real World Cases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mac</dc:creator>
  <cp:lastModifiedBy>Mac Fang</cp:lastModifiedBy>
  <cp:revision>362</cp:revision>
  <dcterms:created xsi:type="dcterms:W3CDTF">2010-09-12T14:24:10Z</dcterms:created>
  <dcterms:modified xsi:type="dcterms:W3CDTF">2010-09-20T10:09:07Z</dcterms:modified>
</cp:coreProperties>
</file>