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7"/>
    <p:sldMasterId id="2147483712" r:id="rId8"/>
    <p:sldMasterId id="2147483673" r:id="rId9"/>
    <p:sldMasterId id="2147483676" r:id="rId10"/>
    <p:sldMasterId id="2147483678" r:id="rId11"/>
    <p:sldMasterId id="2147483680" r:id="rId12"/>
  </p:sldMasterIdLst>
  <p:notesMasterIdLst>
    <p:notesMasterId r:id="rId36"/>
  </p:notesMasterIdLst>
  <p:sldIdLst>
    <p:sldId id="257" r:id="rId13"/>
    <p:sldId id="1188" r:id="rId14"/>
    <p:sldId id="1189" r:id="rId15"/>
    <p:sldId id="1232" r:id="rId16"/>
    <p:sldId id="1233" r:id="rId17"/>
    <p:sldId id="1216" r:id="rId18"/>
    <p:sldId id="1217" r:id="rId19"/>
    <p:sldId id="1215" r:id="rId20"/>
    <p:sldId id="1218" r:id="rId21"/>
    <p:sldId id="1234" r:id="rId22"/>
    <p:sldId id="1235" r:id="rId23"/>
    <p:sldId id="1236" r:id="rId24"/>
    <p:sldId id="1222" r:id="rId25"/>
    <p:sldId id="1237" r:id="rId26"/>
    <p:sldId id="1238" r:id="rId27"/>
    <p:sldId id="1239" r:id="rId28"/>
    <p:sldId id="1226" r:id="rId29"/>
    <p:sldId id="1240" r:id="rId30"/>
    <p:sldId id="1241" r:id="rId31"/>
    <p:sldId id="1242" r:id="rId32"/>
    <p:sldId id="264" r:id="rId33"/>
    <p:sldId id="270" r:id="rId34"/>
    <p:sldId id="271"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0714" autoAdjust="0"/>
  </p:normalViewPr>
  <p:slideViewPr>
    <p:cSldViewPr snapToGrid="0">
      <p:cViewPr varScale="1">
        <p:scale>
          <a:sx n="95" d="100"/>
          <a:sy n="95" d="100"/>
        </p:scale>
        <p:origin x="1228" y="87"/>
      </p:cViewPr>
      <p:guideLst/>
    </p:cSldViewPr>
  </p:slideViewPr>
  <p:outlineViewPr>
    <p:cViewPr>
      <p:scale>
        <a:sx n="33" d="100"/>
        <a:sy n="33" d="100"/>
      </p:scale>
      <p:origin x="0" y="-1413"/>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7" Type="http://schemas.openxmlformats.org/officeDocument/2006/relationships/slideMaster" Target="slideMasters/slideMaster1.xml"/><Relationship Id="rId12" Type="http://schemas.openxmlformats.org/officeDocument/2006/relationships/slideMaster" Target="slideMasters/slideMaster6.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5.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notesMaster" Target="notesMasters/notesMaster1.xml"/><Relationship Id="rId10" Type="http://schemas.openxmlformats.org/officeDocument/2006/relationships/slideMaster" Target="slideMasters/slideMaster4.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hewka, Lukasz (Nokia - PL/Krakow)" userId="d1ea0da8-3162-4822-a0fc-de2083c021fa" providerId="ADAL" clId="{21A42174-56A4-4D23-A19A-64AB511980C9}"/>
    <pc:docChg chg="custSel delSld modSld">
      <pc:chgData name="Marchewka, Lukasz (Nokia - PL/Krakow)" userId="d1ea0da8-3162-4822-a0fc-de2083c021fa" providerId="ADAL" clId="{21A42174-56A4-4D23-A19A-64AB511980C9}" dt="2019-02-24T10:05:57.044" v="320" actId="20577"/>
      <pc:docMkLst>
        <pc:docMk/>
      </pc:docMkLst>
    </pc:docChg>
  </pc:docChgLst>
  <pc:docChgLst>
    <pc:chgData name="Marchewka, Lukasz (Nokia - PL/Krakow)" userId="d1ea0da8-3162-4822-a0fc-de2083c021fa" providerId="ADAL" clId="{D476E132-17E9-4BF0-BA2F-6E20A99D76D3}"/>
    <pc:docChg chg="modSld">
      <pc:chgData name="Marchewka, Lukasz (Nokia - PL/Krakow)" userId="d1ea0da8-3162-4822-a0fc-de2083c021fa" providerId="ADAL" clId="{D476E132-17E9-4BF0-BA2F-6E20A99D76D3}" dt="2021-03-04T16:46:33.272" v="143" actId="113"/>
      <pc:docMkLst>
        <pc:docMk/>
      </pc:docMkLst>
      <pc:sldChg chg="modSp">
        <pc:chgData name="Marchewka, Lukasz (Nokia - PL/Krakow)" userId="d1ea0da8-3162-4822-a0fc-de2083c021fa" providerId="ADAL" clId="{D476E132-17E9-4BF0-BA2F-6E20A99D76D3}" dt="2021-03-01T15:09:46.884" v="5" actId="6549"/>
        <pc:sldMkLst>
          <pc:docMk/>
          <pc:sldMk cId="2950137589" sldId="257"/>
        </pc:sldMkLst>
        <pc:spChg chg="mod">
          <ac:chgData name="Marchewka, Lukasz (Nokia - PL/Krakow)" userId="d1ea0da8-3162-4822-a0fc-de2083c021fa" providerId="ADAL" clId="{D476E132-17E9-4BF0-BA2F-6E20A99D76D3}" dt="2021-03-01T15:09:46.884" v="5" actId="6549"/>
          <ac:spMkLst>
            <pc:docMk/>
            <pc:sldMk cId="2950137589" sldId="257"/>
            <ac:spMk id="3" creationId="{A4E748F3-52F3-4227-86AD-9C50826A6263}"/>
          </ac:spMkLst>
        </pc:spChg>
      </pc:sldChg>
      <pc:sldChg chg="modNotesTx">
        <pc:chgData name="Marchewka, Lukasz (Nokia - PL/Krakow)" userId="d1ea0da8-3162-4822-a0fc-de2083c021fa" providerId="ADAL" clId="{D476E132-17E9-4BF0-BA2F-6E20A99D76D3}" dt="2021-03-04T16:44:12.877" v="142" actId="20577"/>
        <pc:sldMkLst>
          <pc:docMk/>
          <pc:sldMk cId="3182514991" sldId="1189"/>
        </pc:sldMkLst>
      </pc:sldChg>
      <pc:sldChg chg="modNotesTx">
        <pc:chgData name="Marchewka, Lukasz (Nokia - PL/Krakow)" userId="d1ea0da8-3162-4822-a0fc-de2083c021fa" providerId="ADAL" clId="{D476E132-17E9-4BF0-BA2F-6E20A99D76D3}" dt="2021-03-04T16:46:33.272" v="143" actId="113"/>
        <pc:sldMkLst>
          <pc:docMk/>
          <pc:sldMk cId="1738469112" sldId="1232"/>
        </pc:sldMkLst>
      </pc:sldChg>
    </pc:docChg>
  </pc:docChgLst>
  <pc:docChgLst>
    <pc:chgData name="Marchewka, Lukasz (Nokia - PL/Krakow)" userId="d1ea0da8-3162-4822-a0fc-de2083c021fa" providerId="ADAL" clId="{0328AFE5-BFD6-46C4-9C5F-F8C5F3F80560}"/>
    <pc:docChg chg="undo redo custSel addSld delSld modSld sldOrd">
      <pc:chgData name="Marchewka, Lukasz (Nokia - PL/Krakow)" userId="d1ea0da8-3162-4822-a0fc-de2083c021fa" providerId="ADAL" clId="{0328AFE5-BFD6-46C4-9C5F-F8C5F3F80560}" dt="2019-02-28T18:20:24.181" v="1910" actId="20577"/>
      <pc:docMkLst>
        <pc:docMk/>
      </pc:docMkLst>
      <pc:sldChg chg="delSp modSp ord">
        <pc:chgData name="Marchewka, Lukasz (Nokia - PL/Krakow)" userId="d1ea0da8-3162-4822-a0fc-de2083c021fa" providerId="ADAL" clId="{0328AFE5-BFD6-46C4-9C5F-F8C5F3F80560}" dt="2019-02-27T19:10:06.241" v="1753" actId="478"/>
        <pc:sldMkLst>
          <pc:docMk/>
          <pc:sldMk cId="2950137589" sldId="257"/>
        </pc:sldMkLst>
        <pc:spChg chg="mod">
          <ac:chgData name="Marchewka, Lukasz (Nokia - PL/Krakow)" userId="d1ea0da8-3162-4822-a0fc-de2083c021fa" providerId="ADAL" clId="{0328AFE5-BFD6-46C4-9C5F-F8C5F3F80560}" dt="2019-02-25T08:36:34.253" v="8" actId="20577"/>
          <ac:spMkLst>
            <pc:docMk/>
            <pc:sldMk cId="2950137589" sldId="257"/>
            <ac:spMk id="3" creationId="{A4E748F3-52F3-4227-86AD-9C50826A6263}"/>
          </ac:spMkLst>
        </pc:spChg>
        <pc:spChg chg="del">
          <ac:chgData name="Marchewka, Lukasz (Nokia - PL/Krakow)" userId="d1ea0da8-3162-4822-a0fc-de2083c021fa" providerId="ADAL" clId="{0328AFE5-BFD6-46C4-9C5F-F8C5F3F80560}" dt="2019-02-27T19:10:06.241" v="1753" actId="478"/>
          <ac:spMkLst>
            <pc:docMk/>
            <pc:sldMk cId="2950137589" sldId="257"/>
            <ac:spMk id="4" creationId="{8378866F-5820-452E-883A-ECAB295F1E95}"/>
          </ac:spMkLst>
        </pc:spChg>
      </pc:sldChg>
      <pc:sldChg chg="delSp modSp">
        <pc:chgData name="Marchewka, Lukasz (Nokia - PL/Krakow)" userId="d1ea0da8-3162-4822-a0fc-de2083c021fa" providerId="ADAL" clId="{0328AFE5-BFD6-46C4-9C5F-F8C5F3F80560}" dt="2019-02-28T18:20:24.181" v="1910" actId="20577"/>
        <pc:sldMkLst>
          <pc:docMk/>
          <pc:sldMk cId="4174505542" sldId="1188"/>
        </pc:sldMkLst>
        <pc:spChg chg="del">
          <ac:chgData name="Marchewka, Lukasz (Nokia - PL/Krakow)" userId="d1ea0da8-3162-4822-a0fc-de2083c021fa" providerId="ADAL" clId="{0328AFE5-BFD6-46C4-9C5F-F8C5F3F80560}" dt="2019-02-27T19:10:08.826" v="1754" actId="478"/>
          <ac:spMkLst>
            <pc:docMk/>
            <pc:sldMk cId="4174505542" sldId="1188"/>
            <ac:spMk id="2" creationId="{86FB1387-A60A-4327-92FF-9579A57C1FC1}"/>
          </ac:spMkLst>
        </pc:spChg>
        <pc:spChg chg="mod">
          <ac:chgData name="Marchewka, Lukasz (Nokia - PL/Krakow)" userId="d1ea0da8-3162-4822-a0fc-de2083c021fa" providerId="ADAL" clId="{0328AFE5-BFD6-46C4-9C5F-F8C5F3F80560}" dt="2019-02-28T18:20:24.181" v="1910" actId="20577"/>
          <ac:spMkLst>
            <pc:docMk/>
            <pc:sldMk cId="4174505542" sldId="1188"/>
            <ac:spMk id="5" creationId="{C2D28652-0338-4F61-98F9-5B26337E53A5}"/>
          </ac:spMkLst>
        </pc:spChg>
      </pc:sldChg>
      <pc:sldChg chg="delSp modSp">
        <pc:chgData name="Marchewka, Lukasz (Nokia - PL/Krakow)" userId="d1ea0da8-3162-4822-a0fc-de2083c021fa" providerId="ADAL" clId="{0328AFE5-BFD6-46C4-9C5F-F8C5F3F80560}" dt="2019-02-27T19:10:12.374" v="1755" actId="478"/>
        <pc:sldMkLst>
          <pc:docMk/>
          <pc:sldMk cId="3182514991" sldId="1189"/>
        </pc:sldMkLst>
        <pc:spChg chg="del">
          <ac:chgData name="Marchewka, Lukasz (Nokia - PL/Krakow)" userId="d1ea0da8-3162-4822-a0fc-de2083c021fa" providerId="ADAL" clId="{0328AFE5-BFD6-46C4-9C5F-F8C5F3F80560}" dt="2019-02-27T19:10:12.374" v="1755" actId="478"/>
          <ac:spMkLst>
            <pc:docMk/>
            <pc:sldMk cId="3182514991" sldId="1189"/>
            <ac:spMk id="2" creationId="{86FB1387-A60A-4327-92FF-9579A57C1FC1}"/>
          </ac:spMkLst>
        </pc:spChg>
        <pc:spChg chg="mod">
          <ac:chgData name="Marchewka, Lukasz (Nokia - PL/Krakow)" userId="d1ea0da8-3162-4822-a0fc-de2083c021fa" providerId="ADAL" clId="{0328AFE5-BFD6-46C4-9C5F-F8C5F3F80560}" dt="2019-02-25T08:38:23.362" v="38" actId="20577"/>
          <ac:spMkLst>
            <pc:docMk/>
            <pc:sldMk cId="3182514991" sldId="1189"/>
            <ac:spMk id="4" creationId="{BE9FF795-3EF8-4013-AB23-66D625FE4566}"/>
          </ac:spMkLst>
        </pc:spChg>
        <pc:spChg chg="mod">
          <ac:chgData name="Marchewka, Lukasz (Nokia - PL/Krakow)" userId="d1ea0da8-3162-4822-a0fc-de2083c021fa" providerId="ADAL" clId="{0328AFE5-BFD6-46C4-9C5F-F8C5F3F80560}" dt="2019-02-25T08:52:57.208" v="186"/>
          <ac:spMkLst>
            <pc:docMk/>
            <pc:sldMk cId="3182514991" sldId="1189"/>
            <ac:spMk id="5" creationId="{C2D28652-0338-4F61-98F9-5B26337E53A5}"/>
          </ac:spMkLst>
        </pc:spChg>
      </pc:sldChg>
      <pc:sldChg chg="modSp add del">
        <pc:chgData name="Marchewka, Lukasz (Nokia - PL/Krakow)" userId="d1ea0da8-3162-4822-a0fc-de2083c021fa" providerId="ADAL" clId="{0328AFE5-BFD6-46C4-9C5F-F8C5F3F80560}" dt="2019-02-27T19:11:00.901" v="1789" actId="2696"/>
        <pc:sldMkLst>
          <pc:docMk/>
          <pc:sldMk cId="2762688635" sldId="1214"/>
        </pc:sldMkLst>
        <pc:spChg chg="mod">
          <ac:chgData name="Marchewka, Lukasz (Nokia - PL/Krakow)" userId="d1ea0da8-3162-4822-a0fc-de2083c021fa" providerId="ADAL" clId="{0328AFE5-BFD6-46C4-9C5F-F8C5F3F80560}" dt="2019-02-27T19:10:56.052" v="1787"/>
          <ac:spMkLst>
            <pc:docMk/>
            <pc:sldMk cId="2762688635" sldId="1214"/>
            <ac:spMk id="4" creationId="{BE9FF795-3EF8-4013-AB23-66D625FE4566}"/>
          </ac:spMkLst>
        </pc:spChg>
        <pc:spChg chg="mod">
          <ac:chgData name="Marchewka, Lukasz (Nokia - PL/Krakow)" userId="d1ea0da8-3162-4822-a0fc-de2083c021fa" providerId="ADAL" clId="{0328AFE5-BFD6-46C4-9C5F-F8C5F3F80560}" dt="2019-02-27T19:10:49.242" v="1777"/>
          <ac:spMkLst>
            <pc:docMk/>
            <pc:sldMk cId="2762688635" sldId="1214"/>
            <ac:spMk id="5" creationId="{C2D28652-0338-4F61-98F9-5B26337E53A5}"/>
          </ac:spMkLst>
        </pc:spChg>
      </pc:sldChg>
      <pc:sldChg chg="delSp modSp add ord">
        <pc:chgData name="Marchewka, Lukasz (Nokia - PL/Krakow)" userId="d1ea0da8-3162-4822-a0fc-de2083c021fa" providerId="ADAL" clId="{0328AFE5-BFD6-46C4-9C5F-F8C5F3F80560}" dt="2019-02-27T19:11:09.025" v="1792" actId="478"/>
        <pc:sldMkLst>
          <pc:docMk/>
          <pc:sldMk cId="1784738584" sldId="1215"/>
        </pc:sldMkLst>
        <pc:spChg chg="mod">
          <ac:chgData name="Marchewka, Lukasz (Nokia - PL/Krakow)" userId="d1ea0da8-3162-4822-a0fc-de2083c021fa" providerId="ADAL" clId="{0328AFE5-BFD6-46C4-9C5F-F8C5F3F80560}" dt="2019-02-25T11:02:36.933" v="390" actId="20577"/>
          <ac:spMkLst>
            <pc:docMk/>
            <pc:sldMk cId="1784738584" sldId="1215"/>
            <ac:spMk id="2" creationId="{673AE4A4-F521-4B46-BB77-BDFFF6278B02}"/>
          </ac:spMkLst>
        </pc:spChg>
        <pc:spChg chg="mod">
          <ac:chgData name="Marchewka, Lukasz (Nokia - PL/Krakow)" userId="d1ea0da8-3162-4822-a0fc-de2083c021fa" providerId="ADAL" clId="{0328AFE5-BFD6-46C4-9C5F-F8C5F3F80560}" dt="2019-02-25T11:02:22.962" v="366" actId="6549"/>
          <ac:spMkLst>
            <pc:docMk/>
            <pc:sldMk cId="1784738584" sldId="1215"/>
            <ac:spMk id="3" creationId="{A4E748F3-52F3-4227-86AD-9C50826A6263}"/>
          </ac:spMkLst>
        </pc:spChg>
        <pc:spChg chg="del">
          <ac:chgData name="Marchewka, Lukasz (Nokia - PL/Krakow)" userId="d1ea0da8-3162-4822-a0fc-de2083c021fa" providerId="ADAL" clId="{0328AFE5-BFD6-46C4-9C5F-F8C5F3F80560}" dt="2019-02-27T19:11:09.025" v="1792" actId="478"/>
          <ac:spMkLst>
            <pc:docMk/>
            <pc:sldMk cId="1784738584" sldId="1215"/>
            <ac:spMk id="4" creationId="{8378866F-5820-452E-883A-ECAB295F1E95}"/>
          </ac:spMkLst>
        </pc:spChg>
      </pc:sldChg>
      <pc:sldChg chg="addSp delSp modSp add">
        <pc:chgData name="Marchewka, Lukasz (Nokia - PL/Krakow)" userId="d1ea0da8-3162-4822-a0fc-de2083c021fa" providerId="ADAL" clId="{0328AFE5-BFD6-46C4-9C5F-F8C5F3F80560}" dt="2019-02-27T19:11:03.540" v="1790" actId="478"/>
        <pc:sldMkLst>
          <pc:docMk/>
          <pc:sldMk cId="407778264" sldId="1216"/>
        </pc:sldMkLst>
        <pc:spChg chg="del">
          <ac:chgData name="Marchewka, Lukasz (Nokia - PL/Krakow)" userId="d1ea0da8-3162-4822-a0fc-de2083c021fa" providerId="ADAL" clId="{0328AFE5-BFD6-46C4-9C5F-F8C5F3F80560}" dt="2019-02-27T19:11:03.540" v="1790" actId="478"/>
          <ac:spMkLst>
            <pc:docMk/>
            <pc:sldMk cId="407778264" sldId="1216"/>
            <ac:spMk id="2" creationId="{86FB1387-A60A-4327-92FF-9579A57C1FC1}"/>
          </ac:spMkLst>
        </pc:spChg>
        <pc:spChg chg="mod">
          <ac:chgData name="Marchewka, Lukasz (Nokia - PL/Krakow)" userId="d1ea0da8-3162-4822-a0fc-de2083c021fa" providerId="ADAL" clId="{0328AFE5-BFD6-46C4-9C5F-F8C5F3F80560}" dt="2019-02-25T11:04:37.972" v="398"/>
          <ac:spMkLst>
            <pc:docMk/>
            <pc:sldMk cId="407778264" sldId="1216"/>
            <ac:spMk id="4" creationId="{BE9FF795-3EF8-4013-AB23-66D625FE4566}"/>
          </ac:spMkLst>
        </pc:spChg>
        <pc:spChg chg="mod">
          <ac:chgData name="Marchewka, Lukasz (Nokia - PL/Krakow)" userId="d1ea0da8-3162-4822-a0fc-de2083c021fa" providerId="ADAL" clId="{0328AFE5-BFD6-46C4-9C5F-F8C5F3F80560}" dt="2019-02-25T11:04:49.828" v="401" actId="6549"/>
          <ac:spMkLst>
            <pc:docMk/>
            <pc:sldMk cId="407778264" sldId="1216"/>
            <ac:spMk id="5" creationId="{C2D28652-0338-4F61-98F9-5B26337E53A5}"/>
          </ac:spMkLst>
        </pc:spChg>
        <pc:picChg chg="add mod">
          <ac:chgData name="Marchewka, Lukasz (Nokia - PL/Krakow)" userId="d1ea0da8-3162-4822-a0fc-de2083c021fa" providerId="ADAL" clId="{0328AFE5-BFD6-46C4-9C5F-F8C5F3F80560}" dt="2019-02-27T17:34:54.563" v="1728" actId="1076"/>
          <ac:picMkLst>
            <pc:docMk/>
            <pc:sldMk cId="407778264" sldId="1216"/>
            <ac:picMk id="6" creationId="{FBE9B397-03D1-4E87-8E20-F016003B4A63}"/>
          </ac:picMkLst>
        </pc:picChg>
      </pc:sldChg>
      <pc:sldChg chg="addSp delSp modSp add">
        <pc:chgData name="Marchewka, Lukasz (Nokia - PL/Krakow)" userId="d1ea0da8-3162-4822-a0fc-de2083c021fa" providerId="ADAL" clId="{0328AFE5-BFD6-46C4-9C5F-F8C5F3F80560}" dt="2019-02-27T19:11:06.285" v="1791" actId="478"/>
        <pc:sldMkLst>
          <pc:docMk/>
          <pc:sldMk cId="3193883926" sldId="1217"/>
        </pc:sldMkLst>
        <pc:spChg chg="del">
          <ac:chgData name="Marchewka, Lukasz (Nokia - PL/Krakow)" userId="d1ea0da8-3162-4822-a0fc-de2083c021fa" providerId="ADAL" clId="{0328AFE5-BFD6-46C4-9C5F-F8C5F3F80560}" dt="2019-02-27T19:11:06.285" v="1791" actId="478"/>
          <ac:spMkLst>
            <pc:docMk/>
            <pc:sldMk cId="3193883926" sldId="1217"/>
            <ac:spMk id="2" creationId="{86FB1387-A60A-4327-92FF-9579A57C1FC1}"/>
          </ac:spMkLst>
        </pc:spChg>
        <pc:spChg chg="mod">
          <ac:chgData name="Marchewka, Lukasz (Nokia - PL/Krakow)" userId="d1ea0da8-3162-4822-a0fc-de2083c021fa" providerId="ADAL" clId="{0328AFE5-BFD6-46C4-9C5F-F8C5F3F80560}" dt="2019-02-25T11:06:22.263" v="407"/>
          <ac:spMkLst>
            <pc:docMk/>
            <pc:sldMk cId="3193883926" sldId="1217"/>
            <ac:spMk id="4" creationId="{BE9FF795-3EF8-4013-AB23-66D625FE4566}"/>
          </ac:spMkLst>
        </pc:spChg>
        <pc:picChg chg="del">
          <ac:chgData name="Marchewka, Lukasz (Nokia - PL/Krakow)" userId="d1ea0da8-3162-4822-a0fc-de2083c021fa" providerId="ADAL" clId="{0328AFE5-BFD6-46C4-9C5F-F8C5F3F80560}" dt="2019-02-25T11:06:23.502" v="408" actId="478"/>
          <ac:picMkLst>
            <pc:docMk/>
            <pc:sldMk cId="3193883926" sldId="1217"/>
            <ac:picMk id="6" creationId="{FBE9B397-03D1-4E87-8E20-F016003B4A63}"/>
          </ac:picMkLst>
        </pc:picChg>
        <pc:picChg chg="add">
          <ac:chgData name="Marchewka, Lukasz (Nokia - PL/Krakow)" userId="d1ea0da8-3162-4822-a0fc-de2083c021fa" providerId="ADAL" clId="{0328AFE5-BFD6-46C4-9C5F-F8C5F3F80560}" dt="2019-02-25T11:06:26.256" v="410"/>
          <ac:picMkLst>
            <pc:docMk/>
            <pc:sldMk cId="3193883926" sldId="1217"/>
            <ac:picMk id="7" creationId="{71D1FBA2-4627-42AE-9B39-E9E1AE382FA9}"/>
          </ac:picMkLst>
        </pc:picChg>
      </pc:sldChg>
      <pc:sldChg chg="delSp modSp add ord">
        <pc:chgData name="Marchewka, Lukasz (Nokia - PL/Krakow)" userId="d1ea0da8-3162-4822-a0fc-de2083c021fa" providerId="ADAL" clId="{0328AFE5-BFD6-46C4-9C5F-F8C5F3F80560}" dt="2019-02-27T19:11:14.707" v="1793" actId="478"/>
        <pc:sldMkLst>
          <pc:docMk/>
          <pc:sldMk cId="838623233" sldId="1218"/>
        </pc:sldMkLst>
        <pc:spChg chg="del">
          <ac:chgData name="Marchewka, Lukasz (Nokia - PL/Krakow)" userId="d1ea0da8-3162-4822-a0fc-de2083c021fa" providerId="ADAL" clId="{0328AFE5-BFD6-46C4-9C5F-F8C5F3F80560}" dt="2019-02-27T19:11:14.707" v="1793" actId="478"/>
          <ac:spMkLst>
            <pc:docMk/>
            <pc:sldMk cId="838623233" sldId="1218"/>
            <ac:spMk id="2" creationId="{86FB1387-A60A-4327-92FF-9579A57C1FC1}"/>
          </ac:spMkLst>
        </pc:spChg>
        <pc:spChg chg="mod">
          <ac:chgData name="Marchewka, Lukasz (Nokia - PL/Krakow)" userId="d1ea0da8-3162-4822-a0fc-de2083c021fa" providerId="ADAL" clId="{0328AFE5-BFD6-46C4-9C5F-F8C5F3F80560}" dt="2019-02-25T11:10:42.323" v="422"/>
          <ac:spMkLst>
            <pc:docMk/>
            <pc:sldMk cId="838623233" sldId="1218"/>
            <ac:spMk id="4" creationId="{BE9FF795-3EF8-4013-AB23-66D625FE4566}"/>
          </ac:spMkLst>
        </pc:spChg>
        <pc:spChg chg="mod">
          <ac:chgData name="Marchewka, Lukasz (Nokia - PL/Krakow)" userId="d1ea0da8-3162-4822-a0fc-de2083c021fa" providerId="ADAL" clId="{0328AFE5-BFD6-46C4-9C5F-F8C5F3F80560}" dt="2019-02-27T13:30:55.457" v="1725" actId="20577"/>
          <ac:spMkLst>
            <pc:docMk/>
            <pc:sldMk cId="838623233" sldId="1218"/>
            <ac:spMk id="5" creationId="{C2D28652-0338-4F61-98F9-5B26337E53A5}"/>
          </ac:spMkLst>
        </pc:spChg>
      </pc:sldChg>
      <pc:sldChg chg="addSp delSp modSp add del">
        <pc:chgData name="Marchewka, Lukasz (Nokia - PL/Krakow)" userId="d1ea0da8-3162-4822-a0fc-de2083c021fa" providerId="ADAL" clId="{0328AFE5-BFD6-46C4-9C5F-F8C5F3F80560}" dt="2019-02-27T19:11:34.054" v="1809" actId="2696"/>
        <pc:sldMkLst>
          <pc:docMk/>
          <pc:sldMk cId="683522301" sldId="1219"/>
        </pc:sldMkLst>
        <pc:spChg chg="mod">
          <ac:chgData name="Marchewka, Lukasz (Nokia - PL/Krakow)" userId="d1ea0da8-3162-4822-a0fc-de2083c021fa" providerId="ADAL" clId="{0328AFE5-BFD6-46C4-9C5F-F8C5F3F80560}" dt="2019-02-25T11:15:15.366" v="475"/>
          <ac:spMkLst>
            <pc:docMk/>
            <pc:sldMk cId="683522301" sldId="1219"/>
            <ac:spMk id="4" creationId="{BE9FF795-3EF8-4013-AB23-66D625FE4566}"/>
          </ac:spMkLst>
        </pc:spChg>
        <pc:spChg chg="mod">
          <ac:chgData name="Marchewka, Lukasz (Nokia - PL/Krakow)" userId="d1ea0da8-3162-4822-a0fc-de2083c021fa" providerId="ADAL" clId="{0328AFE5-BFD6-46C4-9C5F-F8C5F3F80560}" dt="2019-02-27T19:11:21.025" v="1795"/>
          <ac:spMkLst>
            <pc:docMk/>
            <pc:sldMk cId="683522301" sldId="1219"/>
            <ac:spMk id="5" creationId="{C2D28652-0338-4F61-98F9-5B26337E53A5}"/>
          </ac:spMkLst>
        </pc:spChg>
        <pc:picChg chg="add del mod">
          <ac:chgData name="Marchewka, Lukasz (Nokia - PL/Krakow)" userId="d1ea0da8-3162-4822-a0fc-de2083c021fa" providerId="ADAL" clId="{0328AFE5-BFD6-46C4-9C5F-F8C5F3F80560}" dt="2019-02-27T19:11:29.183" v="1807"/>
          <ac:picMkLst>
            <pc:docMk/>
            <pc:sldMk cId="683522301" sldId="1219"/>
            <ac:picMk id="6" creationId="{8346D24A-0233-4BA7-81AD-2414E224CCDF}"/>
          </ac:picMkLst>
        </pc:picChg>
      </pc:sldChg>
      <pc:sldChg chg="addSp delSp modSp add del modNotesTx">
        <pc:chgData name="Marchewka, Lukasz (Nokia - PL/Krakow)" userId="d1ea0da8-3162-4822-a0fc-de2083c021fa" providerId="ADAL" clId="{0328AFE5-BFD6-46C4-9C5F-F8C5F3F80560}" dt="2019-02-27T19:12:09.242" v="1819" actId="2696"/>
        <pc:sldMkLst>
          <pc:docMk/>
          <pc:sldMk cId="2601517718" sldId="1220"/>
        </pc:sldMkLst>
        <pc:spChg chg="mod">
          <ac:chgData name="Marchewka, Lukasz (Nokia - PL/Krakow)" userId="d1ea0da8-3162-4822-a0fc-de2083c021fa" providerId="ADAL" clId="{0328AFE5-BFD6-46C4-9C5F-F8C5F3F80560}" dt="2019-02-27T19:12:05.127" v="1817"/>
          <ac:spMkLst>
            <pc:docMk/>
            <pc:sldMk cId="2601517718" sldId="1220"/>
            <ac:spMk id="4" creationId="{BE9FF795-3EF8-4013-AB23-66D625FE4566}"/>
          </ac:spMkLst>
        </pc:spChg>
        <pc:spChg chg="mod">
          <ac:chgData name="Marchewka, Lukasz (Nokia - PL/Krakow)" userId="d1ea0da8-3162-4822-a0fc-de2083c021fa" providerId="ADAL" clId="{0328AFE5-BFD6-46C4-9C5F-F8C5F3F80560}" dt="2019-02-27T19:11:43.343" v="1812"/>
          <ac:spMkLst>
            <pc:docMk/>
            <pc:sldMk cId="2601517718" sldId="1220"/>
            <ac:spMk id="5" creationId="{C2D28652-0338-4F61-98F9-5B26337E53A5}"/>
          </ac:spMkLst>
        </pc:spChg>
        <pc:picChg chg="add del mod">
          <ac:chgData name="Marchewka, Lukasz (Nokia - PL/Krakow)" userId="d1ea0da8-3162-4822-a0fc-de2083c021fa" providerId="ADAL" clId="{0328AFE5-BFD6-46C4-9C5F-F8C5F3F80560}" dt="2019-02-27T19:11:58.854" v="1815"/>
          <ac:picMkLst>
            <pc:docMk/>
            <pc:sldMk cId="2601517718" sldId="1220"/>
            <ac:picMk id="3" creationId="{A9D36D82-E28D-4DCF-948E-30670DCCD7B7}"/>
          </ac:picMkLst>
        </pc:picChg>
        <pc:picChg chg="del">
          <ac:chgData name="Marchewka, Lukasz (Nokia - PL/Krakow)" userId="d1ea0da8-3162-4822-a0fc-de2083c021fa" providerId="ADAL" clId="{0328AFE5-BFD6-46C4-9C5F-F8C5F3F80560}" dt="2019-02-25T11:17:13.613" v="544" actId="478"/>
          <ac:picMkLst>
            <pc:docMk/>
            <pc:sldMk cId="2601517718" sldId="1220"/>
            <ac:picMk id="6" creationId="{8346D24A-0233-4BA7-81AD-2414E224CCDF}"/>
          </ac:picMkLst>
        </pc:picChg>
        <pc:picChg chg="add del mod">
          <ac:chgData name="Marchewka, Lukasz (Nokia - PL/Krakow)" userId="d1ea0da8-3162-4822-a0fc-de2083c021fa" providerId="ADAL" clId="{0328AFE5-BFD6-46C4-9C5F-F8C5F3F80560}" dt="2019-02-27T19:11:58.854" v="1815"/>
          <ac:picMkLst>
            <pc:docMk/>
            <pc:sldMk cId="2601517718" sldId="1220"/>
            <ac:picMk id="7" creationId="{8470CB09-D381-4A2B-9D37-E2EC7C2215DF}"/>
          </ac:picMkLst>
        </pc:picChg>
        <pc:picChg chg="add del mod">
          <ac:chgData name="Marchewka, Lukasz (Nokia - PL/Krakow)" userId="d1ea0da8-3162-4822-a0fc-de2083c021fa" providerId="ADAL" clId="{0328AFE5-BFD6-46C4-9C5F-F8C5F3F80560}" dt="2019-02-25T11:56:15.724" v="791" actId="478"/>
          <ac:picMkLst>
            <pc:docMk/>
            <pc:sldMk cId="2601517718" sldId="1220"/>
            <ac:picMk id="8" creationId="{2553168B-5382-431D-83E5-236CE84065D4}"/>
          </ac:picMkLst>
        </pc:picChg>
        <pc:picChg chg="add del mod">
          <ac:chgData name="Marchewka, Lukasz (Nokia - PL/Krakow)" userId="d1ea0da8-3162-4822-a0fc-de2083c021fa" providerId="ADAL" clId="{0328AFE5-BFD6-46C4-9C5F-F8C5F3F80560}" dt="2019-02-27T19:11:58.854" v="1815"/>
          <ac:picMkLst>
            <pc:docMk/>
            <pc:sldMk cId="2601517718" sldId="1220"/>
            <ac:picMk id="9" creationId="{E9129E46-7D53-4D5C-8172-A0A8A4A24377}"/>
          </ac:picMkLst>
        </pc:picChg>
        <pc:picChg chg="add del">
          <ac:chgData name="Marchewka, Lukasz (Nokia - PL/Krakow)" userId="d1ea0da8-3162-4822-a0fc-de2083c021fa" providerId="ADAL" clId="{0328AFE5-BFD6-46C4-9C5F-F8C5F3F80560}" dt="2019-02-25T11:39:19.125" v="790"/>
          <ac:picMkLst>
            <pc:docMk/>
            <pc:sldMk cId="2601517718" sldId="1220"/>
            <ac:picMk id="10" creationId="{DBB3D1D0-C112-4C1F-972F-DD440C446B0D}"/>
          </ac:picMkLst>
        </pc:picChg>
      </pc:sldChg>
      <pc:sldChg chg="addSp delSp modSp add del">
        <pc:chgData name="Marchewka, Lukasz (Nokia - PL/Krakow)" userId="d1ea0da8-3162-4822-a0fc-de2083c021fa" providerId="ADAL" clId="{0328AFE5-BFD6-46C4-9C5F-F8C5F3F80560}" dt="2019-02-27T19:12:45.302" v="1831" actId="2696"/>
        <pc:sldMkLst>
          <pc:docMk/>
          <pc:sldMk cId="1190703449" sldId="1221"/>
        </pc:sldMkLst>
        <pc:spChg chg="mod">
          <ac:chgData name="Marchewka, Lukasz (Nokia - PL/Krakow)" userId="d1ea0da8-3162-4822-a0fc-de2083c021fa" providerId="ADAL" clId="{0328AFE5-BFD6-46C4-9C5F-F8C5F3F80560}" dt="2019-02-27T19:12:19.248" v="1822" actId="27636"/>
          <ac:spMkLst>
            <pc:docMk/>
            <pc:sldMk cId="1190703449" sldId="1221"/>
            <ac:spMk id="5" creationId="{C2D28652-0338-4F61-98F9-5B26337E53A5}"/>
          </ac:spMkLst>
        </pc:spChg>
        <pc:picChg chg="del">
          <ac:chgData name="Marchewka, Lukasz (Nokia - PL/Krakow)" userId="d1ea0da8-3162-4822-a0fc-de2083c021fa" providerId="ADAL" clId="{0328AFE5-BFD6-46C4-9C5F-F8C5F3F80560}" dt="2019-02-25T11:58:08.325" v="813" actId="478"/>
          <ac:picMkLst>
            <pc:docMk/>
            <pc:sldMk cId="1190703449" sldId="1221"/>
            <ac:picMk id="3" creationId="{A9D36D82-E28D-4DCF-948E-30670DCCD7B7}"/>
          </ac:picMkLst>
        </pc:picChg>
        <pc:picChg chg="del mod">
          <ac:chgData name="Marchewka, Lukasz (Nokia - PL/Krakow)" userId="d1ea0da8-3162-4822-a0fc-de2083c021fa" providerId="ADAL" clId="{0328AFE5-BFD6-46C4-9C5F-F8C5F3F80560}" dt="2019-02-25T11:58:07.014" v="811" actId="478"/>
          <ac:picMkLst>
            <pc:docMk/>
            <pc:sldMk cId="1190703449" sldId="1221"/>
            <ac:picMk id="7" creationId="{8470CB09-D381-4A2B-9D37-E2EC7C2215DF}"/>
          </ac:picMkLst>
        </pc:picChg>
        <pc:picChg chg="add del mod">
          <ac:chgData name="Marchewka, Lukasz (Nokia - PL/Krakow)" userId="d1ea0da8-3162-4822-a0fc-de2083c021fa" providerId="ADAL" clId="{0328AFE5-BFD6-46C4-9C5F-F8C5F3F80560}" dt="2019-02-27T19:12:35.822" v="1828"/>
          <ac:picMkLst>
            <pc:docMk/>
            <pc:sldMk cId="1190703449" sldId="1221"/>
            <ac:picMk id="8" creationId="{88F30E2D-5359-42F9-83FF-0A05AB392C08}"/>
          </ac:picMkLst>
        </pc:picChg>
        <pc:picChg chg="del">
          <ac:chgData name="Marchewka, Lukasz (Nokia - PL/Krakow)" userId="d1ea0da8-3162-4822-a0fc-de2083c021fa" providerId="ADAL" clId="{0328AFE5-BFD6-46C4-9C5F-F8C5F3F80560}" dt="2019-02-25T11:58:07.531" v="812" actId="478"/>
          <ac:picMkLst>
            <pc:docMk/>
            <pc:sldMk cId="1190703449" sldId="1221"/>
            <ac:picMk id="9" creationId="{E9129E46-7D53-4D5C-8172-A0A8A4A24377}"/>
          </ac:picMkLst>
        </pc:picChg>
        <pc:picChg chg="add del mod">
          <ac:chgData name="Marchewka, Lukasz (Nokia - PL/Krakow)" userId="d1ea0da8-3162-4822-a0fc-de2083c021fa" providerId="ADAL" clId="{0328AFE5-BFD6-46C4-9C5F-F8C5F3F80560}" dt="2019-02-27T19:12:35.822" v="1828"/>
          <ac:picMkLst>
            <pc:docMk/>
            <pc:sldMk cId="1190703449" sldId="1221"/>
            <ac:picMk id="10" creationId="{29AD4202-F9E2-4DE0-986D-D02812027C79}"/>
          </ac:picMkLst>
        </pc:picChg>
      </pc:sldChg>
      <pc:sldChg chg="delSp modSp add">
        <pc:chgData name="Marchewka, Lukasz (Nokia - PL/Krakow)" userId="d1ea0da8-3162-4822-a0fc-de2083c021fa" providerId="ADAL" clId="{0328AFE5-BFD6-46C4-9C5F-F8C5F3F80560}" dt="2019-02-27T19:12:49.131" v="1832" actId="478"/>
        <pc:sldMkLst>
          <pc:docMk/>
          <pc:sldMk cId="725411187" sldId="1222"/>
        </pc:sldMkLst>
        <pc:spChg chg="mod">
          <ac:chgData name="Marchewka, Lukasz (Nokia - PL/Krakow)" userId="d1ea0da8-3162-4822-a0fc-de2083c021fa" providerId="ADAL" clId="{0328AFE5-BFD6-46C4-9C5F-F8C5F3F80560}" dt="2019-02-25T12:24:59.018" v="1040"/>
          <ac:spMkLst>
            <pc:docMk/>
            <pc:sldMk cId="725411187" sldId="1222"/>
            <ac:spMk id="2" creationId="{673AE4A4-F521-4B46-BB77-BDFFF6278B02}"/>
          </ac:spMkLst>
        </pc:spChg>
        <pc:spChg chg="del">
          <ac:chgData name="Marchewka, Lukasz (Nokia - PL/Krakow)" userId="d1ea0da8-3162-4822-a0fc-de2083c021fa" providerId="ADAL" clId="{0328AFE5-BFD6-46C4-9C5F-F8C5F3F80560}" dt="2019-02-27T19:12:49.131" v="1832" actId="478"/>
          <ac:spMkLst>
            <pc:docMk/>
            <pc:sldMk cId="725411187" sldId="1222"/>
            <ac:spMk id="4" creationId="{8378866F-5820-452E-883A-ECAB295F1E95}"/>
          </ac:spMkLst>
        </pc:spChg>
      </pc:sldChg>
      <pc:sldChg chg="addSp delSp modSp add del">
        <pc:chgData name="Marchewka, Lukasz (Nokia - PL/Krakow)" userId="d1ea0da8-3162-4822-a0fc-de2083c021fa" providerId="ADAL" clId="{0328AFE5-BFD6-46C4-9C5F-F8C5F3F80560}" dt="2019-02-27T19:13:21.917" v="1844" actId="2696"/>
        <pc:sldMkLst>
          <pc:docMk/>
          <pc:sldMk cId="2015286413" sldId="1223"/>
        </pc:sldMkLst>
        <pc:spChg chg="mod">
          <ac:chgData name="Marchewka, Lukasz (Nokia - PL/Krakow)" userId="d1ea0da8-3162-4822-a0fc-de2083c021fa" providerId="ADAL" clId="{0328AFE5-BFD6-46C4-9C5F-F8C5F3F80560}" dt="2019-02-27T19:13:17.462" v="1842"/>
          <ac:spMkLst>
            <pc:docMk/>
            <pc:sldMk cId="2015286413" sldId="1223"/>
            <ac:spMk id="4" creationId="{BE9FF795-3EF8-4013-AB23-66D625FE4566}"/>
          </ac:spMkLst>
        </pc:spChg>
        <pc:spChg chg="mod">
          <ac:chgData name="Marchewka, Lukasz (Nokia - PL/Krakow)" userId="d1ea0da8-3162-4822-a0fc-de2083c021fa" providerId="ADAL" clId="{0328AFE5-BFD6-46C4-9C5F-F8C5F3F80560}" dt="2019-02-27T19:13:13.146" v="1840"/>
          <ac:spMkLst>
            <pc:docMk/>
            <pc:sldMk cId="2015286413" sldId="1223"/>
            <ac:spMk id="5" creationId="{C2D28652-0338-4F61-98F9-5B26337E53A5}"/>
          </ac:spMkLst>
        </pc:spChg>
        <pc:picChg chg="add del mod">
          <ac:chgData name="Marchewka, Lukasz (Nokia - PL/Krakow)" userId="d1ea0da8-3162-4822-a0fc-de2083c021fa" providerId="ADAL" clId="{0328AFE5-BFD6-46C4-9C5F-F8C5F3F80560}" dt="2019-02-25T12:45:45.302" v="1086" actId="478"/>
          <ac:picMkLst>
            <pc:docMk/>
            <pc:sldMk cId="2015286413" sldId="1223"/>
            <ac:picMk id="7" creationId="{BAE46AAE-4AF0-4ECA-85BE-DF14CD63A23C}"/>
          </ac:picMkLst>
        </pc:picChg>
        <pc:picChg chg="del">
          <ac:chgData name="Marchewka, Lukasz (Nokia - PL/Krakow)" userId="d1ea0da8-3162-4822-a0fc-de2083c021fa" providerId="ADAL" clId="{0328AFE5-BFD6-46C4-9C5F-F8C5F3F80560}" dt="2019-02-25T12:25:31.997" v="1048" actId="478"/>
          <ac:picMkLst>
            <pc:docMk/>
            <pc:sldMk cId="2015286413" sldId="1223"/>
            <ac:picMk id="8" creationId="{88F30E2D-5359-42F9-83FF-0A05AB392C08}"/>
          </ac:picMkLst>
        </pc:picChg>
        <pc:picChg chg="add del mod">
          <ac:chgData name="Marchewka, Lukasz (Nokia - PL/Krakow)" userId="d1ea0da8-3162-4822-a0fc-de2083c021fa" providerId="ADAL" clId="{0328AFE5-BFD6-46C4-9C5F-F8C5F3F80560}" dt="2019-02-27T19:13:09.118" v="1838"/>
          <ac:picMkLst>
            <pc:docMk/>
            <pc:sldMk cId="2015286413" sldId="1223"/>
            <ac:picMk id="9" creationId="{119F70C4-63BC-41E4-A10F-A0F6EABE0831}"/>
          </ac:picMkLst>
        </pc:picChg>
        <pc:picChg chg="del">
          <ac:chgData name="Marchewka, Lukasz (Nokia - PL/Krakow)" userId="d1ea0da8-3162-4822-a0fc-de2083c021fa" providerId="ADAL" clId="{0328AFE5-BFD6-46C4-9C5F-F8C5F3F80560}" dt="2019-02-25T12:25:31.477" v="1047" actId="478"/>
          <ac:picMkLst>
            <pc:docMk/>
            <pc:sldMk cId="2015286413" sldId="1223"/>
            <ac:picMk id="10" creationId="{29AD4202-F9E2-4DE0-986D-D02812027C79}"/>
          </ac:picMkLst>
        </pc:picChg>
      </pc:sldChg>
      <pc:sldChg chg="addSp delSp modSp add del">
        <pc:chgData name="Marchewka, Lukasz (Nokia - PL/Krakow)" userId="d1ea0da8-3162-4822-a0fc-de2083c021fa" providerId="ADAL" clId="{0328AFE5-BFD6-46C4-9C5F-F8C5F3F80560}" dt="2019-02-27T19:13:44.457" v="1852" actId="2696"/>
        <pc:sldMkLst>
          <pc:docMk/>
          <pc:sldMk cId="3609888863" sldId="1224"/>
        </pc:sldMkLst>
        <pc:spChg chg="mod">
          <ac:chgData name="Marchewka, Lukasz (Nokia - PL/Krakow)" userId="d1ea0da8-3162-4822-a0fc-de2083c021fa" providerId="ADAL" clId="{0328AFE5-BFD6-46C4-9C5F-F8C5F3F80560}" dt="2019-02-27T19:13:31.371" v="1849"/>
          <ac:spMkLst>
            <pc:docMk/>
            <pc:sldMk cId="3609888863" sldId="1224"/>
            <ac:spMk id="5" creationId="{C2D28652-0338-4F61-98F9-5B26337E53A5}"/>
          </ac:spMkLst>
        </pc:spChg>
        <pc:picChg chg="add del mod">
          <ac:chgData name="Marchewka, Lukasz (Nokia - PL/Krakow)" userId="d1ea0da8-3162-4822-a0fc-de2083c021fa" providerId="ADAL" clId="{0328AFE5-BFD6-46C4-9C5F-F8C5F3F80560}" dt="2019-02-27T19:13:26.424" v="1846"/>
          <ac:picMkLst>
            <pc:docMk/>
            <pc:sldMk cId="3609888863" sldId="1224"/>
            <ac:picMk id="6" creationId="{0687D62E-5CC5-4E8F-9DBE-238A6885AA57}"/>
          </ac:picMkLst>
        </pc:picChg>
        <pc:picChg chg="del mod">
          <ac:chgData name="Marchewka, Lukasz (Nokia - PL/Krakow)" userId="d1ea0da8-3162-4822-a0fc-de2083c021fa" providerId="ADAL" clId="{0328AFE5-BFD6-46C4-9C5F-F8C5F3F80560}" dt="2019-02-25T12:50:19.940" v="1131" actId="478"/>
          <ac:picMkLst>
            <pc:docMk/>
            <pc:sldMk cId="3609888863" sldId="1224"/>
            <ac:picMk id="9" creationId="{119F70C4-63BC-41E4-A10F-A0F6EABE0831}"/>
          </ac:picMkLst>
        </pc:picChg>
      </pc:sldChg>
      <pc:sldChg chg="addSp delSp modSp add del ord">
        <pc:chgData name="Marchewka, Lukasz (Nokia - PL/Krakow)" userId="d1ea0da8-3162-4822-a0fc-de2083c021fa" providerId="ADAL" clId="{0328AFE5-BFD6-46C4-9C5F-F8C5F3F80560}" dt="2019-02-27T19:14:08.952" v="1861" actId="2696"/>
        <pc:sldMkLst>
          <pc:docMk/>
          <pc:sldMk cId="3466300795" sldId="1225"/>
        </pc:sldMkLst>
        <pc:spChg chg="mod">
          <ac:chgData name="Marchewka, Lukasz (Nokia - PL/Krakow)" userId="d1ea0da8-3162-4822-a0fc-de2083c021fa" providerId="ADAL" clId="{0328AFE5-BFD6-46C4-9C5F-F8C5F3F80560}" dt="2019-02-27T19:13:51.242" v="1854"/>
          <ac:spMkLst>
            <pc:docMk/>
            <pc:sldMk cId="3466300795" sldId="1225"/>
            <ac:spMk id="4" creationId="{BE9FF795-3EF8-4013-AB23-66D625FE4566}"/>
          </ac:spMkLst>
        </pc:spChg>
        <pc:spChg chg="mod">
          <ac:chgData name="Marchewka, Lukasz (Nokia - PL/Krakow)" userId="d1ea0da8-3162-4822-a0fc-de2083c021fa" providerId="ADAL" clId="{0328AFE5-BFD6-46C4-9C5F-F8C5F3F80560}" dt="2019-02-27T19:13:57.956" v="1856"/>
          <ac:spMkLst>
            <pc:docMk/>
            <pc:sldMk cId="3466300795" sldId="1225"/>
            <ac:spMk id="5" creationId="{C2D28652-0338-4F61-98F9-5B26337E53A5}"/>
          </ac:spMkLst>
        </pc:spChg>
        <pc:picChg chg="add del mod">
          <ac:chgData name="Marchewka, Lukasz (Nokia - PL/Krakow)" userId="d1ea0da8-3162-4822-a0fc-de2083c021fa" providerId="ADAL" clId="{0328AFE5-BFD6-46C4-9C5F-F8C5F3F80560}" dt="2019-02-27T19:14:03.708" v="1858"/>
          <ac:picMkLst>
            <pc:docMk/>
            <pc:sldMk cId="3466300795" sldId="1225"/>
            <ac:picMk id="6" creationId="{C296641B-62A6-4185-B404-CCE5F4681DD6}"/>
          </ac:picMkLst>
        </pc:picChg>
        <pc:picChg chg="del">
          <ac:chgData name="Marchewka, Lukasz (Nokia - PL/Krakow)" userId="d1ea0da8-3162-4822-a0fc-de2083c021fa" providerId="ADAL" clId="{0328AFE5-BFD6-46C4-9C5F-F8C5F3F80560}" dt="2019-02-25T12:53:13.915" v="1178" actId="478"/>
          <ac:picMkLst>
            <pc:docMk/>
            <pc:sldMk cId="3466300795" sldId="1225"/>
            <ac:picMk id="9" creationId="{119F70C4-63BC-41E4-A10F-A0F6EABE0831}"/>
          </ac:picMkLst>
        </pc:picChg>
      </pc:sldChg>
      <pc:sldChg chg="addSp delSp modSp add">
        <pc:chgData name="Marchewka, Lukasz (Nokia - PL/Krakow)" userId="d1ea0da8-3162-4822-a0fc-de2083c021fa" providerId="ADAL" clId="{0328AFE5-BFD6-46C4-9C5F-F8C5F3F80560}" dt="2019-02-27T19:14:12.128" v="1862" actId="478"/>
        <pc:sldMkLst>
          <pc:docMk/>
          <pc:sldMk cId="1425480837" sldId="1226"/>
        </pc:sldMkLst>
        <pc:spChg chg="del">
          <ac:chgData name="Marchewka, Lukasz (Nokia - PL/Krakow)" userId="d1ea0da8-3162-4822-a0fc-de2083c021fa" providerId="ADAL" clId="{0328AFE5-BFD6-46C4-9C5F-F8C5F3F80560}" dt="2019-02-27T19:14:12.128" v="1862" actId="478"/>
          <ac:spMkLst>
            <pc:docMk/>
            <pc:sldMk cId="1425480837" sldId="1226"/>
            <ac:spMk id="2" creationId="{86FB1387-A60A-4327-92FF-9579A57C1FC1}"/>
          </ac:spMkLst>
        </pc:spChg>
        <pc:spChg chg="mod">
          <ac:chgData name="Marchewka, Lukasz (Nokia - PL/Krakow)" userId="d1ea0da8-3162-4822-a0fc-de2083c021fa" providerId="ADAL" clId="{0328AFE5-BFD6-46C4-9C5F-F8C5F3F80560}" dt="2019-02-25T13:26:15.036" v="1463" actId="20577"/>
          <ac:spMkLst>
            <pc:docMk/>
            <pc:sldMk cId="1425480837" sldId="1226"/>
            <ac:spMk id="4" creationId="{BE9FF795-3EF8-4013-AB23-66D625FE4566}"/>
          </ac:spMkLst>
        </pc:spChg>
        <pc:spChg chg="mod">
          <ac:chgData name="Marchewka, Lukasz (Nokia - PL/Krakow)" userId="d1ea0da8-3162-4822-a0fc-de2083c021fa" providerId="ADAL" clId="{0328AFE5-BFD6-46C4-9C5F-F8C5F3F80560}" dt="2019-02-25T13:21:32.807" v="1393" actId="20577"/>
          <ac:spMkLst>
            <pc:docMk/>
            <pc:sldMk cId="1425480837" sldId="1226"/>
            <ac:spMk id="5" creationId="{C2D28652-0338-4F61-98F9-5B26337E53A5}"/>
          </ac:spMkLst>
        </pc:spChg>
        <pc:picChg chg="add mod">
          <ac:chgData name="Marchewka, Lukasz (Nokia - PL/Krakow)" userId="d1ea0da8-3162-4822-a0fc-de2083c021fa" providerId="ADAL" clId="{0328AFE5-BFD6-46C4-9C5F-F8C5F3F80560}" dt="2019-02-27T18:12:36.472" v="1743" actId="14100"/>
          <ac:picMkLst>
            <pc:docMk/>
            <pc:sldMk cId="1425480837" sldId="1226"/>
            <ac:picMk id="6" creationId="{A371D4F2-1B05-4A2F-BDE9-EECA22994C87}"/>
          </ac:picMkLst>
        </pc:picChg>
        <pc:picChg chg="add mod">
          <ac:chgData name="Marchewka, Lukasz (Nokia - PL/Krakow)" userId="d1ea0da8-3162-4822-a0fc-de2083c021fa" providerId="ADAL" clId="{0328AFE5-BFD6-46C4-9C5F-F8C5F3F80560}" dt="2019-02-27T18:12:39.266" v="1744" actId="14100"/>
          <ac:picMkLst>
            <pc:docMk/>
            <pc:sldMk cId="1425480837" sldId="1226"/>
            <ac:picMk id="7" creationId="{DF4F86EC-59AB-49F7-9BD2-6B23FE5D12FE}"/>
          </ac:picMkLst>
        </pc:picChg>
        <pc:picChg chg="add mod">
          <ac:chgData name="Marchewka, Lukasz (Nokia - PL/Krakow)" userId="d1ea0da8-3162-4822-a0fc-de2083c021fa" providerId="ADAL" clId="{0328AFE5-BFD6-46C4-9C5F-F8C5F3F80560}" dt="2019-02-27T18:12:44.686" v="1745" actId="14100"/>
          <ac:picMkLst>
            <pc:docMk/>
            <pc:sldMk cId="1425480837" sldId="1226"/>
            <ac:picMk id="8" creationId="{479408F2-E1E0-4EAC-9DA0-A2089485DE2A}"/>
          </ac:picMkLst>
        </pc:picChg>
      </pc:sldChg>
      <pc:sldChg chg="addSp delSp modSp add del">
        <pc:chgData name="Marchewka, Lukasz (Nokia - PL/Krakow)" userId="d1ea0da8-3162-4822-a0fc-de2083c021fa" providerId="ADAL" clId="{0328AFE5-BFD6-46C4-9C5F-F8C5F3F80560}" dt="2019-02-27T19:14:38.705" v="1872" actId="2696"/>
        <pc:sldMkLst>
          <pc:docMk/>
          <pc:sldMk cId="1909430189" sldId="1228"/>
        </pc:sldMkLst>
        <pc:spChg chg="mod">
          <ac:chgData name="Marchewka, Lukasz (Nokia - PL/Krakow)" userId="d1ea0da8-3162-4822-a0fc-de2083c021fa" providerId="ADAL" clId="{0328AFE5-BFD6-46C4-9C5F-F8C5F3F80560}" dt="2019-02-27T19:14:25.679" v="1867"/>
          <ac:spMkLst>
            <pc:docMk/>
            <pc:sldMk cId="1909430189" sldId="1228"/>
            <ac:spMk id="4" creationId="{BE9FF795-3EF8-4013-AB23-66D625FE4566}"/>
          </ac:spMkLst>
        </pc:spChg>
        <pc:spChg chg="mod">
          <ac:chgData name="Marchewka, Lukasz (Nokia - PL/Krakow)" userId="d1ea0da8-3162-4822-a0fc-de2083c021fa" providerId="ADAL" clId="{0328AFE5-BFD6-46C4-9C5F-F8C5F3F80560}" dt="2019-02-27T19:14:19.800" v="1864"/>
          <ac:spMkLst>
            <pc:docMk/>
            <pc:sldMk cId="1909430189" sldId="1228"/>
            <ac:spMk id="5" creationId="{C2D28652-0338-4F61-98F9-5B26337E53A5}"/>
          </ac:spMkLst>
        </pc:spChg>
        <pc:picChg chg="add del mod">
          <ac:chgData name="Marchewka, Lukasz (Nokia - PL/Krakow)" userId="d1ea0da8-3162-4822-a0fc-de2083c021fa" providerId="ADAL" clId="{0328AFE5-BFD6-46C4-9C5F-F8C5F3F80560}" dt="2019-02-27T19:14:32.278" v="1869"/>
          <ac:picMkLst>
            <pc:docMk/>
            <pc:sldMk cId="1909430189" sldId="1228"/>
            <ac:picMk id="6" creationId="{CDA55850-52E2-4142-A871-629085D08C48}"/>
          </ac:picMkLst>
        </pc:picChg>
        <pc:picChg chg="del">
          <ac:chgData name="Marchewka, Lukasz (Nokia - PL/Krakow)" userId="d1ea0da8-3162-4822-a0fc-de2083c021fa" providerId="ADAL" clId="{0328AFE5-BFD6-46C4-9C5F-F8C5F3F80560}" dt="2019-02-25T13:22:19.297" v="1397" actId="478"/>
          <ac:picMkLst>
            <pc:docMk/>
            <pc:sldMk cId="1909430189" sldId="1228"/>
            <ac:picMk id="9" creationId="{A2AEA3F1-E515-4873-8B5D-37BAC39EB911}"/>
          </ac:picMkLst>
        </pc:picChg>
      </pc:sldChg>
      <pc:sldChg chg="addSp delSp modSp add del">
        <pc:chgData name="Marchewka, Lukasz (Nokia - PL/Krakow)" userId="d1ea0da8-3162-4822-a0fc-de2083c021fa" providerId="ADAL" clId="{0328AFE5-BFD6-46C4-9C5F-F8C5F3F80560}" dt="2019-02-27T19:15:03.572" v="1883" actId="2696"/>
        <pc:sldMkLst>
          <pc:docMk/>
          <pc:sldMk cId="2326327441" sldId="1229"/>
        </pc:sldMkLst>
        <pc:spChg chg="mod">
          <ac:chgData name="Marchewka, Lukasz (Nokia - PL/Krakow)" userId="d1ea0da8-3162-4822-a0fc-de2083c021fa" providerId="ADAL" clId="{0328AFE5-BFD6-46C4-9C5F-F8C5F3F80560}" dt="2019-02-27T19:14:49.124" v="1878"/>
          <ac:spMkLst>
            <pc:docMk/>
            <pc:sldMk cId="2326327441" sldId="1229"/>
            <ac:spMk id="4" creationId="{BE9FF795-3EF8-4013-AB23-66D625FE4566}"/>
          </ac:spMkLst>
        </pc:spChg>
        <pc:spChg chg="mod">
          <ac:chgData name="Marchewka, Lukasz (Nokia - PL/Krakow)" userId="d1ea0da8-3162-4822-a0fc-de2083c021fa" providerId="ADAL" clId="{0328AFE5-BFD6-46C4-9C5F-F8C5F3F80560}" dt="2019-02-27T19:14:44.715" v="1875" actId="27636"/>
          <ac:spMkLst>
            <pc:docMk/>
            <pc:sldMk cId="2326327441" sldId="1229"/>
            <ac:spMk id="5" creationId="{C2D28652-0338-4F61-98F9-5B26337E53A5}"/>
          </ac:spMkLst>
        </pc:spChg>
        <pc:picChg chg="add del mod">
          <ac:chgData name="Marchewka, Lukasz (Nokia - PL/Krakow)" userId="d1ea0da8-3162-4822-a0fc-de2083c021fa" providerId="ADAL" clId="{0328AFE5-BFD6-46C4-9C5F-F8C5F3F80560}" dt="2019-02-27T19:14:57.134" v="1880"/>
          <ac:picMkLst>
            <pc:docMk/>
            <pc:sldMk cId="2326327441" sldId="1229"/>
            <ac:picMk id="3" creationId="{169631B6-5263-4925-804F-C9651D834A23}"/>
          </ac:picMkLst>
        </pc:picChg>
        <pc:picChg chg="del">
          <ac:chgData name="Marchewka, Lukasz (Nokia - PL/Krakow)" userId="d1ea0da8-3162-4822-a0fc-de2083c021fa" providerId="ADAL" clId="{0328AFE5-BFD6-46C4-9C5F-F8C5F3F80560}" dt="2019-02-25T13:31:30.737" v="1601" actId="478"/>
          <ac:picMkLst>
            <pc:docMk/>
            <pc:sldMk cId="2326327441" sldId="1229"/>
            <ac:picMk id="6" creationId="{CDA55850-52E2-4142-A871-629085D08C48}"/>
          </ac:picMkLst>
        </pc:picChg>
        <pc:picChg chg="add del mod">
          <ac:chgData name="Marchewka, Lukasz (Nokia - PL/Krakow)" userId="d1ea0da8-3162-4822-a0fc-de2083c021fa" providerId="ADAL" clId="{0328AFE5-BFD6-46C4-9C5F-F8C5F3F80560}" dt="2019-02-27T19:14:57.134" v="1880"/>
          <ac:picMkLst>
            <pc:docMk/>
            <pc:sldMk cId="2326327441" sldId="1229"/>
            <ac:picMk id="7" creationId="{45A7D99D-BC08-4255-80B5-4F61145D1D00}"/>
          </ac:picMkLst>
        </pc:picChg>
        <pc:picChg chg="add del mod">
          <ac:chgData name="Marchewka, Lukasz (Nokia - PL/Krakow)" userId="d1ea0da8-3162-4822-a0fc-de2083c021fa" providerId="ADAL" clId="{0328AFE5-BFD6-46C4-9C5F-F8C5F3F80560}" dt="2019-02-27T19:14:57.134" v="1880"/>
          <ac:picMkLst>
            <pc:docMk/>
            <pc:sldMk cId="2326327441" sldId="1229"/>
            <ac:picMk id="8" creationId="{E2C43D0A-4EC0-4FFE-951E-89E5C93AA2B9}"/>
          </ac:picMkLst>
        </pc:picChg>
        <pc:picChg chg="add del mod">
          <ac:chgData name="Marchewka, Lukasz (Nokia - PL/Krakow)" userId="d1ea0da8-3162-4822-a0fc-de2083c021fa" providerId="ADAL" clId="{0328AFE5-BFD6-46C4-9C5F-F8C5F3F80560}" dt="2019-02-27T19:14:57.134" v="1880"/>
          <ac:picMkLst>
            <pc:docMk/>
            <pc:sldMk cId="2326327441" sldId="1229"/>
            <ac:picMk id="9" creationId="{AF3A115D-FD29-43E7-AAB0-49F7DC129095}"/>
          </ac:picMkLst>
        </pc:picChg>
      </pc:sldChg>
      <pc:sldChg chg="delSp modSp add del">
        <pc:chgData name="Marchewka, Lukasz (Nokia - PL/Krakow)" userId="d1ea0da8-3162-4822-a0fc-de2083c021fa" providerId="ADAL" clId="{0328AFE5-BFD6-46C4-9C5F-F8C5F3F80560}" dt="2019-02-27T19:15:22.575" v="1894" actId="2696"/>
        <pc:sldMkLst>
          <pc:docMk/>
          <pc:sldMk cId="2696147457" sldId="1230"/>
        </pc:sldMkLst>
        <pc:spChg chg="mod">
          <ac:chgData name="Marchewka, Lukasz (Nokia - PL/Krakow)" userId="d1ea0da8-3162-4822-a0fc-de2083c021fa" providerId="ADAL" clId="{0328AFE5-BFD6-46C4-9C5F-F8C5F3F80560}" dt="2019-02-27T19:15:18.691" v="1892"/>
          <ac:spMkLst>
            <pc:docMk/>
            <pc:sldMk cId="2696147457" sldId="1230"/>
            <ac:spMk id="4" creationId="{BE9FF795-3EF8-4013-AB23-66D625FE4566}"/>
          </ac:spMkLst>
        </pc:spChg>
        <pc:spChg chg="mod">
          <ac:chgData name="Marchewka, Lukasz (Nokia - PL/Krakow)" userId="d1ea0da8-3162-4822-a0fc-de2083c021fa" providerId="ADAL" clId="{0328AFE5-BFD6-46C4-9C5F-F8C5F3F80560}" dt="2019-02-27T19:15:09.040" v="1885"/>
          <ac:spMkLst>
            <pc:docMk/>
            <pc:sldMk cId="2696147457" sldId="1230"/>
            <ac:spMk id="5" creationId="{C2D28652-0338-4F61-98F9-5B26337E53A5}"/>
          </ac:spMkLst>
        </pc:spChg>
        <pc:picChg chg="del">
          <ac:chgData name="Marchewka, Lukasz (Nokia - PL/Krakow)" userId="d1ea0da8-3162-4822-a0fc-de2083c021fa" providerId="ADAL" clId="{0328AFE5-BFD6-46C4-9C5F-F8C5F3F80560}" dt="2019-02-25T13:32:01.511" v="1614" actId="478"/>
          <ac:picMkLst>
            <pc:docMk/>
            <pc:sldMk cId="2696147457" sldId="1230"/>
            <ac:picMk id="7" creationId="{45A7D99D-BC08-4255-80B5-4F61145D1D00}"/>
          </ac:picMkLst>
        </pc:picChg>
        <pc:picChg chg="del">
          <ac:chgData name="Marchewka, Lukasz (Nokia - PL/Krakow)" userId="d1ea0da8-3162-4822-a0fc-de2083c021fa" providerId="ADAL" clId="{0328AFE5-BFD6-46C4-9C5F-F8C5F3F80560}" dt="2019-02-25T13:32:02.671" v="1615" actId="478"/>
          <ac:picMkLst>
            <pc:docMk/>
            <pc:sldMk cId="2696147457" sldId="1230"/>
            <ac:picMk id="8" creationId="{E2C43D0A-4EC0-4FFE-951E-89E5C93AA2B9}"/>
          </ac:picMkLst>
        </pc:picChg>
      </pc:sldChg>
      <pc:sldChg chg="modSp add del">
        <pc:chgData name="Marchewka, Lukasz (Nokia - PL/Krakow)" userId="d1ea0da8-3162-4822-a0fc-de2083c021fa" providerId="ADAL" clId="{0328AFE5-BFD6-46C4-9C5F-F8C5F3F80560}" dt="2019-02-27T19:10:37.601" v="1772" actId="2696"/>
        <pc:sldMkLst>
          <pc:docMk/>
          <pc:sldMk cId="347020427" sldId="1231"/>
        </pc:sldMkLst>
        <pc:spChg chg="mod">
          <ac:chgData name="Marchewka, Lukasz (Nokia - PL/Krakow)" userId="d1ea0da8-3162-4822-a0fc-de2083c021fa" providerId="ADAL" clId="{0328AFE5-BFD6-46C4-9C5F-F8C5F3F80560}" dt="2019-02-27T19:10:31.872" v="1770"/>
          <ac:spMkLst>
            <pc:docMk/>
            <pc:sldMk cId="347020427" sldId="1231"/>
            <ac:spMk id="4" creationId="{BE9FF795-3EF8-4013-AB23-66D625FE4566}"/>
          </ac:spMkLst>
        </pc:spChg>
        <pc:spChg chg="mod">
          <ac:chgData name="Marchewka, Lukasz (Nokia - PL/Krakow)" userId="d1ea0da8-3162-4822-a0fc-de2083c021fa" providerId="ADAL" clId="{0328AFE5-BFD6-46C4-9C5F-F8C5F3F80560}" dt="2019-02-27T19:10:22.033" v="1758"/>
          <ac:spMkLst>
            <pc:docMk/>
            <pc:sldMk cId="347020427" sldId="1231"/>
            <ac:spMk id="5" creationId="{C2D28652-0338-4F61-98F9-5B26337E53A5}"/>
          </ac:spMkLst>
        </pc:spChg>
      </pc:sldChg>
      <pc:sldChg chg="modSp add">
        <pc:chgData name="Marchewka, Lukasz (Nokia - PL/Krakow)" userId="d1ea0da8-3162-4822-a0fc-de2083c021fa" providerId="ADAL" clId="{0328AFE5-BFD6-46C4-9C5F-F8C5F3F80560}" dt="2019-02-27T19:10:35.313" v="1771"/>
        <pc:sldMkLst>
          <pc:docMk/>
          <pc:sldMk cId="1738469112" sldId="1232"/>
        </pc:sldMkLst>
        <pc:spChg chg="mod">
          <ac:chgData name="Marchewka, Lukasz (Nokia - PL/Krakow)" userId="d1ea0da8-3162-4822-a0fc-de2083c021fa" providerId="ADAL" clId="{0328AFE5-BFD6-46C4-9C5F-F8C5F3F80560}" dt="2019-02-27T19:10:35.313" v="1771"/>
          <ac:spMkLst>
            <pc:docMk/>
            <pc:sldMk cId="1738469112" sldId="1232"/>
            <ac:spMk id="4" creationId="{BE9FF795-3EF8-4013-AB23-66D625FE4566}"/>
          </ac:spMkLst>
        </pc:spChg>
        <pc:spChg chg="mod">
          <ac:chgData name="Marchewka, Lukasz (Nokia - PL/Krakow)" userId="d1ea0da8-3162-4822-a0fc-de2083c021fa" providerId="ADAL" clId="{0328AFE5-BFD6-46C4-9C5F-F8C5F3F80560}" dt="2019-02-27T19:10:28.879" v="1769" actId="20577"/>
          <ac:spMkLst>
            <pc:docMk/>
            <pc:sldMk cId="1738469112" sldId="1232"/>
            <ac:spMk id="5" creationId="{C2D28652-0338-4F61-98F9-5B26337E53A5}"/>
          </ac:spMkLst>
        </pc:spChg>
      </pc:sldChg>
      <pc:sldChg chg="add del">
        <pc:chgData name="Marchewka, Lukasz (Nokia - PL/Krakow)" userId="d1ea0da8-3162-4822-a0fc-de2083c021fa" providerId="ADAL" clId="{0328AFE5-BFD6-46C4-9C5F-F8C5F3F80560}" dt="2019-02-27T13:23:58.131" v="1637"/>
        <pc:sldMkLst>
          <pc:docMk/>
          <pc:sldMk cId="3512237464" sldId="1232"/>
        </pc:sldMkLst>
      </pc:sldChg>
      <pc:sldChg chg="modSp add">
        <pc:chgData name="Marchewka, Lukasz (Nokia - PL/Krakow)" userId="d1ea0da8-3162-4822-a0fc-de2083c021fa" providerId="ADAL" clId="{0328AFE5-BFD6-46C4-9C5F-F8C5F3F80560}" dt="2019-02-27T19:10:58.111" v="1788"/>
        <pc:sldMkLst>
          <pc:docMk/>
          <pc:sldMk cId="1596902964" sldId="1233"/>
        </pc:sldMkLst>
        <pc:spChg chg="mod">
          <ac:chgData name="Marchewka, Lukasz (Nokia - PL/Krakow)" userId="d1ea0da8-3162-4822-a0fc-de2083c021fa" providerId="ADAL" clId="{0328AFE5-BFD6-46C4-9C5F-F8C5F3F80560}" dt="2019-02-27T19:10:58.111" v="1788"/>
          <ac:spMkLst>
            <pc:docMk/>
            <pc:sldMk cId="1596902964" sldId="1233"/>
            <ac:spMk id="4" creationId="{BE9FF795-3EF8-4013-AB23-66D625FE4566}"/>
          </ac:spMkLst>
        </pc:spChg>
        <pc:spChg chg="mod">
          <ac:chgData name="Marchewka, Lukasz (Nokia - PL/Krakow)" userId="d1ea0da8-3162-4822-a0fc-de2083c021fa" providerId="ADAL" clId="{0328AFE5-BFD6-46C4-9C5F-F8C5F3F80560}" dt="2019-02-27T19:10:53.863" v="1786" actId="20577"/>
          <ac:spMkLst>
            <pc:docMk/>
            <pc:sldMk cId="1596902964" sldId="1233"/>
            <ac:spMk id="5" creationId="{C2D28652-0338-4F61-98F9-5B26337E53A5}"/>
          </ac:spMkLst>
        </pc:spChg>
      </pc:sldChg>
      <pc:sldChg chg="addSp modSp add">
        <pc:chgData name="Marchewka, Lukasz (Nokia - PL/Krakow)" userId="d1ea0da8-3162-4822-a0fc-de2083c021fa" providerId="ADAL" clId="{0328AFE5-BFD6-46C4-9C5F-F8C5F3F80560}" dt="2019-02-28T12:00:57.333" v="1907" actId="20577"/>
        <pc:sldMkLst>
          <pc:docMk/>
          <pc:sldMk cId="3340018424" sldId="1234"/>
        </pc:sldMkLst>
        <pc:spChg chg="mod">
          <ac:chgData name="Marchewka, Lukasz (Nokia - PL/Krakow)" userId="d1ea0da8-3162-4822-a0fc-de2083c021fa" providerId="ADAL" clId="{0328AFE5-BFD6-46C4-9C5F-F8C5F3F80560}" dt="2019-02-28T12:00:46.491" v="1897" actId="1076"/>
          <ac:spMkLst>
            <pc:docMk/>
            <pc:sldMk cId="3340018424" sldId="1234"/>
            <ac:spMk id="4" creationId="{BE9FF795-3EF8-4013-AB23-66D625FE4566}"/>
          </ac:spMkLst>
        </pc:spChg>
        <pc:spChg chg="mod">
          <ac:chgData name="Marchewka, Lukasz (Nokia - PL/Krakow)" userId="d1ea0da8-3162-4822-a0fc-de2083c021fa" providerId="ADAL" clId="{0328AFE5-BFD6-46C4-9C5F-F8C5F3F80560}" dt="2019-02-28T12:00:57.333" v="1907" actId="20577"/>
          <ac:spMkLst>
            <pc:docMk/>
            <pc:sldMk cId="3340018424" sldId="1234"/>
            <ac:spMk id="5" creationId="{C2D28652-0338-4F61-98F9-5B26337E53A5}"/>
          </ac:spMkLst>
        </pc:spChg>
        <pc:picChg chg="add">
          <ac:chgData name="Marchewka, Lukasz (Nokia - PL/Krakow)" userId="d1ea0da8-3162-4822-a0fc-de2083c021fa" providerId="ADAL" clId="{0328AFE5-BFD6-46C4-9C5F-F8C5F3F80560}" dt="2019-02-27T19:11:30.242" v="1808"/>
          <ac:picMkLst>
            <pc:docMk/>
            <pc:sldMk cId="3340018424" sldId="1234"/>
            <ac:picMk id="6" creationId="{535BAC3C-B29E-4046-85C8-6EA7E0052CB1}"/>
          </ac:picMkLst>
        </pc:picChg>
      </pc:sldChg>
      <pc:sldChg chg="addSp delSp modSp add">
        <pc:chgData name="Marchewka, Lukasz (Nokia - PL/Krakow)" userId="d1ea0da8-3162-4822-a0fc-de2083c021fa" providerId="ADAL" clId="{0328AFE5-BFD6-46C4-9C5F-F8C5F3F80560}" dt="2019-02-28T12:03:29.915" v="1909" actId="1076"/>
        <pc:sldMkLst>
          <pc:docMk/>
          <pc:sldMk cId="3373433729" sldId="1235"/>
        </pc:sldMkLst>
        <pc:spChg chg="mod">
          <ac:chgData name="Marchewka, Lukasz (Nokia - PL/Krakow)" userId="d1ea0da8-3162-4822-a0fc-de2083c021fa" providerId="ADAL" clId="{0328AFE5-BFD6-46C4-9C5F-F8C5F3F80560}" dt="2019-02-27T19:12:07.574" v="1818"/>
          <ac:spMkLst>
            <pc:docMk/>
            <pc:sldMk cId="3373433729" sldId="1235"/>
            <ac:spMk id="4" creationId="{BE9FF795-3EF8-4013-AB23-66D625FE4566}"/>
          </ac:spMkLst>
        </pc:spChg>
        <pc:spChg chg="mod">
          <ac:chgData name="Marchewka, Lukasz (Nokia - PL/Krakow)" userId="d1ea0da8-3162-4822-a0fc-de2083c021fa" providerId="ADAL" clId="{0328AFE5-BFD6-46C4-9C5F-F8C5F3F80560}" dt="2019-02-27T19:11:46.042" v="1813"/>
          <ac:spMkLst>
            <pc:docMk/>
            <pc:sldMk cId="3373433729" sldId="1235"/>
            <ac:spMk id="5" creationId="{C2D28652-0338-4F61-98F9-5B26337E53A5}"/>
          </ac:spMkLst>
        </pc:spChg>
        <pc:picChg chg="del">
          <ac:chgData name="Marchewka, Lukasz (Nokia - PL/Krakow)" userId="d1ea0da8-3162-4822-a0fc-de2083c021fa" providerId="ADAL" clId="{0328AFE5-BFD6-46C4-9C5F-F8C5F3F80560}" dt="2019-02-27T19:11:53.809" v="1814" actId="478"/>
          <ac:picMkLst>
            <pc:docMk/>
            <pc:sldMk cId="3373433729" sldId="1235"/>
            <ac:picMk id="6" creationId="{535BAC3C-B29E-4046-85C8-6EA7E0052CB1}"/>
          </ac:picMkLst>
        </pc:picChg>
        <pc:picChg chg="add">
          <ac:chgData name="Marchewka, Lukasz (Nokia - PL/Krakow)" userId="d1ea0da8-3162-4822-a0fc-de2083c021fa" providerId="ADAL" clId="{0328AFE5-BFD6-46C4-9C5F-F8C5F3F80560}" dt="2019-02-27T19:12:00.431" v="1816"/>
          <ac:picMkLst>
            <pc:docMk/>
            <pc:sldMk cId="3373433729" sldId="1235"/>
            <ac:picMk id="7" creationId="{9E3B2D5A-B4A3-4C8E-8B91-45CAB34E032D}"/>
          </ac:picMkLst>
        </pc:picChg>
        <pc:picChg chg="add mod">
          <ac:chgData name="Marchewka, Lukasz (Nokia - PL/Krakow)" userId="d1ea0da8-3162-4822-a0fc-de2083c021fa" providerId="ADAL" clId="{0328AFE5-BFD6-46C4-9C5F-F8C5F3F80560}" dt="2019-02-28T12:03:29.915" v="1909" actId="1076"/>
          <ac:picMkLst>
            <pc:docMk/>
            <pc:sldMk cId="3373433729" sldId="1235"/>
            <ac:picMk id="8" creationId="{BEABEABD-F79B-4DB6-B7B4-2B095166F21E}"/>
          </ac:picMkLst>
        </pc:picChg>
        <pc:picChg chg="add">
          <ac:chgData name="Marchewka, Lukasz (Nokia - PL/Krakow)" userId="d1ea0da8-3162-4822-a0fc-de2083c021fa" providerId="ADAL" clId="{0328AFE5-BFD6-46C4-9C5F-F8C5F3F80560}" dt="2019-02-27T19:12:00.431" v="1816"/>
          <ac:picMkLst>
            <pc:docMk/>
            <pc:sldMk cId="3373433729" sldId="1235"/>
            <ac:picMk id="9" creationId="{FB797A7B-6B09-4ECE-8507-7AACB51F3DB9}"/>
          </ac:picMkLst>
        </pc:picChg>
      </pc:sldChg>
      <pc:sldChg chg="addSp delSp modSp add">
        <pc:chgData name="Marchewka, Lukasz (Nokia - PL/Krakow)" userId="d1ea0da8-3162-4822-a0fc-de2083c021fa" providerId="ADAL" clId="{0328AFE5-BFD6-46C4-9C5F-F8C5F3F80560}" dt="2019-02-27T19:12:42.436" v="1830" actId="478"/>
        <pc:sldMkLst>
          <pc:docMk/>
          <pc:sldMk cId="372793234" sldId="1236"/>
        </pc:sldMkLst>
        <pc:spChg chg="mod">
          <ac:chgData name="Marchewka, Lukasz (Nokia - PL/Krakow)" userId="d1ea0da8-3162-4822-a0fc-de2083c021fa" providerId="ADAL" clId="{0328AFE5-BFD6-46C4-9C5F-F8C5F3F80560}" dt="2019-02-27T19:12:27.621" v="1827" actId="5793"/>
          <ac:spMkLst>
            <pc:docMk/>
            <pc:sldMk cId="372793234" sldId="1236"/>
            <ac:spMk id="5" creationId="{C2D28652-0338-4F61-98F9-5B26337E53A5}"/>
          </ac:spMkLst>
        </pc:spChg>
        <pc:picChg chg="del">
          <ac:chgData name="Marchewka, Lukasz (Nokia - PL/Krakow)" userId="d1ea0da8-3162-4822-a0fc-de2083c021fa" providerId="ADAL" clId="{0328AFE5-BFD6-46C4-9C5F-F8C5F3F80560}" dt="2019-02-27T19:12:42.436" v="1830" actId="478"/>
          <ac:picMkLst>
            <pc:docMk/>
            <pc:sldMk cId="372793234" sldId="1236"/>
            <ac:picMk id="7" creationId="{9E3B2D5A-B4A3-4C8E-8B91-45CAB34E032D}"/>
          </ac:picMkLst>
        </pc:picChg>
        <pc:picChg chg="del">
          <ac:chgData name="Marchewka, Lukasz (Nokia - PL/Krakow)" userId="d1ea0da8-3162-4822-a0fc-de2083c021fa" providerId="ADAL" clId="{0328AFE5-BFD6-46C4-9C5F-F8C5F3F80560}" dt="2019-02-27T19:12:42.436" v="1830" actId="478"/>
          <ac:picMkLst>
            <pc:docMk/>
            <pc:sldMk cId="372793234" sldId="1236"/>
            <ac:picMk id="8" creationId="{BEABEABD-F79B-4DB6-B7B4-2B095166F21E}"/>
          </ac:picMkLst>
        </pc:picChg>
        <pc:picChg chg="del">
          <ac:chgData name="Marchewka, Lukasz (Nokia - PL/Krakow)" userId="d1ea0da8-3162-4822-a0fc-de2083c021fa" providerId="ADAL" clId="{0328AFE5-BFD6-46C4-9C5F-F8C5F3F80560}" dt="2019-02-27T19:12:42.436" v="1830" actId="478"/>
          <ac:picMkLst>
            <pc:docMk/>
            <pc:sldMk cId="372793234" sldId="1236"/>
            <ac:picMk id="9" creationId="{FB797A7B-6B09-4ECE-8507-7AACB51F3DB9}"/>
          </ac:picMkLst>
        </pc:picChg>
        <pc:picChg chg="add">
          <ac:chgData name="Marchewka, Lukasz (Nokia - PL/Krakow)" userId="d1ea0da8-3162-4822-a0fc-de2083c021fa" providerId="ADAL" clId="{0328AFE5-BFD6-46C4-9C5F-F8C5F3F80560}" dt="2019-02-27T19:12:39.005" v="1829"/>
          <ac:picMkLst>
            <pc:docMk/>
            <pc:sldMk cId="372793234" sldId="1236"/>
            <ac:picMk id="10" creationId="{517DD2D8-FA66-492B-B229-3A0E62766EEF}"/>
          </ac:picMkLst>
        </pc:picChg>
        <pc:picChg chg="add">
          <ac:chgData name="Marchewka, Lukasz (Nokia - PL/Krakow)" userId="d1ea0da8-3162-4822-a0fc-de2083c021fa" providerId="ADAL" clId="{0328AFE5-BFD6-46C4-9C5F-F8C5F3F80560}" dt="2019-02-27T19:12:39.005" v="1829"/>
          <ac:picMkLst>
            <pc:docMk/>
            <pc:sldMk cId="372793234" sldId="1236"/>
            <ac:picMk id="11" creationId="{5A5AE542-C8AA-4C16-89B7-90C73DB419EE}"/>
          </ac:picMkLst>
        </pc:picChg>
      </pc:sldChg>
      <pc:sldChg chg="addSp delSp modSp add ord">
        <pc:chgData name="Marchewka, Lukasz (Nokia - PL/Krakow)" userId="d1ea0da8-3162-4822-a0fc-de2083c021fa" providerId="ADAL" clId="{0328AFE5-BFD6-46C4-9C5F-F8C5F3F80560}" dt="2019-02-27T19:13:19.199" v="1843"/>
        <pc:sldMkLst>
          <pc:docMk/>
          <pc:sldMk cId="3341920864" sldId="1237"/>
        </pc:sldMkLst>
        <pc:spChg chg="mod">
          <ac:chgData name="Marchewka, Lukasz (Nokia - PL/Krakow)" userId="d1ea0da8-3162-4822-a0fc-de2083c021fa" providerId="ADAL" clId="{0328AFE5-BFD6-46C4-9C5F-F8C5F3F80560}" dt="2019-02-27T19:13:19.199" v="1843"/>
          <ac:spMkLst>
            <pc:docMk/>
            <pc:sldMk cId="3341920864" sldId="1237"/>
            <ac:spMk id="4" creationId="{BE9FF795-3EF8-4013-AB23-66D625FE4566}"/>
          </ac:spMkLst>
        </pc:spChg>
        <pc:spChg chg="mod">
          <ac:chgData name="Marchewka, Lukasz (Nokia - PL/Krakow)" userId="d1ea0da8-3162-4822-a0fc-de2083c021fa" providerId="ADAL" clId="{0328AFE5-BFD6-46C4-9C5F-F8C5F3F80560}" dt="2019-02-27T19:13:14.865" v="1841"/>
          <ac:spMkLst>
            <pc:docMk/>
            <pc:sldMk cId="3341920864" sldId="1237"/>
            <ac:spMk id="5" creationId="{C2D28652-0338-4F61-98F9-5B26337E53A5}"/>
          </ac:spMkLst>
        </pc:spChg>
        <pc:picChg chg="add">
          <ac:chgData name="Marchewka, Lukasz (Nokia - PL/Krakow)" userId="d1ea0da8-3162-4822-a0fc-de2083c021fa" providerId="ADAL" clId="{0328AFE5-BFD6-46C4-9C5F-F8C5F3F80560}" dt="2019-02-27T19:13:10.770" v="1839"/>
          <ac:picMkLst>
            <pc:docMk/>
            <pc:sldMk cId="3341920864" sldId="1237"/>
            <ac:picMk id="6" creationId="{A602356F-55A3-4B3C-9E35-8D84565B6135}"/>
          </ac:picMkLst>
        </pc:picChg>
        <pc:picChg chg="del">
          <ac:chgData name="Marchewka, Lukasz (Nokia - PL/Krakow)" userId="d1ea0da8-3162-4822-a0fc-de2083c021fa" providerId="ADAL" clId="{0328AFE5-BFD6-46C4-9C5F-F8C5F3F80560}" dt="2019-02-27T19:13:04.112" v="1835" actId="478"/>
          <ac:picMkLst>
            <pc:docMk/>
            <pc:sldMk cId="3341920864" sldId="1237"/>
            <ac:picMk id="10" creationId="{517DD2D8-FA66-492B-B229-3A0E62766EEF}"/>
          </ac:picMkLst>
        </pc:picChg>
        <pc:picChg chg="del">
          <ac:chgData name="Marchewka, Lukasz (Nokia - PL/Krakow)" userId="d1ea0da8-3162-4822-a0fc-de2083c021fa" providerId="ADAL" clId="{0328AFE5-BFD6-46C4-9C5F-F8C5F3F80560}" dt="2019-02-27T19:13:04.112" v="1835" actId="478"/>
          <ac:picMkLst>
            <pc:docMk/>
            <pc:sldMk cId="3341920864" sldId="1237"/>
            <ac:picMk id="11" creationId="{5A5AE542-C8AA-4C16-89B7-90C73DB419EE}"/>
          </ac:picMkLst>
        </pc:picChg>
      </pc:sldChg>
      <pc:sldChg chg="addSp delSp modSp add">
        <pc:chgData name="Marchewka, Lukasz (Nokia - PL/Krakow)" userId="d1ea0da8-3162-4822-a0fc-de2083c021fa" providerId="ADAL" clId="{0328AFE5-BFD6-46C4-9C5F-F8C5F3F80560}" dt="2019-02-27T19:13:38.903" v="1851" actId="5793"/>
        <pc:sldMkLst>
          <pc:docMk/>
          <pc:sldMk cId="3076970854" sldId="1238"/>
        </pc:sldMkLst>
        <pc:spChg chg="mod">
          <ac:chgData name="Marchewka, Lukasz (Nokia - PL/Krakow)" userId="d1ea0da8-3162-4822-a0fc-de2083c021fa" providerId="ADAL" clId="{0328AFE5-BFD6-46C4-9C5F-F8C5F3F80560}" dt="2019-02-27T19:13:38.903" v="1851" actId="5793"/>
          <ac:spMkLst>
            <pc:docMk/>
            <pc:sldMk cId="3076970854" sldId="1238"/>
            <ac:spMk id="5" creationId="{C2D28652-0338-4F61-98F9-5B26337E53A5}"/>
          </ac:spMkLst>
        </pc:spChg>
        <pc:picChg chg="del">
          <ac:chgData name="Marchewka, Lukasz (Nokia - PL/Krakow)" userId="d1ea0da8-3162-4822-a0fc-de2083c021fa" providerId="ADAL" clId="{0328AFE5-BFD6-46C4-9C5F-F8C5F3F80560}" dt="2019-02-27T19:13:28.131" v="1847" actId="478"/>
          <ac:picMkLst>
            <pc:docMk/>
            <pc:sldMk cId="3076970854" sldId="1238"/>
            <ac:picMk id="6" creationId="{A602356F-55A3-4B3C-9E35-8D84565B6135}"/>
          </ac:picMkLst>
        </pc:picChg>
        <pc:picChg chg="add">
          <ac:chgData name="Marchewka, Lukasz (Nokia - PL/Krakow)" userId="d1ea0da8-3162-4822-a0fc-de2083c021fa" providerId="ADAL" clId="{0328AFE5-BFD6-46C4-9C5F-F8C5F3F80560}" dt="2019-02-27T19:13:28.485" v="1848"/>
          <ac:picMkLst>
            <pc:docMk/>
            <pc:sldMk cId="3076970854" sldId="1238"/>
            <ac:picMk id="7" creationId="{409C9116-971B-4A7D-9097-A3E509EDD324}"/>
          </ac:picMkLst>
        </pc:picChg>
      </pc:sldChg>
      <pc:sldChg chg="addSp delSp modSp add">
        <pc:chgData name="Marchewka, Lukasz (Nokia - PL/Krakow)" userId="d1ea0da8-3162-4822-a0fc-de2083c021fa" providerId="ADAL" clId="{0328AFE5-BFD6-46C4-9C5F-F8C5F3F80560}" dt="2019-02-27T19:14:06.193" v="1860"/>
        <pc:sldMkLst>
          <pc:docMk/>
          <pc:sldMk cId="710375999" sldId="1239"/>
        </pc:sldMkLst>
        <pc:spChg chg="mod">
          <ac:chgData name="Marchewka, Lukasz (Nokia - PL/Krakow)" userId="d1ea0da8-3162-4822-a0fc-de2083c021fa" providerId="ADAL" clId="{0328AFE5-BFD6-46C4-9C5F-F8C5F3F80560}" dt="2019-02-27T19:13:53.919" v="1855"/>
          <ac:spMkLst>
            <pc:docMk/>
            <pc:sldMk cId="710375999" sldId="1239"/>
            <ac:spMk id="4" creationId="{BE9FF795-3EF8-4013-AB23-66D625FE4566}"/>
          </ac:spMkLst>
        </pc:spChg>
        <pc:spChg chg="mod">
          <ac:chgData name="Marchewka, Lukasz (Nokia - PL/Krakow)" userId="d1ea0da8-3162-4822-a0fc-de2083c021fa" providerId="ADAL" clId="{0328AFE5-BFD6-46C4-9C5F-F8C5F3F80560}" dt="2019-02-27T19:13:59.522" v="1857"/>
          <ac:spMkLst>
            <pc:docMk/>
            <pc:sldMk cId="710375999" sldId="1239"/>
            <ac:spMk id="5" creationId="{C2D28652-0338-4F61-98F9-5B26337E53A5}"/>
          </ac:spMkLst>
        </pc:spChg>
        <pc:picChg chg="add">
          <ac:chgData name="Marchewka, Lukasz (Nokia - PL/Krakow)" userId="d1ea0da8-3162-4822-a0fc-de2083c021fa" providerId="ADAL" clId="{0328AFE5-BFD6-46C4-9C5F-F8C5F3F80560}" dt="2019-02-27T19:14:06.193" v="1860"/>
          <ac:picMkLst>
            <pc:docMk/>
            <pc:sldMk cId="710375999" sldId="1239"/>
            <ac:picMk id="6" creationId="{9CEEEE3C-636D-487A-B77B-5BB27F6B1C63}"/>
          </ac:picMkLst>
        </pc:picChg>
        <pc:picChg chg="del">
          <ac:chgData name="Marchewka, Lukasz (Nokia - PL/Krakow)" userId="d1ea0da8-3162-4822-a0fc-de2083c021fa" providerId="ADAL" clId="{0328AFE5-BFD6-46C4-9C5F-F8C5F3F80560}" dt="2019-02-27T19:14:05.918" v="1859" actId="478"/>
          <ac:picMkLst>
            <pc:docMk/>
            <pc:sldMk cId="710375999" sldId="1239"/>
            <ac:picMk id="7" creationId="{409C9116-971B-4A7D-9097-A3E509EDD324}"/>
          </ac:picMkLst>
        </pc:picChg>
      </pc:sldChg>
      <pc:sldChg chg="addSp delSp modSp add">
        <pc:chgData name="Marchewka, Lukasz (Nokia - PL/Krakow)" userId="d1ea0da8-3162-4822-a0fc-de2083c021fa" providerId="ADAL" clId="{0328AFE5-BFD6-46C4-9C5F-F8C5F3F80560}" dt="2019-02-27T19:14:36.780" v="1871"/>
        <pc:sldMkLst>
          <pc:docMk/>
          <pc:sldMk cId="3596677492" sldId="1240"/>
        </pc:sldMkLst>
        <pc:spChg chg="mod">
          <ac:chgData name="Marchewka, Lukasz (Nokia - PL/Krakow)" userId="d1ea0da8-3162-4822-a0fc-de2083c021fa" providerId="ADAL" clId="{0328AFE5-BFD6-46C4-9C5F-F8C5F3F80560}" dt="2019-02-27T19:14:29.790" v="1868"/>
          <ac:spMkLst>
            <pc:docMk/>
            <pc:sldMk cId="3596677492" sldId="1240"/>
            <ac:spMk id="4" creationId="{BE9FF795-3EF8-4013-AB23-66D625FE4566}"/>
          </ac:spMkLst>
        </pc:spChg>
        <pc:spChg chg="mod">
          <ac:chgData name="Marchewka, Lukasz (Nokia - PL/Krakow)" userId="d1ea0da8-3162-4822-a0fc-de2083c021fa" providerId="ADAL" clId="{0328AFE5-BFD6-46C4-9C5F-F8C5F3F80560}" dt="2019-02-27T19:14:21.765" v="1866" actId="27636"/>
          <ac:spMkLst>
            <pc:docMk/>
            <pc:sldMk cId="3596677492" sldId="1240"/>
            <ac:spMk id="5" creationId="{C2D28652-0338-4F61-98F9-5B26337E53A5}"/>
          </ac:spMkLst>
        </pc:spChg>
        <pc:picChg chg="del">
          <ac:chgData name="Marchewka, Lukasz (Nokia - PL/Krakow)" userId="d1ea0da8-3162-4822-a0fc-de2083c021fa" providerId="ADAL" clId="{0328AFE5-BFD6-46C4-9C5F-F8C5F3F80560}" dt="2019-02-27T19:14:36.415" v="1870" actId="478"/>
          <ac:picMkLst>
            <pc:docMk/>
            <pc:sldMk cId="3596677492" sldId="1240"/>
            <ac:picMk id="6" creationId="{A371D4F2-1B05-4A2F-BDE9-EECA22994C87}"/>
          </ac:picMkLst>
        </pc:picChg>
        <pc:picChg chg="del">
          <ac:chgData name="Marchewka, Lukasz (Nokia - PL/Krakow)" userId="d1ea0da8-3162-4822-a0fc-de2083c021fa" providerId="ADAL" clId="{0328AFE5-BFD6-46C4-9C5F-F8C5F3F80560}" dt="2019-02-27T19:14:36.415" v="1870" actId="478"/>
          <ac:picMkLst>
            <pc:docMk/>
            <pc:sldMk cId="3596677492" sldId="1240"/>
            <ac:picMk id="7" creationId="{DF4F86EC-59AB-49F7-9BD2-6B23FE5D12FE}"/>
          </ac:picMkLst>
        </pc:picChg>
        <pc:picChg chg="del">
          <ac:chgData name="Marchewka, Lukasz (Nokia - PL/Krakow)" userId="d1ea0da8-3162-4822-a0fc-de2083c021fa" providerId="ADAL" clId="{0328AFE5-BFD6-46C4-9C5F-F8C5F3F80560}" dt="2019-02-27T19:14:36.415" v="1870" actId="478"/>
          <ac:picMkLst>
            <pc:docMk/>
            <pc:sldMk cId="3596677492" sldId="1240"/>
            <ac:picMk id="8" creationId="{479408F2-E1E0-4EAC-9DA0-A2089485DE2A}"/>
          </ac:picMkLst>
        </pc:picChg>
        <pc:picChg chg="add">
          <ac:chgData name="Marchewka, Lukasz (Nokia - PL/Krakow)" userId="d1ea0da8-3162-4822-a0fc-de2083c021fa" providerId="ADAL" clId="{0328AFE5-BFD6-46C4-9C5F-F8C5F3F80560}" dt="2019-02-27T19:14:36.780" v="1871"/>
          <ac:picMkLst>
            <pc:docMk/>
            <pc:sldMk cId="3596677492" sldId="1240"/>
            <ac:picMk id="9" creationId="{411AB92F-77D2-4594-8621-CFAC5E64B781}"/>
          </ac:picMkLst>
        </pc:picChg>
      </pc:sldChg>
      <pc:sldChg chg="addSp delSp modSp add">
        <pc:chgData name="Marchewka, Lukasz (Nokia - PL/Krakow)" userId="d1ea0da8-3162-4822-a0fc-de2083c021fa" providerId="ADAL" clId="{0328AFE5-BFD6-46C4-9C5F-F8C5F3F80560}" dt="2019-02-27T19:15:00.359" v="1882" actId="478"/>
        <pc:sldMkLst>
          <pc:docMk/>
          <pc:sldMk cId="1049358259" sldId="1241"/>
        </pc:sldMkLst>
        <pc:spChg chg="mod">
          <ac:chgData name="Marchewka, Lukasz (Nokia - PL/Krakow)" userId="d1ea0da8-3162-4822-a0fc-de2083c021fa" providerId="ADAL" clId="{0328AFE5-BFD6-46C4-9C5F-F8C5F3F80560}" dt="2019-02-27T19:14:51.858" v="1879"/>
          <ac:spMkLst>
            <pc:docMk/>
            <pc:sldMk cId="1049358259" sldId="1241"/>
            <ac:spMk id="4" creationId="{BE9FF795-3EF8-4013-AB23-66D625FE4566}"/>
          </ac:spMkLst>
        </pc:spChg>
        <pc:spChg chg="mod">
          <ac:chgData name="Marchewka, Lukasz (Nokia - PL/Krakow)" userId="d1ea0da8-3162-4822-a0fc-de2083c021fa" providerId="ADAL" clId="{0328AFE5-BFD6-46C4-9C5F-F8C5F3F80560}" dt="2019-02-27T19:14:46.432" v="1877" actId="27636"/>
          <ac:spMkLst>
            <pc:docMk/>
            <pc:sldMk cId="1049358259" sldId="1241"/>
            <ac:spMk id="5" creationId="{C2D28652-0338-4F61-98F9-5B26337E53A5}"/>
          </ac:spMkLst>
        </pc:spChg>
        <pc:picChg chg="add">
          <ac:chgData name="Marchewka, Lukasz (Nokia - PL/Krakow)" userId="d1ea0da8-3162-4822-a0fc-de2083c021fa" providerId="ADAL" clId="{0328AFE5-BFD6-46C4-9C5F-F8C5F3F80560}" dt="2019-02-27T19:14:58.163" v="1881"/>
          <ac:picMkLst>
            <pc:docMk/>
            <pc:sldMk cId="1049358259" sldId="1241"/>
            <ac:picMk id="6" creationId="{CA92A345-803D-4BD2-9E54-E530CF1D23D0}"/>
          </ac:picMkLst>
        </pc:picChg>
        <pc:picChg chg="add">
          <ac:chgData name="Marchewka, Lukasz (Nokia - PL/Krakow)" userId="d1ea0da8-3162-4822-a0fc-de2083c021fa" providerId="ADAL" clId="{0328AFE5-BFD6-46C4-9C5F-F8C5F3F80560}" dt="2019-02-27T19:14:58.163" v="1881"/>
          <ac:picMkLst>
            <pc:docMk/>
            <pc:sldMk cId="1049358259" sldId="1241"/>
            <ac:picMk id="7" creationId="{EFAF96E9-711B-4937-AC23-6F9D60EC7763}"/>
          </ac:picMkLst>
        </pc:picChg>
        <pc:picChg chg="add">
          <ac:chgData name="Marchewka, Lukasz (Nokia - PL/Krakow)" userId="d1ea0da8-3162-4822-a0fc-de2083c021fa" providerId="ADAL" clId="{0328AFE5-BFD6-46C4-9C5F-F8C5F3F80560}" dt="2019-02-27T19:14:58.163" v="1881"/>
          <ac:picMkLst>
            <pc:docMk/>
            <pc:sldMk cId="1049358259" sldId="1241"/>
            <ac:picMk id="8" creationId="{A482228C-CD29-470F-9785-CD1D6EFB67EB}"/>
          </ac:picMkLst>
        </pc:picChg>
        <pc:picChg chg="del">
          <ac:chgData name="Marchewka, Lukasz (Nokia - PL/Krakow)" userId="d1ea0da8-3162-4822-a0fc-de2083c021fa" providerId="ADAL" clId="{0328AFE5-BFD6-46C4-9C5F-F8C5F3F80560}" dt="2019-02-27T19:15:00.359" v="1882" actId="478"/>
          <ac:picMkLst>
            <pc:docMk/>
            <pc:sldMk cId="1049358259" sldId="1241"/>
            <ac:picMk id="9" creationId="{411AB92F-77D2-4594-8621-CFAC5E64B781}"/>
          </ac:picMkLst>
        </pc:picChg>
        <pc:picChg chg="add">
          <ac:chgData name="Marchewka, Lukasz (Nokia - PL/Krakow)" userId="d1ea0da8-3162-4822-a0fc-de2083c021fa" providerId="ADAL" clId="{0328AFE5-BFD6-46C4-9C5F-F8C5F3F80560}" dt="2019-02-27T19:14:58.163" v="1881"/>
          <ac:picMkLst>
            <pc:docMk/>
            <pc:sldMk cId="1049358259" sldId="1241"/>
            <ac:picMk id="10" creationId="{239163F4-3081-49A5-9494-68D877EA9CE3}"/>
          </ac:picMkLst>
        </pc:picChg>
      </pc:sldChg>
      <pc:sldChg chg="delSp modSp add">
        <pc:chgData name="Marchewka, Lukasz (Nokia - PL/Krakow)" userId="d1ea0da8-3162-4822-a0fc-de2083c021fa" providerId="ADAL" clId="{0328AFE5-BFD6-46C4-9C5F-F8C5F3F80560}" dt="2019-02-27T19:15:21.059" v="1893"/>
        <pc:sldMkLst>
          <pc:docMk/>
          <pc:sldMk cId="3978396714" sldId="1242"/>
        </pc:sldMkLst>
        <pc:spChg chg="mod">
          <ac:chgData name="Marchewka, Lukasz (Nokia - PL/Krakow)" userId="d1ea0da8-3162-4822-a0fc-de2083c021fa" providerId="ADAL" clId="{0328AFE5-BFD6-46C4-9C5F-F8C5F3F80560}" dt="2019-02-27T19:15:21.059" v="1893"/>
          <ac:spMkLst>
            <pc:docMk/>
            <pc:sldMk cId="3978396714" sldId="1242"/>
            <ac:spMk id="4" creationId="{BE9FF795-3EF8-4013-AB23-66D625FE4566}"/>
          </ac:spMkLst>
        </pc:spChg>
        <pc:spChg chg="mod">
          <ac:chgData name="Marchewka, Lukasz (Nokia - PL/Krakow)" userId="d1ea0da8-3162-4822-a0fc-de2083c021fa" providerId="ADAL" clId="{0328AFE5-BFD6-46C4-9C5F-F8C5F3F80560}" dt="2019-02-27T19:15:10.656" v="1887" actId="27636"/>
          <ac:spMkLst>
            <pc:docMk/>
            <pc:sldMk cId="3978396714" sldId="1242"/>
            <ac:spMk id="5" creationId="{C2D28652-0338-4F61-98F9-5B26337E53A5}"/>
          </ac:spMkLst>
        </pc:spChg>
        <pc:picChg chg="del">
          <ac:chgData name="Marchewka, Lukasz (Nokia - PL/Krakow)" userId="d1ea0da8-3162-4822-a0fc-de2083c021fa" providerId="ADAL" clId="{0328AFE5-BFD6-46C4-9C5F-F8C5F3F80560}" dt="2019-02-27T19:15:12.960" v="1889" actId="478"/>
          <ac:picMkLst>
            <pc:docMk/>
            <pc:sldMk cId="3978396714" sldId="1242"/>
            <ac:picMk id="6" creationId="{CA92A345-803D-4BD2-9E54-E530CF1D23D0}"/>
          </ac:picMkLst>
        </pc:picChg>
        <pc:picChg chg="del">
          <ac:chgData name="Marchewka, Lukasz (Nokia - PL/Krakow)" userId="d1ea0da8-3162-4822-a0fc-de2083c021fa" providerId="ADAL" clId="{0328AFE5-BFD6-46C4-9C5F-F8C5F3F80560}" dt="2019-02-27T19:15:12.348" v="1888" actId="478"/>
          <ac:picMkLst>
            <pc:docMk/>
            <pc:sldMk cId="3978396714" sldId="1242"/>
            <ac:picMk id="7" creationId="{EFAF96E9-711B-4937-AC23-6F9D60EC7763}"/>
          </ac:picMkLst>
        </pc:picChg>
        <pc:picChg chg="del">
          <ac:chgData name="Marchewka, Lukasz (Nokia - PL/Krakow)" userId="d1ea0da8-3162-4822-a0fc-de2083c021fa" providerId="ADAL" clId="{0328AFE5-BFD6-46C4-9C5F-F8C5F3F80560}" dt="2019-02-27T19:15:14.900" v="1891" actId="478"/>
          <ac:picMkLst>
            <pc:docMk/>
            <pc:sldMk cId="3978396714" sldId="1242"/>
            <ac:picMk id="8" creationId="{A482228C-CD29-470F-9785-CD1D6EFB67EB}"/>
          </ac:picMkLst>
        </pc:picChg>
        <pc:picChg chg="del">
          <ac:chgData name="Marchewka, Lukasz (Nokia - PL/Krakow)" userId="d1ea0da8-3162-4822-a0fc-de2083c021fa" providerId="ADAL" clId="{0328AFE5-BFD6-46C4-9C5F-F8C5F3F80560}" dt="2019-02-27T19:15:13.657" v="1890" actId="478"/>
          <ac:picMkLst>
            <pc:docMk/>
            <pc:sldMk cId="3978396714" sldId="1242"/>
            <ac:picMk id="10" creationId="{239163F4-3081-49A5-9494-68D877EA9CE3}"/>
          </ac:picMkLst>
        </pc:picChg>
      </pc:sldChg>
      <pc:sldMasterChg chg="delSldLayout">
        <pc:chgData name="Marchewka, Lukasz (Nokia - PL/Krakow)" userId="d1ea0da8-3162-4822-a0fc-de2083c021fa" providerId="ADAL" clId="{0328AFE5-BFD6-46C4-9C5F-F8C5F3F80560}" dt="2019-02-25T13:32:03.663" v="1617" actId="2696"/>
        <pc:sldMasterMkLst>
          <pc:docMk/>
          <pc:sldMasterMk cId="2753873327" sldId="2147483712"/>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3831C-DEBA-4A3A-8C36-FD8115E217DA}"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4EF5B-ECC8-43EE-A509-D601DDF42AD0}" type="slidenum">
              <a:rPr lang="en-US" smtClean="0"/>
              <a:t>‹#›</a:t>
            </a:fld>
            <a:endParaRPr lang="en-US"/>
          </a:p>
        </p:txBody>
      </p:sp>
    </p:spTree>
    <p:extLst>
      <p:ext uri="{BB962C8B-B14F-4D97-AF65-F5344CB8AC3E}">
        <p14:creationId xmlns:p14="http://schemas.microsoft.com/office/powerpoint/2010/main" val="211518043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3" Type="http://schemas.openxmlformats.org/officeDocument/2006/relationships/hyperlink" Target="http://www.uml-diagrams.org/uml-core.html#instance-specification-core" TargetMode="External"/><Relationship Id="rId18" Type="http://schemas.openxmlformats.org/officeDocument/2006/relationships/hyperlink" Target="http://www.uml-diagrams.org/package-diagrams.html#package" TargetMode="External"/><Relationship Id="rId26" Type="http://schemas.openxmlformats.org/officeDocument/2006/relationships/hyperlink" Target="http://www.uml-diagrams.org/composite-structure-diagrams.html" TargetMode="External"/><Relationship Id="rId39" Type="http://schemas.openxmlformats.org/officeDocument/2006/relationships/hyperlink" Target="http://www.uml-diagrams.org/component-realization.html" TargetMode="External"/><Relationship Id="rId21" Type="http://schemas.openxmlformats.org/officeDocument/2006/relationships/hyperlink" Target="http://www.uml-diagrams.org/package-diagrams.html#package-import" TargetMode="External"/><Relationship Id="rId34" Type="http://schemas.openxmlformats.org/officeDocument/2006/relationships/hyperlink" Target="http://www.uml-diagrams.org/component-diagrams.html" TargetMode="External"/><Relationship Id="rId42" Type="http://schemas.openxmlformats.org/officeDocument/2006/relationships/hyperlink" Target="http://www.uml-diagrams.org/deployment-diagrams.html#deployment" TargetMode="External"/><Relationship Id="rId47" Type="http://schemas.openxmlformats.org/officeDocument/2006/relationships/hyperlink" Target="http://www.uml-diagrams.org/deployment-diagrams.html#node" TargetMode="External"/><Relationship Id="rId50" Type="http://schemas.openxmlformats.org/officeDocument/2006/relationships/hyperlink" Target="http://www.uml-diagrams.org/deployment-diagrams.html#communication-path" TargetMode="External"/><Relationship Id="rId55" Type="http://schemas.openxmlformats.org/officeDocument/2006/relationships/hyperlink" Target="http://www.uml-diagrams.org/network-architecture-diagrams.html#load-balancer" TargetMode="External"/><Relationship Id="rId63" Type="http://schemas.openxmlformats.org/officeDocument/2006/relationships/hyperlink" Target="http://www.uml-diagrams.org/profile-diagrams.html#extension" TargetMode="External"/><Relationship Id="rId7" Type="http://schemas.openxmlformats.org/officeDocument/2006/relationships/hyperlink" Target="http://www.uml-diagrams.org/constraint.html?context=class-diagrams" TargetMode="External"/><Relationship Id="rId2" Type="http://schemas.openxmlformats.org/officeDocument/2006/relationships/slide" Target="../slides/slide6.xml"/><Relationship Id="rId16" Type="http://schemas.openxmlformats.org/officeDocument/2006/relationships/hyperlink" Target="http://www.uml-diagrams.org/association.html#link" TargetMode="External"/><Relationship Id="rId20" Type="http://schemas.openxmlformats.org/officeDocument/2006/relationships/hyperlink" Target="http://www.uml-diagrams.org/package-diagrams.html#element-import" TargetMode="External"/><Relationship Id="rId29" Type="http://schemas.openxmlformats.org/officeDocument/2006/relationships/hyperlink" Target="http://www.uml-diagrams.org/composite-structure-diagrams/part.html" TargetMode="External"/><Relationship Id="rId41" Type="http://schemas.openxmlformats.org/officeDocument/2006/relationships/hyperlink" Target="http://www.uml-diagrams.org/deployment-diagrams-overview.html" TargetMode="External"/><Relationship Id="rId54" Type="http://schemas.openxmlformats.org/officeDocument/2006/relationships/hyperlink" Target="http://www.uml-diagrams.org/network-architecture-diagrams.html#router" TargetMode="External"/><Relationship Id="rId62" Type="http://schemas.openxmlformats.org/officeDocument/2006/relationships/hyperlink" Target="http://www.uml-diagrams.org/profile-diagrams.html#stereotype" TargetMode="External"/><Relationship Id="rId1" Type="http://schemas.openxmlformats.org/officeDocument/2006/relationships/notesMaster" Target="../notesMasters/notesMaster1.xml"/><Relationship Id="rId6" Type="http://schemas.openxmlformats.org/officeDocument/2006/relationships/hyperlink" Target="http://www.uml-diagrams.org/uml-core.html#feature" TargetMode="External"/><Relationship Id="rId11" Type="http://schemas.openxmlformats.org/officeDocument/2006/relationships/hyperlink" Target="http://www.uml-diagrams.org/class-diagrams-overview.html#object-diagram" TargetMode="External"/><Relationship Id="rId24" Type="http://schemas.openxmlformats.org/officeDocument/2006/relationships/hyperlink" Target="http://www.uml-diagrams.org/multi-layered-application-uml-model-diagram-example.html" TargetMode="External"/><Relationship Id="rId32" Type="http://schemas.openxmlformats.org/officeDocument/2006/relationships/hyperlink" Target="http://www.uml-diagrams.org/dependency.html#usage" TargetMode="External"/><Relationship Id="rId37" Type="http://schemas.openxmlformats.org/officeDocument/2006/relationships/hyperlink" Target="http://www.uml-diagrams.org/component.html#required-interface" TargetMode="External"/><Relationship Id="rId40" Type="http://schemas.openxmlformats.org/officeDocument/2006/relationships/hyperlink" Target="http://www.uml-diagrams.org/deployment-diagrams-overview.html#deployment-manifestation-artifacts" TargetMode="External"/><Relationship Id="rId45" Type="http://schemas.openxmlformats.org/officeDocument/2006/relationships/hyperlink" Target="http://www.uml-diagrams.org/deployment-diagrams-overview.html#specification-level-deployment" TargetMode="External"/><Relationship Id="rId53" Type="http://schemas.openxmlformats.org/officeDocument/2006/relationships/hyperlink" Target="http://www.uml-diagrams.org/network-architecture-diagrams.html#switch" TargetMode="External"/><Relationship Id="rId58" Type="http://schemas.openxmlformats.org/officeDocument/2006/relationships/hyperlink" Target="http://www.uml-diagrams.org/network-architecture-diagrams.html#backbone" TargetMode="External"/><Relationship Id="rId5" Type="http://schemas.openxmlformats.org/officeDocument/2006/relationships/hyperlink" Target="http://www.uml-diagrams.org/interface.html" TargetMode="External"/><Relationship Id="rId15" Type="http://schemas.openxmlformats.org/officeDocument/2006/relationships/hyperlink" Target="http://www.uml-diagrams.org/property.html#slot" TargetMode="External"/><Relationship Id="rId23" Type="http://schemas.openxmlformats.org/officeDocument/2006/relationships/hyperlink" Target="http://www.uml-diagrams.org/package-diagrams-overview.html#model-diagram" TargetMode="External"/><Relationship Id="rId28" Type="http://schemas.openxmlformats.org/officeDocument/2006/relationships/hyperlink" Target="http://www.uml-diagrams.org/composite-structure-diagrams.html#collaboration-use-diagrams" TargetMode="External"/><Relationship Id="rId36" Type="http://schemas.openxmlformats.org/officeDocument/2006/relationships/hyperlink" Target="http://www.uml-diagrams.org/component.html#provided-interface" TargetMode="External"/><Relationship Id="rId49" Type="http://schemas.openxmlformats.org/officeDocument/2006/relationships/hyperlink" Target="http://www.uml-diagrams.org/deployment-diagrams.html#execution-environment" TargetMode="External"/><Relationship Id="rId57" Type="http://schemas.openxmlformats.org/officeDocument/2006/relationships/hyperlink" Target="http://www.uml-diagrams.org/network-architecture-diagrams.html#network-segment" TargetMode="External"/><Relationship Id="rId61" Type="http://schemas.openxmlformats.org/officeDocument/2006/relationships/hyperlink" Target="http://www.uml-diagrams.org/profile-diagrams.html#metaclass" TargetMode="External"/><Relationship Id="rId10" Type="http://schemas.openxmlformats.org/officeDocument/2006/relationships/hyperlink" Target="http://www.uml-diagrams.org/dependency.html" TargetMode="External"/><Relationship Id="rId19" Type="http://schemas.openxmlformats.org/officeDocument/2006/relationships/hyperlink" Target="http://www.uml-diagrams.org/package-diagrams.html#packageable-element" TargetMode="External"/><Relationship Id="rId31" Type="http://schemas.openxmlformats.org/officeDocument/2006/relationships/hyperlink" Target="http://www.uml-diagrams.org/composite-structure-diagrams/connector.html" TargetMode="External"/><Relationship Id="rId44" Type="http://schemas.openxmlformats.org/officeDocument/2006/relationships/hyperlink" Target="http://www.uml-diagrams.org/deployment-diagrams.html#deployment-target" TargetMode="External"/><Relationship Id="rId52" Type="http://schemas.openxmlformats.org/officeDocument/2006/relationships/hyperlink" Target="http://www.uml-diagrams.org/network-architecture-diagrams.html" TargetMode="External"/><Relationship Id="rId60" Type="http://schemas.openxmlformats.org/officeDocument/2006/relationships/hyperlink" Target="http://www.uml-diagrams.org/profile-diagrams.html#profile" TargetMode="External"/><Relationship Id="rId65" Type="http://schemas.openxmlformats.org/officeDocument/2006/relationships/hyperlink" Target="http://www.uml-diagrams.org/profile-diagrams.html#profile-application" TargetMode="External"/><Relationship Id="rId4" Type="http://schemas.openxmlformats.org/officeDocument/2006/relationships/hyperlink" Target="http://www.uml-diagrams.org/class.html" TargetMode="External"/><Relationship Id="rId9" Type="http://schemas.openxmlformats.org/officeDocument/2006/relationships/hyperlink" Target="http://www.uml-diagrams.org/generalization.html?context=class-diagrams" TargetMode="External"/><Relationship Id="rId14" Type="http://schemas.openxmlformats.org/officeDocument/2006/relationships/hyperlink" Target="http://www.uml-diagrams.org/object.html" TargetMode="External"/><Relationship Id="rId22" Type="http://schemas.openxmlformats.org/officeDocument/2006/relationships/hyperlink" Target="http://www.uml-diagrams.org/package-diagrams.html#package-merge" TargetMode="External"/><Relationship Id="rId27" Type="http://schemas.openxmlformats.org/officeDocument/2006/relationships/hyperlink" Target="http://www.uml-diagrams.org/composite-structure-diagrams.html#internal-structure-diagrams" TargetMode="External"/><Relationship Id="rId30" Type="http://schemas.openxmlformats.org/officeDocument/2006/relationships/hyperlink" Target="http://www.uml-diagrams.org/port.html" TargetMode="External"/><Relationship Id="rId35" Type="http://schemas.openxmlformats.org/officeDocument/2006/relationships/hyperlink" Target="http://www.uml-diagrams.org/component.html" TargetMode="External"/><Relationship Id="rId43" Type="http://schemas.openxmlformats.org/officeDocument/2006/relationships/hyperlink" Target="http://www.uml-diagrams.org/deployment-diagrams.html#manifestation" TargetMode="External"/><Relationship Id="rId48" Type="http://schemas.openxmlformats.org/officeDocument/2006/relationships/hyperlink" Target="http://www.uml-diagrams.org/deployment-diagrams.html#device" TargetMode="External"/><Relationship Id="rId56" Type="http://schemas.openxmlformats.org/officeDocument/2006/relationships/hyperlink" Target="http://www.uml-diagrams.org/network-architecture-diagrams.html#firewall" TargetMode="External"/><Relationship Id="rId64" Type="http://schemas.openxmlformats.org/officeDocument/2006/relationships/hyperlink" Target="http://www.uml-diagrams.org/profile-diagrams.html#reference" TargetMode="External"/><Relationship Id="rId8" Type="http://schemas.openxmlformats.org/officeDocument/2006/relationships/hyperlink" Target="http://www.uml-diagrams.org/association.html??context=class-diagrams" TargetMode="External"/><Relationship Id="rId51" Type="http://schemas.openxmlformats.org/officeDocument/2006/relationships/hyperlink" Target="http://www.uml-diagrams.org/deployment-diagrams.html#deployment-spec" TargetMode="External"/><Relationship Id="rId3" Type="http://schemas.openxmlformats.org/officeDocument/2006/relationships/hyperlink" Target="http://www.uml-diagrams.org/class-diagrams-overview.html" TargetMode="External"/><Relationship Id="rId12" Type="http://schemas.openxmlformats.org/officeDocument/2006/relationships/hyperlink" Target="http://www.uml-diagrams.org/references.html#ref-uml-142" TargetMode="External"/><Relationship Id="rId17" Type="http://schemas.openxmlformats.org/officeDocument/2006/relationships/hyperlink" Target="http://www.uml-diagrams.org/package-diagrams-overview.html" TargetMode="External"/><Relationship Id="rId25" Type="http://schemas.openxmlformats.org/officeDocument/2006/relationships/hyperlink" Target="http://www.uml-diagrams.org/package-diagrams/model.html" TargetMode="External"/><Relationship Id="rId33" Type="http://schemas.openxmlformats.org/officeDocument/2006/relationships/hyperlink" Target="http://www.uml-diagrams.org/composite-structure-diagrams.html#collaboration" TargetMode="External"/><Relationship Id="rId38" Type="http://schemas.openxmlformats.org/officeDocument/2006/relationships/hyperlink" Target="http://www.uml-diagrams.org/artifact.html" TargetMode="External"/><Relationship Id="rId46" Type="http://schemas.openxmlformats.org/officeDocument/2006/relationships/hyperlink" Target="http://www.uml-diagrams.org/deployment-diagrams-overview.html#instance-level-deployment" TargetMode="External"/><Relationship Id="rId59" Type="http://schemas.openxmlformats.org/officeDocument/2006/relationships/hyperlink" Target="http://www.uml-diagrams.org/profile-diagrams.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1</a:t>
            </a:fld>
            <a:endParaRPr lang="en-US"/>
          </a:p>
        </p:txBody>
      </p:sp>
    </p:spTree>
    <p:extLst>
      <p:ext uri="{BB962C8B-B14F-4D97-AF65-F5344CB8AC3E}">
        <p14:creationId xmlns:p14="http://schemas.microsoft.com/office/powerpoint/2010/main" val="1701500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2400" dirty="0"/>
              <a:t>UML składa się z pewnych elementów graficznych, i słów kluczowych powiązanych ze sobą w diagramy, które pokazują modele rzeczywistości </a:t>
            </a:r>
          </a:p>
          <a:p>
            <a:r>
              <a:rPr lang="pl-PL" sz="2400" dirty="0"/>
              <a:t>Diagram to uproszczona reprezentacja graficzna pewnych pomysłów, idei, </a:t>
            </a:r>
            <a:r>
              <a:rPr lang="en-US" sz="2400" dirty="0" err="1"/>
              <a:t>konstrukcji</a:t>
            </a:r>
            <a:r>
              <a:rPr lang="en-US" sz="2400" dirty="0"/>
              <a:t>, </a:t>
            </a:r>
            <a:r>
              <a:rPr lang="en-US" sz="2400" dirty="0" err="1"/>
              <a:t>zależności</a:t>
            </a:r>
            <a:r>
              <a:rPr lang="en-US" sz="2400" dirty="0"/>
              <a:t>, </a:t>
            </a:r>
            <a:r>
              <a:rPr lang="en-US" sz="2400" dirty="0" err="1"/>
              <a:t>danych</a:t>
            </a:r>
            <a:r>
              <a:rPr lang="en-US" sz="2400" dirty="0"/>
              <a:t> </a:t>
            </a:r>
            <a:r>
              <a:rPr lang="en-US" sz="2400" dirty="0" err="1"/>
              <a:t>statystycznych</a:t>
            </a:r>
            <a:r>
              <a:rPr lang="pl-PL" sz="2400" dirty="0"/>
              <a:t> itp.</a:t>
            </a:r>
          </a:p>
          <a:p>
            <a:r>
              <a:rPr lang="pl-PL" sz="2400" dirty="0"/>
              <a:t>Rodzaje diagramów</a:t>
            </a:r>
          </a:p>
          <a:p>
            <a:pPr lvl="1"/>
            <a:r>
              <a:rPr lang="pl-PL" sz="2000" dirty="0"/>
              <a:t>Diagramy strukturalne</a:t>
            </a:r>
          </a:p>
          <a:p>
            <a:pPr lvl="1"/>
            <a:r>
              <a:rPr lang="pl-PL" sz="2000" dirty="0"/>
              <a:t>Diagramy dynamiczne</a:t>
            </a:r>
            <a:endParaRPr lang="en-US" sz="2000" dirty="0"/>
          </a:p>
        </p:txBody>
      </p:sp>
      <p:sp>
        <p:nvSpPr>
          <p:cNvPr id="4" name="Slide Number Placeholder 3"/>
          <p:cNvSpPr>
            <a:spLocks noGrp="1"/>
          </p:cNvSpPr>
          <p:nvPr>
            <p:ph type="sldNum" sz="quarter" idx="5"/>
          </p:nvPr>
        </p:nvSpPr>
        <p:spPr/>
        <p:txBody>
          <a:bodyPr/>
          <a:lstStyle/>
          <a:p>
            <a:fld id="{58D4EF5B-ECC8-43EE-A509-D601DDF42AD0}" type="slidenum">
              <a:rPr lang="en-US" smtClean="0"/>
              <a:t>12</a:t>
            </a:fld>
            <a:endParaRPr lang="en-US"/>
          </a:p>
        </p:txBody>
      </p:sp>
    </p:spTree>
    <p:extLst>
      <p:ext uri="{BB962C8B-B14F-4D97-AF65-F5344CB8AC3E}">
        <p14:creationId xmlns:p14="http://schemas.microsoft.com/office/powerpoint/2010/main" val="2971136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2400" dirty="0"/>
              <a:t>UML składa się z pewnych elementów graficznych, i słów kluczowych powiązanych ze sobą w diagramy, które pokazują modele rzeczywistości </a:t>
            </a:r>
          </a:p>
          <a:p>
            <a:r>
              <a:rPr lang="pl-PL" sz="2400" dirty="0"/>
              <a:t>Diagram to uproszczona reprezentacja graficzna pewnych pomysłów, idei, </a:t>
            </a:r>
            <a:r>
              <a:rPr lang="en-US" sz="2400" dirty="0" err="1"/>
              <a:t>konstrukcji</a:t>
            </a:r>
            <a:r>
              <a:rPr lang="en-US" sz="2400" dirty="0"/>
              <a:t>, </a:t>
            </a:r>
            <a:r>
              <a:rPr lang="en-US" sz="2400" dirty="0" err="1"/>
              <a:t>zależności</a:t>
            </a:r>
            <a:r>
              <a:rPr lang="en-US" sz="2400" dirty="0"/>
              <a:t>, </a:t>
            </a:r>
            <a:r>
              <a:rPr lang="en-US" sz="2400" dirty="0" err="1"/>
              <a:t>danych</a:t>
            </a:r>
            <a:r>
              <a:rPr lang="en-US" sz="2400" dirty="0"/>
              <a:t> </a:t>
            </a:r>
            <a:r>
              <a:rPr lang="en-US" sz="2400" dirty="0" err="1"/>
              <a:t>statystycznych</a:t>
            </a:r>
            <a:r>
              <a:rPr lang="pl-PL" sz="2400" dirty="0"/>
              <a:t> itp.</a:t>
            </a:r>
          </a:p>
          <a:p>
            <a:r>
              <a:rPr lang="pl-PL" sz="2400" dirty="0"/>
              <a:t>Rodzaje diagramów</a:t>
            </a:r>
          </a:p>
          <a:p>
            <a:pPr lvl="1"/>
            <a:r>
              <a:rPr lang="pl-PL" sz="2000" dirty="0"/>
              <a:t>Diagramy strukturalne</a:t>
            </a:r>
          </a:p>
          <a:p>
            <a:pPr lvl="1"/>
            <a:r>
              <a:rPr lang="pl-PL" sz="2000" dirty="0"/>
              <a:t>Diagramy dynamiczne</a:t>
            </a:r>
            <a:endParaRPr lang="en-US" sz="2000" dirty="0"/>
          </a:p>
        </p:txBody>
      </p:sp>
      <p:sp>
        <p:nvSpPr>
          <p:cNvPr id="4" name="Slide Number Placeholder 3"/>
          <p:cNvSpPr>
            <a:spLocks noGrp="1"/>
          </p:cNvSpPr>
          <p:nvPr>
            <p:ph type="sldNum" sz="quarter" idx="5"/>
          </p:nvPr>
        </p:nvSpPr>
        <p:spPr/>
        <p:txBody>
          <a:bodyPr/>
          <a:lstStyle/>
          <a:p>
            <a:fld id="{58D4EF5B-ECC8-43EE-A509-D601DDF42AD0}" type="slidenum">
              <a:rPr lang="en-US" smtClean="0"/>
              <a:t>14</a:t>
            </a:fld>
            <a:endParaRPr lang="en-US"/>
          </a:p>
        </p:txBody>
      </p:sp>
    </p:spTree>
    <p:extLst>
      <p:ext uri="{BB962C8B-B14F-4D97-AF65-F5344CB8AC3E}">
        <p14:creationId xmlns:p14="http://schemas.microsoft.com/office/powerpoint/2010/main" val="1477429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2400" dirty="0"/>
              <a:t>UML składa się z pewnych elementów graficznych, i słów kluczowych powiązanych ze sobą w diagramy, które pokazują modele rzeczywistości </a:t>
            </a:r>
          </a:p>
          <a:p>
            <a:r>
              <a:rPr lang="pl-PL" sz="2400" dirty="0"/>
              <a:t>Diagram to uproszczona reprezentacja graficzna pewnych pomysłów, idei, </a:t>
            </a:r>
            <a:r>
              <a:rPr lang="en-US" sz="2400" dirty="0" err="1"/>
              <a:t>konstrukcji</a:t>
            </a:r>
            <a:r>
              <a:rPr lang="en-US" sz="2400" dirty="0"/>
              <a:t>, </a:t>
            </a:r>
            <a:r>
              <a:rPr lang="en-US" sz="2400" dirty="0" err="1"/>
              <a:t>zależności</a:t>
            </a:r>
            <a:r>
              <a:rPr lang="en-US" sz="2400" dirty="0"/>
              <a:t>, </a:t>
            </a:r>
            <a:r>
              <a:rPr lang="en-US" sz="2400" dirty="0" err="1"/>
              <a:t>danych</a:t>
            </a:r>
            <a:r>
              <a:rPr lang="en-US" sz="2400" dirty="0"/>
              <a:t> </a:t>
            </a:r>
            <a:r>
              <a:rPr lang="en-US" sz="2400" dirty="0" err="1"/>
              <a:t>statystycznych</a:t>
            </a:r>
            <a:r>
              <a:rPr lang="pl-PL" sz="2400" dirty="0"/>
              <a:t> itp.</a:t>
            </a:r>
          </a:p>
          <a:p>
            <a:r>
              <a:rPr lang="pl-PL" sz="2400" dirty="0"/>
              <a:t>Rodzaje diagramów</a:t>
            </a:r>
          </a:p>
          <a:p>
            <a:pPr lvl="1"/>
            <a:r>
              <a:rPr lang="pl-PL" sz="2000" dirty="0"/>
              <a:t>Diagramy strukturalne</a:t>
            </a:r>
          </a:p>
          <a:p>
            <a:pPr lvl="1"/>
            <a:r>
              <a:rPr lang="pl-PL" sz="2000" dirty="0"/>
              <a:t>Diagramy dynamiczne</a:t>
            </a:r>
            <a:endParaRPr lang="en-US" sz="2000" dirty="0"/>
          </a:p>
        </p:txBody>
      </p:sp>
      <p:sp>
        <p:nvSpPr>
          <p:cNvPr id="4" name="Slide Number Placeholder 3"/>
          <p:cNvSpPr>
            <a:spLocks noGrp="1"/>
          </p:cNvSpPr>
          <p:nvPr>
            <p:ph type="sldNum" sz="quarter" idx="5"/>
          </p:nvPr>
        </p:nvSpPr>
        <p:spPr/>
        <p:txBody>
          <a:bodyPr/>
          <a:lstStyle/>
          <a:p>
            <a:fld id="{58D4EF5B-ECC8-43EE-A509-D601DDF42AD0}" type="slidenum">
              <a:rPr lang="en-US" smtClean="0"/>
              <a:t>15</a:t>
            </a:fld>
            <a:endParaRPr lang="en-US"/>
          </a:p>
        </p:txBody>
      </p:sp>
    </p:spTree>
    <p:extLst>
      <p:ext uri="{BB962C8B-B14F-4D97-AF65-F5344CB8AC3E}">
        <p14:creationId xmlns:p14="http://schemas.microsoft.com/office/powerpoint/2010/main" val="2995132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2400" dirty="0" err="1"/>
              <a:t>State</a:t>
            </a:r>
            <a:r>
              <a:rPr lang="pl-PL" sz="2400" dirty="0"/>
              <a:t> </a:t>
            </a:r>
            <a:r>
              <a:rPr lang="pl-PL" sz="2400" dirty="0" err="1"/>
              <a:t>diagrams</a:t>
            </a:r>
            <a:r>
              <a:rPr lang="pl-PL" sz="2400" dirty="0"/>
              <a:t> </a:t>
            </a:r>
            <a:r>
              <a:rPr lang="pl-PL" sz="2400" dirty="0" err="1"/>
              <a:t>describe</a:t>
            </a:r>
            <a:r>
              <a:rPr lang="pl-PL" sz="2400" baseline="0" dirty="0"/>
              <a:t> </a:t>
            </a:r>
            <a:r>
              <a:rPr lang="pl-PL" sz="2400" baseline="0" dirty="0" err="1"/>
              <a:t>all</a:t>
            </a:r>
            <a:r>
              <a:rPr lang="pl-PL" sz="2400" baseline="0" dirty="0"/>
              <a:t> the </a:t>
            </a:r>
            <a:r>
              <a:rPr lang="pl-PL" sz="2400" baseline="0" dirty="0" err="1"/>
              <a:t>possible</a:t>
            </a:r>
            <a:r>
              <a:rPr lang="pl-PL" sz="2400" baseline="0" dirty="0"/>
              <a:t> </a:t>
            </a:r>
            <a:r>
              <a:rPr lang="pl-PL" sz="2400" baseline="0" dirty="0" err="1"/>
              <a:t>states</a:t>
            </a:r>
            <a:r>
              <a:rPr lang="pl-PL" sz="2400" baseline="0" dirty="0"/>
              <a:t> </a:t>
            </a:r>
            <a:r>
              <a:rPr lang="pl-PL" sz="2400" baseline="0" dirty="0" err="1"/>
              <a:t>that</a:t>
            </a:r>
            <a:r>
              <a:rPr lang="pl-PL" sz="2400" baseline="0" dirty="0"/>
              <a:t> a </a:t>
            </a:r>
            <a:r>
              <a:rPr lang="pl-PL" sz="2400" baseline="0" dirty="0" err="1"/>
              <a:t>particular</a:t>
            </a:r>
            <a:r>
              <a:rPr lang="pl-PL" sz="2400" baseline="0" dirty="0"/>
              <a:t> </a:t>
            </a:r>
            <a:r>
              <a:rPr lang="pl-PL" sz="2400" baseline="0" dirty="0" err="1"/>
              <a:t>object</a:t>
            </a:r>
            <a:r>
              <a:rPr lang="pl-PL" sz="2400" baseline="0" dirty="0"/>
              <a:t> </a:t>
            </a:r>
            <a:r>
              <a:rPr lang="pl-PL" sz="2400" baseline="0" dirty="0" err="1"/>
              <a:t>can</a:t>
            </a:r>
            <a:r>
              <a:rPr lang="pl-PL" sz="2400" baseline="0" dirty="0"/>
              <a:t> </a:t>
            </a:r>
            <a:r>
              <a:rPr lang="pl-PL" sz="2400" baseline="0" dirty="0" err="1"/>
              <a:t>get</a:t>
            </a:r>
            <a:r>
              <a:rPr lang="pl-PL" sz="2400" baseline="0" dirty="0"/>
              <a:t> </a:t>
            </a:r>
            <a:r>
              <a:rPr lang="pl-PL" sz="2400" baseline="0" dirty="0" err="1"/>
              <a:t>into</a:t>
            </a:r>
            <a:r>
              <a:rPr lang="pl-PL" sz="2400" baseline="0" dirty="0"/>
              <a:t> and </a:t>
            </a:r>
            <a:r>
              <a:rPr lang="pl-PL" sz="2400" baseline="0" dirty="0" err="1"/>
              <a:t>how</a:t>
            </a:r>
            <a:r>
              <a:rPr lang="pl-PL" sz="2400" baseline="0" dirty="0"/>
              <a:t> the </a:t>
            </a:r>
            <a:r>
              <a:rPr lang="pl-PL" sz="2400" baseline="0" dirty="0" err="1"/>
              <a:t>object’s</a:t>
            </a:r>
            <a:r>
              <a:rPr lang="pl-PL" sz="2400" baseline="0" dirty="0"/>
              <a:t> </a:t>
            </a:r>
            <a:r>
              <a:rPr lang="pl-PL" sz="2400" baseline="0" dirty="0" err="1"/>
              <a:t>state</a:t>
            </a:r>
            <a:r>
              <a:rPr lang="pl-PL" sz="2400" baseline="0" dirty="0"/>
              <a:t> </a:t>
            </a:r>
            <a:r>
              <a:rPr lang="pl-PL" sz="2400" baseline="0" dirty="0" err="1"/>
              <a:t>changes</a:t>
            </a:r>
            <a:r>
              <a:rPr lang="pl-PL" sz="2400" baseline="0" dirty="0"/>
              <a:t> as a </a:t>
            </a:r>
            <a:r>
              <a:rPr lang="pl-PL" sz="2400" baseline="0" dirty="0" err="1"/>
              <a:t>result</a:t>
            </a:r>
            <a:r>
              <a:rPr lang="pl-PL" sz="2400" baseline="0" dirty="0"/>
              <a:t> of </a:t>
            </a:r>
            <a:r>
              <a:rPr lang="pl-PL" sz="2400" baseline="0" dirty="0" err="1"/>
              <a:t>events</a:t>
            </a:r>
            <a:r>
              <a:rPr lang="pl-PL" sz="2400" baseline="0" dirty="0"/>
              <a:t> </a:t>
            </a:r>
            <a:r>
              <a:rPr lang="pl-PL" sz="2400" baseline="0" dirty="0" err="1"/>
              <a:t>that</a:t>
            </a:r>
            <a:r>
              <a:rPr lang="pl-PL" sz="2400" baseline="0" dirty="0"/>
              <a:t> </a:t>
            </a:r>
            <a:r>
              <a:rPr lang="pl-PL" sz="2400" baseline="0" dirty="0" err="1"/>
              <a:t>reach</a:t>
            </a:r>
            <a:r>
              <a:rPr lang="pl-PL" sz="2400" baseline="0" dirty="0"/>
              <a:t> the </a:t>
            </a:r>
            <a:r>
              <a:rPr lang="pl-PL" sz="2400" baseline="0" dirty="0" err="1"/>
              <a:t>object</a:t>
            </a:r>
            <a:r>
              <a:rPr lang="pl-PL" sz="2400" baseline="0" dirty="0"/>
              <a:t>. </a:t>
            </a:r>
            <a:endParaRPr lang="en-US" sz="2400" dirty="0"/>
          </a:p>
        </p:txBody>
      </p:sp>
      <p:sp>
        <p:nvSpPr>
          <p:cNvPr id="4" name="Slide Number Placeholder 3"/>
          <p:cNvSpPr>
            <a:spLocks noGrp="1"/>
          </p:cNvSpPr>
          <p:nvPr>
            <p:ph type="sldNum" sz="quarter" idx="5"/>
          </p:nvPr>
        </p:nvSpPr>
        <p:spPr/>
        <p:txBody>
          <a:bodyPr/>
          <a:lstStyle/>
          <a:p>
            <a:fld id="{58D4EF5B-ECC8-43EE-A509-D601DDF42AD0}" type="slidenum">
              <a:rPr lang="en-US" smtClean="0"/>
              <a:t>16</a:t>
            </a:fld>
            <a:endParaRPr lang="en-US"/>
          </a:p>
        </p:txBody>
      </p:sp>
    </p:spTree>
    <p:extLst>
      <p:ext uri="{BB962C8B-B14F-4D97-AF65-F5344CB8AC3E}">
        <p14:creationId xmlns:p14="http://schemas.microsoft.com/office/powerpoint/2010/main" val="2255968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2400" dirty="0" err="1"/>
              <a:t>State</a:t>
            </a:r>
            <a:r>
              <a:rPr lang="pl-PL" sz="2400" dirty="0"/>
              <a:t> </a:t>
            </a:r>
            <a:r>
              <a:rPr lang="pl-PL" sz="2400" dirty="0" err="1"/>
              <a:t>diagrams</a:t>
            </a:r>
            <a:r>
              <a:rPr lang="pl-PL" sz="2400" dirty="0"/>
              <a:t> </a:t>
            </a:r>
            <a:r>
              <a:rPr lang="pl-PL" sz="2400" dirty="0" err="1"/>
              <a:t>describe</a:t>
            </a:r>
            <a:r>
              <a:rPr lang="pl-PL" sz="2400" baseline="0" dirty="0"/>
              <a:t> </a:t>
            </a:r>
            <a:r>
              <a:rPr lang="pl-PL" sz="2400" baseline="0" dirty="0" err="1"/>
              <a:t>all</a:t>
            </a:r>
            <a:r>
              <a:rPr lang="pl-PL" sz="2400" baseline="0" dirty="0"/>
              <a:t> the </a:t>
            </a:r>
            <a:r>
              <a:rPr lang="pl-PL" sz="2400" baseline="0" dirty="0" err="1"/>
              <a:t>possible</a:t>
            </a:r>
            <a:r>
              <a:rPr lang="pl-PL" sz="2400" baseline="0" dirty="0"/>
              <a:t> </a:t>
            </a:r>
            <a:r>
              <a:rPr lang="pl-PL" sz="2400" baseline="0" dirty="0" err="1"/>
              <a:t>states</a:t>
            </a:r>
            <a:r>
              <a:rPr lang="pl-PL" sz="2400" baseline="0" dirty="0"/>
              <a:t> </a:t>
            </a:r>
            <a:r>
              <a:rPr lang="pl-PL" sz="2400" baseline="0" dirty="0" err="1"/>
              <a:t>that</a:t>
            </a:r>
            <a:r>
              <a:rPr lang="pl-PL" sz="2400" baseline="0" dirty="0"/>
              <a:t> a </a:t>
            </a:r>
            <a:r>
              <a:rPr lang="pl-PL" sz="2400" baseline="0" dirty="0" err="1"/>
              <a:t>particular</a:t>
            </a:r>
            <a:r>
              <a:rPr lang="pl-PL" sz="2400" baseline="0" dirty="0"/>
              <a:t> </a:t>
            </a:r>
            <a:r>
              <a:rPr lang="pl-PL" sz="2400" baseline="0" dirty="0" err="1"/>
              <a:t>object</a:t>
            </a:r>
            <a:r>
              <a:rPr lang="pl-PL" sz="2400" baseline="0" dirty="0"/>
              <a:t> </a:t>
            </a:r>
            <a:r>
              <a:rPr lang="pl-PL" sz="2400" baseline="0" dirty="0" err="1"/>
              <a:t>can</a:t>
            </a:r>
            <a:r>
              <a:rPr lang="pl-PL" sz="2400" baseline="0" dirty="0"/>
              <a:t> </a:t>
            </a:r>
            <a:r>
              <a:rPr lang="pl-PL" sz="2400" baseline="0" dirty="0" err="1"/>
              <a:t>get</a:t>
            </a:r>
            <a:r>
              <a:rPr lang="pl-PL" sz="2400" baseline="0" dirty="0"/>
              <a:t> </a:t>
            </a:r>
            <a:r>
              <a:rPr lang="pl-PL" sz="2400" baseline="0" dirty="0" err="1"/>
              <a:t>into</a:t>
            </a:r>
            <a:r>
              <a:rPr lang="pl-PL" sz="2400" baseline="0" dirty="0"/>
              <a:t> and </a:t>
            </a:r>
            <a:r>
              <a:rPr lang="pl-PL" sz="2400" baseline="0" dirty="0" err="1"/>
              <a:t>how</a:t>
            </a:r>
            <a:r>
              <a:rPr lang="pl-PL" sz="2400" baseline="0" dirty="0"/>
              <a:t> the </a:t>
            </a:r>
            <a:r>
              <a:rPr lang="pl-PL" sz="2400" baseline="0" dirty="0" err="1"/>
              <a:t>object’s</a:t>
            </a:r>
            <a:r>
              <a:rPr lang="pl-PL" sz="2400" baseline="0" dirty="0"/>
              <a:t> </a:t>
            </a:r>
            <a:r>
              <a:rPr lang="pl-PL" sz="2400" baseline="0" dirty="0" err="1"/>
              <a:t>state</a:t>
            </a:r>
            <a:r>
              <a:rPr lang="pl-PL" sz="2400" baseline="0" dirty="0"/>
              <a:t> </a:t>
            </a:r>
            <a:r>
              <a:rPr lang="pl-PL" sz="2400" baseline="0" dirty="0" err="1"/>
              <a:t>changes</a:t>
            </a:r>
            <a:r>
              <a:rPr lang="pl-PL" sz="2400" baseline="0" dirty="0"/>
              <a:t> as a </a:t>
            </a:r>
            <a:r>
              <a:rPr lang="pl-PL" sz="2400" baseline="0" dirty="0" err="1"/>
              <a:t>result</a:t>
            </a:r>
            <a:r>
              <a:rPr lang="pl-PL" sz="2400" baseline="0" dirty="0"/>
              <a:t> of </a:t>
            </a:r>
            <a:r>
              <a:rPr lang="pl-PL" sz="2400" baseline="0" dirty="0" err="1"/>
              <a:t>events</a:t>
            </a:r>
            <a:r>
              <a:rPr lang="pl-PL" sz="2400" baseline="0" dirty="0"/>
              <a:t> </a:t>
            </a:r>
            <a:r>
              <a:rPr lang="pl-PL" sz="2400" baseline="0" dirty="0" err="1"/>
              <a:t>that</a:t>
            </a:r>
            <a:r>
              <a:rPr lang="pl-PL" sz="2400" baseline="0" dirty="0"/>
              <a:t> </a:t>
            </a:r>
            <a:r>
              <a:rPr lang="pl-PL" sz="2400" baseline="0" dirty="0" err="1"/>
              <a:t>reach</a:t>
            </a:r>
            <a:r>
              <a:rPr lang="pl-PL" sz="2400" baseline="0" dirty="0"/>
              <a:t> the </a:t>
            </a:r>
            <a:r>
              <a:rPr lang="pl-PL" sz="2400" baseline="0" dirty="0" err="1"/>
              <a:t>object</a:t>
            </a:r>
            <a:r>
              <a:rPr lang="pl-PL" sz="2400" baseline="0" dirty="0"/>
              <a:t>. </a:t>
            </a:r>
            <a:endParaRPr lang="en-US" sz="2400" dirty="0"/>
          </a:p>
        </p:txBody>
      </p:sp>
      <p:sp>
        <p:nvSpPr>
          <p:cNvPr id="4" name="Slide Number Placeholder 3"/>
          <p:cNvSpPr>
            <a:spLocks noGrp="1"/>
          </p:cNvSpPr>
          <p:nvPr>
            <p:ph type="sldNum" sz="quarter" idx="5"/>
          </p:nvPr>
        </p:nvSpPr>
        <p:spPr/>
        <p:txBody>
          <a:bodyPr/>
          <a:lstStyle/>
          <a:p>
            <a:fld id="{58D4EF5B-ECC8-43EE-A509-D601DDF42AD0}" type="slidenum">
              <a:rPr lang="en-US" smtClean="0"/>
              <a:t>17</a:t>
            </a:fld>
            <a:endParaRPr lang="en-US"/>
          </a:p>
        </p:txBody>
      </p:sp>
    </p:spTree>
    <p:extLst>
      <p:ext uri="{BB962C8B-B14F-4D97-AF65-F5344CB8AC3E}">
        <p14:creationId xmlns:p14="http://schemas.microsoft.com/office/powerpoint/2010/main" val="3071572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2400" dirty="0" err="1"/>
              <a:t>State</a:t>
            </a:r>
            <a:r>
              <a:rPr lang="pl-PL" sz="2400" dirty="0"/>
              <a:t> </a:t>
            </a:r>
            <a:r>
              <a:rPr lang="pl-PL" sz="2400" dirty="0" err="1"/>
              <a:t>diagrams</a:t>
            </a:r>
            <a:r>
              <a:rPr lang="pl-PL" sz="2400" dirty="0"/>
              <a:t> </a:t>
            </a:r>
            <a:r>
              <a:rPr lang="pl-PL" sz="2400" dirty="0" err="1"/>
              <a:t>describe</a:t>
            </a:r>
            <a:r>
              <a:rPr lang="pl-PL" sz="2400" baseline="0" dirty="0"/>
              <a:t> </a:t>
            </a:r>
            <a:r>
              <a:rPr lang="pl-PL" sz="2400" baseline="0" dirty="0" err="1"/>
              <a:t>all</a:t>
            </a:r>
            <a:r>
              <a:rPr lang="pl-PL" sz="2400" baseline="0" dirty="0"/>
              <a:t> the </a:t>
            </a:r>
            <a:r>
              <a:rPr lang="pl-PL" sz="2400" baseline="0" dirty="0" err="1"/>
              <a:t>possible</a:t>
            </a:r>
            <a:r>
              <a:rPr lang="pl-PL" sz="2400" baseline="0" dirty="0"/>
              <a:t> </a:t>
            </a:r>
            <a:r>
              <a:rPr lang="pl-PL" sz="2400" baseline="0" dirty="0" err="1"/>
              <a:t>states</a:t>
            </a:r>
            <a:r>
              <a:rPr lang="pl-PL" sz="2400" baseline="0" dirty="0"/>
              <a:t> </a:t>
            </a:r>
            <a:r>
              <a:rPr lang="pl-PL" sz="2400" baseline="0" dirty="0" err="1"/>
              <a:t>that</a:t>
            </a:r>
            <a:r>
              <a:rPr lang="pl-PL" sz="2400" baseline="0" dirty="0"/>
              <a:t> a </a:t>
            </a:r>
            <a:r>
              <a:rPr lang="pl-PL" sz="2400" baseline="0" dirty="0" err="1"/>
              <a:t>particular</a:t>
            </a:r>
            <a:r>
              <a:rPr lang="pl-PL" sz="2400" baseline="0" dirty="0"/>
              <a:t> </a:t>
            </a:r>
            <a:r>
              <a:rPr lang="pl-PL" sz="2400" baseline="0" dirty="0" err="1"/>
              <a:t>object</a:t>
            </a:r>
            <a:r>
              <a:rPr lang="pl-PL" sz="2400" baseline="0" dirty="0"/>
              <a:t> </a:t>
            </a:r>
            <a:r>
              <a:rPr lang="pl-PL" sz="2400" baseline="0" dirty="0" err="1"/>
              <a:t>can</a:t>
            </a:r>
            <a:r>
              <a:rPr lang="pl-PL" sz="2400" baseline="0" dirty="0"/>
              <a:t> </a:t>
            </a:r>
            <a:r>
              <a:rPr lang="pl-PL" sz="2400" baseline="0" dirty="0" err="1"/>
              <a:t>get</a:t>
            </a:r>
            <a:r>
              <a:rPr lang="pl-PL" sz="2400" baseline="0" dirty="0"/>
              <a:t> </a:t>
            </a:r>
            <a:r>
              <a:rPr lang="pl-PL" sz="2400" baseline="0" dirty="0" err="1"/>
              <a:t>into</a:t>
            </a:r>
            <a:r>
              <a:rPr lang="pl-PL" sz="2400" baseline="0" dirty="0"/>
              <a:t> and </a:t>
            </a:r>
            <a:r>
              <a:rPr lang="pl-PL" sz="2400" baseline="0" dirty="0" err="1"/>
              <a:t>how</a:t>
            </a:r>
            <a:r>
              <a:rPr lang="pl-PL" sz="2400" baseline="0" dirty="0"/>
              <a:t> the </a:t>
            </a:r>
            <a:r>
              <a:rPr lang="pl-PL" sz="2400" baseline="0" dirty="0" err="1"/>
              <a:t>object’s</a:t>
            </a:r>
            <a:r>
              <a:rPr lang="pl-PL" sz="2400" baseline="0" dirty="0"/>
              <a:t> </a:t>
            </a:r>
            <a:r>
              <a:rPr lang="pl-PL" sz="2400" baseline="0" dirty="0" err="1"/>
              <a:t>state</a:t>
            </a:r>
            <a:r>
              <a:rPr lang="pl-PL" sz="2400" baseline="0" dirty="0"/>
              <a:t> </a:t>
            </a:r>
            <a:r>
              <a:rPr lang="pl-PL" sz="2400" baseline="0" dirty="0" err="1"/>
              <a:t>changes</a:t>
            </a:r>
            <a:r>
              <a:rPr lang="pl-PL" sz="2400" baseline="0" dirty="0"/>
              <a:t> as a </a:t>
            </a:r>
            <a:r>
              <a:rPr lang="pl-PL" sz="2400" baseline="0" dirty="0" err="1"/>
              <a:t>result</a:t>
            </a:r>
            <a:r>
              <a:rPr lang="pl-PL" sz="2400" baseline="0" dirty="0"/>
              <a:t> of </a:t>
            </a:r>
            <a:r>
              <a:rPr lang="pl-PL" sz="2400" baseline="0" dirty="0" err="1"/>
              <a:t>events</a:t>
            </a:r>
            <a:r>
              <a:rPr lang="pl-PL" sz="2400" baseline="0" dirty="0"/>
              <a:t> </a:t>
            </a:r>
            <a:r>
              <a:rPr lang="pl-PL" sz="2400" baseline="0" dirty="0" err="1"/>
              <a:t>that</a:t>
            </a:r>
            <a:r>
              <a:rPr lang="pl-PL" sz="2400" baseline="0" dirty="0"/>
              <a:t> </a:t>
            </a:r>
            <a:r>
              <a:rPr lang="pl-PL" sz="2400" baseline="0" dirty="0" err="1"/>
              <a:t>reach</a:t>
            </a:r>
            <a:r>
              <a:rPr lang="pl-PL" sz="2400" baseline="0" dirty="0"/>
              <a:t> the </a:t>
            </a:r>
            <a:r>
              <a:rPr lang="pl-PL" sz="2400" baseline="0" dirty="0" err="1"/>
              <a:t>object</a:t>
            </a:r>
            <a:r>
              <a:rPr lang="pl-PL" sz="2400" baseline="0" dirty="0"/>
              <a:t>. </a:t>
            </a:r>
            <a:endParaRPr lang="en-US" sz="2400" dirty="0"/>
          </a:p>
        </p:txBody>
      </p:sp>
      <p:sp>
        <p:nvSpPr>
          <p:cNvPr id="4" name="Slide Number Placeholder 3"/>
          <p:cNvSpPr>
            <a:spLocks noGrp="1"/>
          </p:cNvSpPr>
          <p:nvPr>
            <p:ph type="sldNum" sz="quarter" idx="5"/>
          </p:nvPr>
        </p:nvSpPr>
        <p:spPr/>
        <p:txBody>
          <a:bodyPr/>
          <a:lstStyle/>
          <a:p>
            <a:fld id="{58D4EF5B-ECC8-43EE-A509-D601DDF42AD0}" type="slidenum">
              <a:rPr lang="en-US" smtClean="0"/>
              <a:t>18</a:t>
            </a:fld>
            <a:endParaRPr lang="en-US"/>
          </a:p>
        </p:txBody>
      </p:sp>
    </p:spTree>
    <p:extLst>
      <p:ext uri="{BB962C8B-B14F-4D97-AF65-F5344CB8AC3E}">
        <p14:creationId xmlns:p14="http://schemas.microsoft.com/office/powerpoint/2010/main" val="211903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 To identify functions and how roles interact with them – The primary purpose of use case diagrams.</a:t>
            </a:r>
          </a:p>
          <a:p>
            <a:r>
              <a:rPr lang="en-US" sz="2400" dirty="0"/>
              <a:t>   For a high level view of the system – Especially useful when presenting to managers or stakeholders. You can highlight the roles that interact with the system and the functionality provided by the system without going deep into inner workings of the system.</a:t>
            </a:r>
          </a:p>
          <a:p>
            <a:r>
              <a:rPr lang="en-US" sz="2400" dirty="0"/>
              <a:t>   To identify internal and external factors – This might sound simple but in large complex projects a system can be identified as an external role in another use case.</a:t>
            </a:r>
          </a:p>
        </p:txBody>
      </p:sp>
      <p:sp>
        <p:nvSpPr>
          <p:cNvPr id="4" name="Slide Number Placeholder 3"/>
          <p:cNvSpPr>
            <a:spLocks noGrp="1"/>
          </p:cNvSpPr>
          <p:nvPr>
            <p:ph type="sldNum" sz="quarter" idx="5"/>
          </p:nvPr>
        </p:nvSpPr>
        <p:spPr/>
        <p:txBody>
          <a:bodyPr/>
          <a:lstStyle/>
          <a:p>
            <a:fld id="{58D4EF5B-ECC8-43EE-A509-D601DDF42AD0}" type="slidenum">
              <a:rPr lang="en-US" smtClean="0"/>
              <a:t>19</a:t>
            </a:fld>
            <a:endParaRPr lang="en-US"/>
          </a:p>
        </p:txBody>
      </p:sp>
    </p:spTree>
    <p:extLst>
      <p:ext uri="{BB962C8B-B14F-4D97-AF65-F5344CB8AC3E}">
        <p14:creationId xmlns:p14="http://schemas.microsoft.com/office/powerpoint/2010/main" val="2219642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2400" dirty="0" err="1"/>
              <a:t>State</a:t>
            </a:r>
            <a:r>
              <a:rPr lang="pl-PL" sz="2400" dirty="0"/>
              <a:t> </a:t>
            </a:r>
            <a:r>
              <a:rPr lang="pl-PL" sz="2400" dirty="0" err="1"/>
              <a:t>diagrams</a:t>
            </a:r>
            <a:r>
              <a:rPr lang="pl-PL" sz="2400" dirty="0"/>
              <a:t> </a:t>
            </a:r>
            <a:r>
              <a:rPr lang="pl-PL" sz="2400" dirty="0" err="1"/>
              <a:t>describe</a:t>
            </a:r>
            <a:r>
              <a:rPr lang="pl-PL" sz="2400" baseline="0" dirty="0"/>
              <a:t> </a:t>
            </a:r>
            <a:r>
              <a:rPr lang="pl-PL" sz="2400" baseline="0" dirty="0" err="1"/>
              <a:t>all</a:t>
            </a:r>
            <a:r>
              <a:rPr lang="pl-PL" sz="2400" baseline="0" dirty="0"/>
              <a:t> the </a:t>
            </a:r>
            <a:r>
              <a:rPr lang="pl-PL" sz="2400" baseline="0" dirty="0" err="1"/>
              <a:t>possible</a:t>
            </a:r>
            <a:r>
              <a:rPr lang="pl-PL" sz="2400" baseline="0" dirty="0"/>
              <a:t> </a:t>
            </a:r>
            <a:r>
              <a:rPr lang="pl-PL" sz="2400" baseline="0" dirty="0" err="1"/>
              <a:t>states</a:t>
            </a:r>
            <a:r>
              <a:rPr lang="pl-PL" sz="2400" baseline="0" dirty="0"/>
              <a:t> </a:t>
            </a:r>
            <a:r>
              <a:rPr lang="pl-PL" sz="2400" baseline="0" dirty="0" err="1"/>
              <a:t>that</a:t>
            </a:r>
            <a:r>
              <a:rPr lang="pl-PL" sz="2400" baseline="0" dirty="0"/>
              <a:t> a </a:t>
            </a:r>
            <a:r>
              <a:rPr lang="pl-PL" sz="2400" baseline="0" dirty="0" err="1"/>
              <a:t>particular</a:t>
            </a:r>
            <a:r>
              <a:rPr lang="pl-PL" sz="2400" baseline="0" dirty="0"/>
              <a:t> </a:t>
            </a:r>
            <a:r>
              <a:rPr lang="pl-PL" sz="2400" baseline="0" dirty="0" err="1"/>
              <a:t>object</a:t>
            </a:r>
            <a:r>
              <a:rPr lang="pl-PL" sz="2400" baseline="0" dirty="0"/>
              <a:t> </a:t>
            </a:r>
            <a:r>
              <a:rPr lang="pl-PL" sz="2400" baseline="0" dirty="0" err="1"/>
              <a:t>can</a:t>
            </a:r>
            <a:r>
              <a:rPr lang="pl-PL" sz="2400" baseline="0" dirty="0"/>
              <a:t> </a:t>
            </a:r>
            <a:r>
              <a:rPr lang="pl-PL" sz="2400" baseline="0" dirty="0" err="1"/>
              <a:t>get</a:t>
            </a:r>
            <a:r>
              <a:rPr lang="pl-PL" sz="2400" baseline="0" dirty="0"/>
              <a:t> </a:t>
            </a:r>
            <a:r>
              <a:rPr lang="pl-PL" sz="2400" baseline="0" dirty="0" err="1"/>
              <a:t>into</a:t>
            </a:r>
            <a:r>
              <a:rPr lang="pl-PL" sz="2400" baseline="0" dirty="0"/>
              <a:t> and </a:t>
            </a:r>
            <a:r>
              <a:rPr lang="pl-PL" sz="2400" baseline="0" dirty="0" err="1"/>
              <a:t>how</a:t>
            </a:r>
            <a:r>
              <a:rPr lang="pl-PL" sz="2400" baseline="0" dirty="0"/>
              <a:t> the </a:t>
            </a:r>
            <a:r>
              <a:rPr lang="pl-PL" sz="2400" baseline="0" dirty="0" err="1"/>
              <a:t>object’s</a:t>
            </a:r>
            <a:r>
              <a:rPr lang="pl-PL" sz="2400" baseline="0" dirty="0"/>
              <a:t> </a:t>
            </a:r>
            <a:r>
              <a:rPr lang="pl-PL" sz="2400" baseline="0" dirty="0" err="1"/>
              <a:t>state</a:t>
            </a:r>
            <a:r>
              <a:rPr lang="pl-PL" sz="2400" baseline="0" dirty="0"/>
              <a:t> </a:t>
            </a:r>
            <a:r>
              <a:rPr lang="pl-PL" sz="2400" baseline="0" dirty="0" err="1"/>
              <a:t>changes</a:t>
            </a:r>
            <a:r>
              <a:rPr lang="pl-PL" sz="2400" baseline="0" dirty="0"/>
              <a:t> as a </a:t>
            </a:r>
            <a:r>
              <a:rPr lang="pl-PL" sz="2400" baseline="0" dirty="0" err="1"/>
              <a:t>result</a:t>
            </a:r>
            <a:r>
              <a:rPr lang="pl-PL" sz="2400" baseline="0" dirty="0"/>
              <a:t> of </a:t>
            </a:r>
            <a:r>
              <a:rPr lang="pl-PL" sz="2400" baseline="0" dirty="0" err="1"/>
              <a:t>events</a:t>
            </a:r>
            <a:r>
              <a:rPr lang="pl-PL" sz="2400" baseline="0" dirty="0"/>
              <a:t> </a:t>
            </a:r>
            <a:r>
              <a:rPr lang="pl-PL" sz="2400" baseline="0" dirty="0" err="1"/>
              <a:t>that</a:t>
            </a:r>
            <a:r>
              <a:rPr lang="pl-PL" sz="2400" baseline="0" dirty="0"/>
              <a:t> </a:t>
            </a:r>
            <a:r>
              <a:rPr lang="pl-PL" sz="2400" baseline="0" dirty="0" err="1"/>
              <a:t>reach</a:t>
            </a:r>
            <a:r>
              <a:rPr lang="pl-PL" sz="2400" baseline="0" dirty="0"/>
              <a:t> the </a:t>
            </a:r>
            <a:r>
              <a:rPr lang="pl-PL" sz="2400" baseline="0" dirty="0" err="1"/>
              <a:t>object</a:t>
            </a:r>
            <a:r>
              <a:rPr lang="pl-PL" sz="2400" baseline="0" dirty="0"/>
              <a:t>. </a:t>
            </a:r>
            <a:endParaRPr lang="en-US" sz="2400" dirty="0"/>
          </a:p>
        </p:txBody>
      </p:sp>
      <p:sp>
        <p:nvSpPr>
          <p:cNvPr id="4" name="Slide Number Placeholder 3"/>
          <p:cNvSpPr>
            <a:spLocks noGrp="1"/>
          </p:cNvSpPr>
          <p:nvPr>
            <p:ph type="sldNum" sz="quarter" idx="5"/>
          </p:nvPr>
        </p:nvSpPr>
        <p:spPr/>
        <p:txBody>
          <a:bodyPr/>
          <a:lstStyle/>
          <a:p>
            <a:fld id="{58D4EF5B-ECC8-43EE-A509-D601DDF42AD0}" type="slidenum">
              <a:rPr lang="en-US" smtClean="0"/>
              <a:t>20</a:t>
            </a:fld>
            <a:endParaRPr lang="en-US"/>
          </a:p>
        </p:txBody>
      </p:sp>
    </p:spTree>
    <p:extLst>
      <p:ext uri="{BB962C8B-B14F-4D97-AF65-F5344CB8AC3E}">
        <p14:creationId xmlns:p14="http://schemas.microsoft.com/office/powerpoint/2010/main" val="404770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endParaRPr lang="en-US" altLang="en-US" dirty="0"/>
          </a:p>
          <a:p>
            <a:pPr>
              <a:buFontTx/>
              <a:buChar char="-"/>
            </a:pPr>
            <a:r>
              <a:rPr lang="pl-PL" altLang="en-US" dirty="0"/>
              <a:t>Modelowanie to opis systemu na odpowiednim poziomie abstrakcji, który pozwala zrozumieć jego złożoność </a:t>
            </a:r>
            <a:r>
              <a:rPr lang="en-US" altLang="en-US" dirty="0"/>
              <a:t>Describing the system at abstract level to comprehend its complexity</a:t>
            </a:r>
          </a:p>
          <a:p>
            <a:pPr>
              <a:buFontTx/>
              <a:buChar char="-"/>
            </a:pPr>
            <a:endParaRPr lang="en-US" altLang="en-US" dirty="0"/>
          </a:p>
          <a:p>
            <a:pPr>
              <a:buFontTx/>
              <a:buChar char="-"/>
            </a:pPr>
            <a:r>
              <a:rPr lang="en-US" altLang="en-US" dirty="0"/>
              <a:t>Necessary to manage complexity</a:t>
            </a:r>
          </a:p>
          <a:p>
            <a:pPr>
              <a:buFontTx/>
              <a:buChar char="-"/>
            </a:pPr>
            <a:r>
              <a:rPr lang="en-US" altLang="en-US" dirty="0"/>
              <a:t>Good for quick understanding of the systems</a:t>
            </a:r>
          </a:p>
          <a:p>
            <a:pPr>
              <a:buFontTx/>
              <a:buChar char="-"/>
            </a:pPr>
            <a:r>
              <a:rPr lang="en-US" altLang="en-US" dirty="0"/>
              <a:t>Less chances of conflicting views b/w end-user and system designers</a:t>
            </a:r>
          </a:p>
          <a:p>
            <a:pPr>
              <a:buFontTx/>
              <a:buChar char="-"/>
            </a:pPr>
            <a:endParaRPr lang="pl-PL" altLang="en-US" dirty="0"/>
          </a:p>
          <a:p>
            <a:pPr>
              <a:buFontTx/>
              <a:buChar char="-"/>
            </a:pPr>
            <a:r>
              <a:rPr lang="en-US" altLang="en-US" dirty="0"/>
              <a:t>Evolution of analysis and design techniques</a:t>
            </a:r>
          </a:p>
          <a:p>
            <a:pPr>
              <a:buFontTx/>
              <a:buChar char="-"/>
            </a:pPr>
            <a:r>
              <a:rPr lang="en-US" altLang="en-US" dirty="0"/>
              <a:t>Transition from structured programming to object oriented programming</a:t>
            </a:r>
          </a:p>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3</a:t>
            </a:fld>
            <a:endParaRPr lang="en-US"/>
          </a:p>
        </p:txBody>
      </p:sp>
    </p:spTree>
    <p:extLst>
      <p:ext uri="{BB962C8B-B14F-4D97-AF65-F5344CB8AC3E}">
        <p14:creationId xmlns:p14="http://schemas.microsoft.com/office/powerpoint/2010/main" val="191748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is a standard language for specifying, visualizing, constructing, and documenting the artifacts of software systems.</a:t>
            </a:r>
          </a:p>
          <a:p>
            <a:endParaRPr lang="en-US" dirty="0"/>
          </a:p>
          <a:p>
            <a:r>
              <a:rPr lang="en-US" dirty="0"/>
              <a:t>UML was created by Object Management Group and UML 1.0 specification draft was proposed to the OMG in January 1997.</a:t>
            </a:r>
          </a:p>
          <a:p>
            <a:r>
              <a:rPr lang="en-US" dirty="0"/>
              <a:t>a general purpose visual modeling language to visualize, specify, construct and document software system.</a:t>
            </a:r>
          </a:p>
          <a:p>
            <a:r>
              <a:rPr lang="en-US" b="1" dirty="0"/>
              <a:t>Use graphical notation  to communicate more clearly than natural language (imprecise) and code(too detailed).</a:t>
            </a:r>
          </a:p>
          <a:p>
            <a:endParaRPr lang="en-US" dirty="0"/>
          </a:p>
          <a:p>
            <a:r>
              <a:rPr lang="en-US" dirty="0"/>
              <a:t>Help acquire an overall view of a system.</a:t>
            </a:r>
          </a:p>
          <a:p>
            <a:endParaRPr lang="en-US" dirty="0"/>
          </a:p>
          <a:p>
            <a:r>
              <a:rPr lang="en-US" dirty="0"/>
              <a:t>UML is not dependent on any one language or technology.</a:t>
            </a:r>
          </a:p>
          <a:p>
            <a:endParaRPr lang="en-US" dirty="0"/>
          </a:p>
          <a:p>
            <a:r>
              <a:rPr lang="en-US" dirty="0"/>
              <a:t>UML moves us from fragmentation to standardization.</a:t>
            </a:r>
          </a:p>
          <a:p>
            <a:r>
              <a:rPr lang="en-US" dirty="0"/>
              <a:t>. More precise than natural language … less detailed than source code</a:t>
            </a:r>
          </a:p>
          <a:p>
            <a:r>
              <a:rPr lang="en-US" dirty="0"/>
              <a:t>. Not dependent on any language</a:t>
            </a:r>
          </a:p>
          <a:p>
            <a:r>
              <a:rPr lang="en-US" dirty="0"/>
              <a:t>. Standardized by various groups</a:t>
            </a:r>
          </a:p>
          <a:p>
            <a:endParaRPr lang="en-US" dirty="0"/>
          </a:p>
          <a:p>
            <a:endParaRPr lang="en-US" dirty="0"/>
          </a:p>
        </p:txBody>
      </p:sp>
      <p:sp>
        <p:nvSpPr>
          <p:cNvPr id="4" name="Slide Number Placeholder 3"/>
          <p:cNvSpPr>
            <a:spLocks noGrp="1"/>
          </p:cNvSpPr>
          <p:nvPr>
            <p:ph type="sldNum" sz="quarter" idx="5"/>
          </p:nvPr>
        </p:nvSpPr>
        <p:spPr/>
        <p:txBody>
          <a:bodyPr/>
          <a:lstStyle/>
          <a:p>
            <a:fld id="{58D4EF5B-ECC8-43EE-A509-D601DDF42AD0}" type="slidenum">
              <a:rPr lang="en-US" smtClean="0"/>
              <a:t>4</a:t>
            </a:fld>
            <a:endParaRPr lang="en-US"/>
          </a:p>
        </p:txBody>
      </p:sp>
    </p:spTree>
    <p:extLst>
      <p:ext uri="{BB962C8B-B14F-4D97-AF65-F5344CB8AC3E}">
        <p14:creationId xmlns:p14="http://schemas.microsoft.com/office/powerpoint/2010/main" val="350282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2400" dirty="0"/>
              <a:t>UML składa się z pewnych elementów graficznych, i słów kluczowych powiązanych ze sobą w diagramy, które pokazują modele rzeczywistości </a:t>
            </a:r>
          </a:p>
          <a:p>
            <a:r>
              <a:rPr lang="pl-PL" sz="2400" dirty="0"/>
              <a:t>Diagram to uproszczona reprezentacja graficzna pewnych pomysłów, idei, </a:t>
            </a:r>
            <a:r>
              <a:rPr lang="en-US" sz="2400" dirty="0" err="1"/>
              <a:t>konstrukcji</a:t>
            </a:r>
            <a:r>
              <a:rPr lang="en-US" sz="2400" dirty="0"/>
              <a:t>, </a:t>
            </a:r>
            <a:r>
              <a:rPr lang="en-US" sz="2400" dirty="0" err="1"/>
              <a:t>zależności</a:t>
            </a:r>
            <a:r>
              <a:rPr lang="en-US" sz="2400" dirty="0"/>
              <a:t>, </a:t>
            </a:r>
            <a:r>
              <a:rPr lang="en-US" sz="2400" dirty="0" err="1"/>
              <a:t>danych</a:t>
            </a:r>
            <a:r>
              <a:rPr lang="en-US" sz="2400" dirty="0"/>
              <a:t> </a:t>
            </a:r>
            <a:r>
              <a:rPr lang="en-US" sz="2400" dirty="0" err="1"/>
              <a:t>statystycznych</a:t>
            </a:r>
            <a:r>
              <a:rPr lang="pl-PL" sz="2400" dirty="0"/>
              <a:t> itp.</a:t>
            </a:r>
          </a:p>
          <a:p>
            <a:r>
              <a:rPr lang="pl-PL" sz="2400" dirty="0"/>
              <a:t>Rodzaje diagramów</a:t>
            </a:r>
          </a:p>
          <a:p>
            <a:pPr lvl="1"/>
            <a:r>
              <a:rPr lang="pl-PL" sz="2000" dirty="0"/>
              <a:t>Diagramy strukturalne</a:t>
            </a:r>
          </a:p>
          <a:p>
            <a:pPr lvl="1"/>
            <a:r>
              <a:rPr lang="pl-PL" sz="2000" dirty="0"/>
              <a:t>Diagramy dynamiczne</a:t>
            </a:r>
            <a:endParaRPr lang="en-US" sz="2000" dirty="0"/>
          </a:p>
          <a:p>
            <a:endParaRPr lang="en-US" dirty="0"/>
          </a:p>
        </p:txBody>
      </p:sp>
      <p:sp>
        <p:nvSpPr>
          <p:cNvPr id="4" name="Slide Number Placeholder 3"/>
          <p:cNvSpPr>
            <a:spLocks noGrp="1"/>
          </p:cNvSpPr>
          <p:nvPr>
            <p:ph type="sldNum" sz="quarter" idx="5"/>
          </p:nvPr>
        </p:nvSpPr>
        <p:spPr/>
        <p:txBody>
          <a:bodyPr/>
          <a:lstStyle/>
          <a:p>
            <a:fld id="{58D4EF5B-ECC8-43EE-A509-D601DDF42AD0}" type="slidenum">
              <a:rPr lang="en-US" smtClean="0"/>
              <a:t>5</a:t>
            </a:fld>
            <a:endParaRPr lang="en-US"/>
          </a:p>
        </p:txBody>
      </p:sp>
    </p:spTree>
    <p:extLst>
      <p:ext uri="{BB962C8B-B14F-4D97-AF65-F5344CB8AC3E}">
        <p14:creationId xmlns:p14="http://schemas.microsoft.com/office/powerpoint/2010/main" val="1542166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Structure diagrams show static structure of the system and its parts on different abstraction and implementation levels and how those parts are related to each other. The elements in a structure diagram represent the meaningful concepts of a system, and may include abstract, real world and implementation concepts.</a:t>
            </a:r>
          </a:p>
          <a:p>
            <a:endParaRPr lang="en-US" sz="2400" dirty="0"/>
          </a:p>
          <a:p>
            <a:r>
              <a:rPr lang="en-US" sz="2400" dirty="0"/>
              <a:t>Structure diagrams are not utilizing time related concepts, do not show the details of dynamic behavior. However, they may show relationships to the behaviors of the classifiers exhibited in the structure diagrams. </a:t>
            </a:r>
            <a:endParaRPr lang="pl-PL" sz="2400" dirty="0"/>
          </a:p>
          <a:p>
            <a:endParaRPr lang="pl-PL" sz="2400" dirty="0"/>
          </a:p>
          <a:p>
            <a:r>
              <a:rPr lang="en-US" sz="4000" b="1" kern="1200" dirty="0">
                <a:solidFill>
                  <a:schemeClr val="tx1"/>
                </a:solidFill>
                <a:effectLst/>
                <a:latin typeface="+mn-lt"/>
                <a:ea typeface="ヒラギノ角ゴ Pro W3" charset="0"/>
                <a:cs typeface="ヒラギノ角ゴ Pro W3" charset="0"/>
              </a:rPr>
              <a:t>Diagram</a:t>
            </a:r>
            <a:endParaRPr lang="en-US" sz="4000" kern="1200" dirty="0">
              <a:solidFill>
                <a:schemeClr val="tx1"/>
              </a:solidFill>
              <a:effectLst/>
              <a:latin typeface="+mn-lt"/>
              <a:ea typeface="ヒラギノ角ゴ Pro W3" charset="0"/>
              <a:cs typeface="ヒラギノ角ゴ Pro W3" charset="0"/>
            </a:endParaRPr>
          </a:p>
          <a:p>
            <a:r>
              <a:rPr lang="en-US" sz="4000" b="1" kern="1200" dirty="0">
                <a:solidFill>
                  <a:schemeClr val="tx1"/>
                </a:solidFill>
                <a:effectLst/>
                <a:latin typeface="+mn-lt"/>
                <a:ea typeface="ヒラギノ角ゴ Pro W3" charset="0"/>
                <a:cs typeface="ヒラギノ角ゴ Pro W3" charset="0"/>
              </a:rPr>
              <a:t>Purpose</a:t>
            </a:r>
            <a:endParaRPr lang="en-US" sz="4000" kern="1200" dirty="0">
              <a:solidFill>
                <a:schemeClr val="tx1"/>
              </a:solidFill>
              <a:effectLst/>
              <a:latin typeface="+mn-lt"/>
              <a:ea typeface="ヒラギノ角ゴ Pro W3" charset="0"/>
              <a:cs typeface="ヒラギノ角ゴ Pro W3" charset="0"/>
            </a:endParaRPr>
          </a:p>
          <a:p>
            <a:r>
              <a:rPr lang="en-US" sz="4000" b="1" kern="1200" dirty="0">
                <a:solidFill>
                  <a:schemeClr val="tx1"/>
                </a:solidFill>
                <a:effectLst/>
                <a:latin typeface="+mn-lt"/>
                <a:ea typeface="ヒラギノ角ゴ Pro W3" charset="0"/>
                <a:cs typeface="ヒラギノ角ゴ Pro W3" charset="0"/>
              </a:rPr>
              <a:t>Elements</a:t>
            </a:r>
            <a:endParaRPr lang="en-US" sz="4000" kern="1200" dirty="0">
              <a:solidFill>
                <a:schemeClr val="tx1"/>
              </a:solidFill>
              <a:effectLst/>
              <a:latin typeface="+mn-lt"/>
              <a:ea typeface="ヒラギノ角ゴ Pro W3" charset="0"/>
              <a:cs typeface="ヒラギノ角ゴ Pro W3" charset="0"/>
            </a:endParaRPr>
          </a:p>
          <a:p>
            <a:r>
              <a:rPr lang="en-US" sz="4000" u="sng" kern="1200" dirty="0">
                <a:solidFill>
                  <a:schemeClr val="tx1"/>
                </a:solidFill>
                <a:effectLst/>
                <a:latin typeface="+mn-lt"/>
                <a:ea typeface="ヒラギノ角ゴ Pro W3" charset="0"/>
                <a:cs typeface="ヒラギノ角ゴ Pro W3" charset="0"/>
                <a:hlinkClick r:id="rId3"/>
              </a:rPr>
              <a:t>Class diagram</a:t>
            </a:r>
            <a:endParaRPr lang="en-US" sz="4000" kern="1200" dirty="0">
              <a:solidFill>
                <a:schemeClr val="tx1"/>
              </a:solidFill>
              <a:effectLst/>
              <a:latin typeface="+mn-lt"/>
              <a:ea typeface="ヒラギノ角ゴ Pro W3" charset="0"/>
              <a:cs typeface="ヒラギノ角ゴ Pro W3" charset="0"/>
            </a:endParaRPr>
          </a:p>
          <a:p>
            <a:r>
              <a:rPr lang="en-US" sz="4000" kern="1200" dirty="0">
                <a:solidFill>
                  <a:schemeClr val="tx1"/>
                </a:solidFill>
                <a:effectLst/>
                <a:latin typeface="+mn-lt"/>
                <a:ea typeface="ヒラギノ角ゴ Pro W3" charset="0"/>
                <a:cs typeface="ヒラギノ角ゴ Pro W3" charset="0"/>
              </a:rPr>
              <a:t>Shows structure of the designed system, subsystem or component as related classes and interfaces, with their features, constraints and relationships - associations, generalizations, dependencies, etc. </a:t>
            </a:r>
          </a:p>
          <a:p>
            <a:r>
              <a:rPr lang="en-US" sz="4000" u="sng" kern="1200" dirty="0">
                <a:solidFill>
                  <a:schemeClr val="tx1"/>
                </a:solidFill>
                <a:effectLst/>
                <a:latin typeface="+mn-lt"/>
                <a:ea typeface="ヒラギノ角ゴ Pro W3" charset="0"/>
                <a:cs typeface="ヒラギノ角ゴ Pro W3" charset="0"/>
                <a:hlinkClick r:id="rId4"/>
              </a:rPr>
              <a:t>class</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5"/>
              </a:rPr>
              <a:t>interface</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6"/>
              </a:rPr>
              <a:t>feature</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7"/>
              </a:rPr>
              <a:t>constraint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8"/>
              </a:rPr>
              <a:t>association</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9"/>
              </a:rPr>
              <a:t>generalization</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10"/>
              </a:rPr>
              <a:t>dependency</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11"/>
              </a:rPr>
              <a:t>Object diagram</a:t>
            </a:r>
            <a:r>
              <a:rPr lang="en-US" sz="4000" kern="1200" dirty="0">
                <a:solidFill>
                  <a:schemeClr val="tx1"/>
                </a:solidFill>
                <a:effectLst/>
                <a:latin typeface="+mn-lt"/>
                <a:ea typeface="ヒラギノ角ゴ Pro W3" charset="0"/>
                <a:cs typeface="ヒラギノ角ゴ Pro W3" charset="0"/>
              </a:rPr>
              <a:t> </a:t>
            </a:r>
          </a:p>
          <a:p>
            <a:r>
              <a:rPr lang="en-US" sz="4000" kern="1200" dirty="0">
                <a:solidFill>
                  <a:schemeClr val="tx1"/>
                </a:solidFill>
                <a:effectLst/>
                <a:latin typeface="+mn-lt"/>
                <a:ea typeface="ヒラギノ角ゴ Pro W3" charset="0"/>
                <a:cs typeface="ヒラギノ角ゴ Pro W3" charset="0"/>
              </a:rPr>
              <a:t>Instance level class diagram which shows instance specifications of classes and interfaces (objects), slots with value specifications, and links (instances of association). </a:t>
            </a:r>
          </a:p>
          <a:p>
            <a:r>
              <a:rPr lang="en-US" sz="4000" u="sng" kern="1200" dirty="0">
                <a:solidFill>
                  <a:schemeClr val="tx1"/>
                </a:solidFill>
                <a:effectLst/>
                <a:latin typeface="+mn-lt"/>
                <a:ea typeface="ヒラギノ角ゴ Pro W3" charset="0"/>
                <a:cs typeface="ヒラギノ角ゴ Pro W3" charset="0"/>
                <a:hlinkClick r:id="rId11"/>
              </a:rPr>
              <a:t>Object diagram</a:t>
            </a:r>
            <a:r>
              <a:rPr lang="en-US" sz="4000" kern="1200" dirty="0">
                <a:solidFill>
                  <a:schemeClr val="tx1"/>
                </a:solidFill>
                <a:effectLst/>
                <a:latin typeface="+mn-lt"/>
                <a:ea typeface="ヒラギノ角ゴ Pro W3" charset="0"/>
                <a:cs typeface="ヒラギノ角ゴ Pro W3" charset="0"/>
              </a:rPr>
              <a:t> was defined in now obsolete </a:t>
            </a:r>
            <a:r>
              <a:rPr lang="en-US" sz="4000" u="sng" kern="1200" dirty="0">
                <a:solidFill>
                  <a:schemeClr val="tx1"/>
                </a:solidFill>
                <a:effectLst/>
                <a:latin typeface="+mn-lt"/>
                <a:ea typeface="ヒラギノ角ゴ Pro W3" charset="0"/>
                <a:cs typeface="ヒラギノ角ゴ Pro W3" charset="0"/>
                <a:hlinkClick r:id="rId12" tooltip="UML 1.4.2 Specification"/>
              </a:rPr>
              <a:t>UML 1.4.2 Specification</a:t>
            </a:r>
            <a:r>
              <a:rPr lang="en-US" sz="4000" kern="1200" dirty="0">
                <a:solidFill>
                  <a:schemeClr val="tx1"/>
                </a:solidFill>
                <a:effectLst/>
                <a:latin typeface="+mn-lt"/>
                <a:ea typeface="ヒラギノ角ゴ Pro W3" charset="0"/>
                <a:cs typeface="ヒラギノ角ゴ Pro W3" charset="0"/>
              </a:rPr>
              <a:t> as "a graph of instances, including objects and data values. A static object diagram is an instance of a class diagram; it shows a snapshot of the detailed state of a system at a point in time." It also stated that object diagram is "a class diagram with objects and no classes." </a:t>
            </a:r>
          </a:p>
          <a:p>
            <a:r>
              <a:rPr lang="en-US" sz="4000" b="1" kern="1200" dirty="0">
                <a:solidFill>
                  <a:schemeClr val="tx1"/>
                </a:solidFill>
                <a:effectLst/>
                <a:latin typeface="+mn-lt"/>
                <a:ea typeface="ヒラギノ角ゴ Pro W3" charset="0"/>
                <a:cs typeface="ヒラギノ角ゴ Pro W3" charset="0"/>
              </a:rPr>
              <a:t>UML 2.5</a:t>
            </a:r>
            <a:r>
              <a:rPr lang="en-US" sz="4000" kern="1200" dirty="0">
                <a:solidFill>
                  <a:schemeClr val="tx1"/>
                </a:solidFill>
                <a:effectLst/>
                <a:latin typeface="+mn-lt"/>
                <a:ea typeface="ヒラギノ角ゴ Pro W3" charset="0"/>
                <a:cs typeface="ヒラギノ角ゴ Pro W3" charset="0"/>
              </a:rPr>
              <a:t> specification simply provides no definition of </a:t>
            </a:r>
            <a:r>
              <a:rPr lang="en-US" sz="4000" b="1" kern="1200" dirty="0">
                <a:solidFill>
                  <a:schemeClr val="tx1"/>
                </a:solidFill>
                <a:effectLst/>
                <a:latin typeface="+mn-lt"/>
                <a:ea typeface="ヒラギノ角ゴ Pro W3" charset="0"/>
                <a:cs typeface="ヒラギノ角ゴ Pro W3" charset="0"/>
              </a:rPr>
              <a:t>object diagram</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13"/>
              </a:rPr>
              <a:t>instance specification</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14"/>
              </a:rPr>
              <a:t>object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15"/>
              </a:rPr>
              <a:t>slot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16"/>
              </a:rPr>
              <a:t>link</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17"/>
              </a:rPr>
              <a:t>Package diagram</a:t>
            </a:r>
            <a:r>
              <a:rPr lang="en-US" sz="4000" kern="1200" dirty="0">
                <a:solidFill>
                  <a:schemeClr val="tx1"/>
                </a:solidFill>
                <a:effectLst/>
                <a:latin typeface="+mn-lt"/>
                <a:ea typeface="ヒラギノ角ゴ Pro W3" charset="0"/>
                <a:cs typeface="ヒラギノ角ゴ Pro W3" charset="0"/>
              </a:rPr>
              <a:t> </a:t>
            </a:r>
          </a:p>
          <a:p>
            <a:r>
              <a:rPr lang="en-US" sz="4000" kern="1200" dirty="0">
                <a:solidFill>
                  <a:schemeClr val="tx1"/>
                </a:solidFill>
                <a:effectLst/>
                <a:latin typeface="+mn-lt"/>
                <a:ea typeface="ヒラギノ角ゴ Pro W3" charset="0"/>
                <a:cs typeface="ヒラギノ角ゴ Pro W3" charset="0"/>
              </a:rPr>
              <a:t>Shows </a:t>
            </a:r>
            <a:r>
              <a:rPr lang="en-US" sz="4000" u="sng" kern="1200" dirty="0">
                <a:solidFill>
                  <a:schemeClr val="tx1"/>
                </a:solidFill>
                <a:effectLst/>
                <a:latin typeface="+mn-lt"/>
                <a:ea typeface="ヒラギノ角ゴ Pro W3" charset="0"/>
                <a:cs typeface="ヒラギノ角ゴ Pro W3" charset="0"/>
                <a:hlinkClick r:id="rId18"/>
              </a:rPr>
              <a:t>packages</a:t>
            </a:r>
            <a:r>
              <a:rPr lang="en-US" sz="4000" kern="1200" dirty="0">
                <a:solidFill>
                  <a:schemeClr val="tx1"/>
                </a:solidFill>
                <a:effectLst/>
                <a:latin typeface="+mn-lt"/>
                <a:ea typeface="ヒラギノ角ゴ Pro W3" charset="0"/>
                <a:cs typeface="ヒラギノ角ゴ Pro W3" charset="0"/>
              </a:rPr>
              <a:t> and relationships between the packages. </a:t>
            </a:r>
          </a:p>
          <a:p>
            <a:r>
              <a:rPr lang="en-US" sz="4000" u="sng" kern="1200" dirty="0">
                <a:solidFill>
                  <a:schemeClr val="tx1"/>
                </a:solidFill>
                <a:effectLst/>
                <a:latin typeface="+mn-lt"/>
                <a:ea typeface="ヒラギノ角ゴ Pro W3" charset="0"/>
                <a:cs typeface="ヒラギノ角ゴ Pro W3" charset="0"/>
                <a:hlinkClick r:id="rId18"/>
              </a:rPr>
              <a:t>package</a:t>
            </a:r>
            <a:r>
              <a:rPr lang="en-US" sz="4000" kern="1200" dirty="0">
                <a:solidFill>
                  <a:schemeClr val="tx1"/>
                </a:solidFill>
                <a:effectLst/>
                <a:latin typeface="+mn-lt"/>
                <a:ea typeface="ヒラギノ角ゴ Pro W3" charset="0"/>
                <a:cs typeface="ヒラギノ角ゴ Pro W3" charset="0"/>
              </a:rPr>
              <a:t>, </a:t>
            </a:r>
            <a:r>
              <a:rPr lang="en-US" sz="4000" u="sng" kern="1200" dirty="0" err="1">
                <a:solidFill>
                  <a:schemeClr val="tx1"/>
                </a:solidFill>
                <a:effectLst/>
                <a:latin typeface="+mn-lt"/>
                <a:ea typeface="ヒラギノ角ゴ Pro W3" charset="0"/>
                <a:cs typeface="ヒラギノ角ゴ Pro W3" charset="0"/>
                <a:hlinkClick r:id="rId19"/>
              </a:rPr>
              <a:t>packageable</a:t>
            </a:r>
            <a:r>
              <a:rPr lang="en-US" sz="4000" u="sng" kern="1200" dirty="0">
                <a:solidFill>
                  <a:schemeClr val="tx1"/>
                </a:solidFill>
                <a:effectLst/>
                <a:latin typeface="+mn-lt"/>
                <a:ea typeface="ヒラギノ角ゴ Pro W3" charset="0"/>
                <a:cs typeface="ヒラギノ角ゴ Pro W3" charset="0"/>
                <a:hlinkClick r:id="rId19"/>
              </a:rPr>
              <a:t> element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10"/>
              </a:rPr>
              <a:t>dependency</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20"/>
              </a:rPr>
              <a:t>element import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21"/>
              </a:rPr>
              <a:t>package import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22"/>
              </a:rPr>
              <a:t>package merge</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23"/>
              </a:rPr>
              <a:t>Model diagram</a:t>
            </a:r>
            <a:r>
              <a:rPr lang="en-US" sz="4000" kern="1200" dirty="0">
                <a:solidFill>
                  <a:schemeClr val="tx1"/>
                </a:solidFill>
                <a:effectLst/>
                <a:latin typeface="+mn-lt"/>
                <a:ea typeface="ヒラギノ角ゴ Pro W3" charset="0"/>
                <a:cs typeface="ヒラギノ角ゴ Pro W3" charset="0"/>
              </a:rPr>
              <a:t> </a:t>
            </a:r>
          </a:p>
          <a:p>
            <a:r>
              <a:rPr lang="en-US" sz="4000" kern="1200" dirty="0">
                <a:solidFill>
                  <a:schemeClr val="tx1"/>
                </a:solidFill>
                <a:effectLst/>
                <a:latin typeface="+mn-lt"/>
                <a:ea typeface="ヒラギノ角ゴ Pro W3" charset="0"/>
                <a:cs typeface="ヒラギノ角ゴ Pro W3" charset="0"/>
              </a:rPr>
              <a:t>UML auxiliary structure diagram which shows some abstraction or specific view of a system, to describe architectural, logical or behavioral aspects of the system. It could show, for example, architecture of a multi-layered (aka multi-tiered) application - see </a:t>
            </a:r>
            <a:r>
              <a:rPr lang="en-US" sz="4000" u="sng" kern="1200" dirty="0">
                <a:solidFill>
                  <a:schemeClr val="tx1"/>
                </a:solidFill>
                <a:effectLst/>
                <a:latin typeface="+mn-lt"/>
                <a:ea typeface="ヒラギノ角ゴ Pro W3" charset="0"/>
                <a:cs typeface="ヒラギノ角ゴ Pro W3" charset="0"/>
                <a:hlinkClick r:id="rId24"/>
              </a:rPr>
              <a:t>multi-layered application model</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25"/>
              </a:rPr>
              <a:t>model</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18"/>
              </a:rPr>
              <a:t>package</a:t>
            </a:r>
            <a:r>
              <a:rPr lang="en-US" sz="4000" kern="1200" dirty="0">
                <a:solidFill>
                  <a:schemeClr val="tx1"/>
                </a:solidFill>
                <a:effectLst/>
                <a:latin typeface="+mn-lt"/>
                <a:ea typeface="ヒラギノ角ゴ Pro W3" charset="0"/>
                <a:cs typeface="ヒラギノ角ゴ Pro W3" charset="0"/>
              </a:rPr>
              <a:t>, </a:t>
            </a:r>
            <a:r>
              <a:rPr lang="en-US" sz="4000" u="sng" kern="1200" dirty="0" err="1">
                <a:solidFill>
                  <a:schemeClr val="tx1"/>
                </a:solidFill>
                <a:effectLst/>
                <a:latin typeface="+mn-lt"/>
                <a:ea typeface="ヒラギノ角ゴ Pro W3" charset="0"/>
                <a:cs typeface="ヒラギノ角ゴ Pro W3" charset="0"/>
                <a:hlinkClick r:id="rId19"/>
              </a:rPr>
              <a:t>packageable</a:t>
            </a:r>
            <a:r>
              <a:rPr lang="en-US" sz="4000" u="sng" kern="1200" dirty="0">
                <a:solidFill>
                  <a:schemeClr val="tx1"/>
                </a:solidFill>
                <a:effectLst/>
                <a:latin typeface="+mn-lt"/>
                <a:ea typeface="ヒラギノ角ゴ Pro W3" charset="0"/>
                <a:cs typeface="ヒラギノ角ゴ Pro W3" charset="0"/>
                <a:hlinkClick r:id="rId19"/>
              </a:rPr>
              <a:t> element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10"/>
              </a:rPr>
              <a:t>dependency</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26"/>
              </a:rPr>
              <a:t>Composite structure diagram</a:t>
            </a:r>
            <a:r>
              <a:rPr lang="en-US" sz="4000" kern="1200" dirty="0">
                <a:solidFill>
                  <a:schemeClr val="tx1"/>
                </a:solidFill>
                <a:effectLst/>
                <a:latin typeface="+mn-lt"/>
                <a:ea typeface="ヒラギノ角ゴ Pro W3" charset="0"/>
                <a:cs typeface="ヒラギノ角ゴ Pro W3" charset="0"/>
              </a:rPr>
              <a:t> </a:t>
            </a:r>
          </a:p>
          <a:p>
            <a:r>
              <a:rPr lang="en-US" sz="4000" kern="1200" dirty="0">
                <a:solidFill>
                  <a:schemeClr val="tx1"/>
                </a:solidFill>
                <a:effectLst/>
                <a:latin typeface="+mn-lt"/>
                <a:ea typeface="ヒラギノ角ゴ Pro W3" charset="0"/>
                <a:cs typeface="ヒラギノ角ゴ Pro W3" charset="0"/>
              </a:rPr>
              <a:t>Diagram could be used to show: </a:t>
            </a:r>
          </a:p>
          <a:p>
            <a:pPr lvl="0"/>
            <a:r>
              <a:rPr lang="en-US" sz="4000" u="sng" kern="1200" dirty="0">
                <a:solidFill>
                  <a:schemeClr val="tx1"/>
                </a:solidFill>
                <a:effectLst/>
                <a:latin typeface="+mn-lt"/>
                <a:ea typeface="ヒラギノ角ゴ Pro W3" charset="0"/>
                <a:cs typeface="ヒラギノ角ゴ Pro W3" charset="0"/>
                <a:hlinkClick r:id="rId27"/>
              </a:rPr>
              <a:t>Internal structure of a classifier</a:t>
            </a:r>
            <a:endParaRPr lang="en-US" sz="4000" kern="1200" dirty="0">
              <a:solidFill>
                <a:schemeClr val="tx1"/>
              </a:solidFill>
              <a:effectLst/>
              <a:latin typeface="+mn-lt"/>
              <a:ea typeface="ヒラギノ角ゴ Pro W3" charset="0"/>
              <a:cs typeface="ヒラギノ角ゴ Pro W3" charset="0"/>
            </a:endParaRPr>
          </a:p>
          <a:p>
            <a:pPr lvl="0"/>
            <a:r>
              <a:rPr lang="en-US" sz="4000" u="sng" kern="1200" dirty="0">
                <a:solidFill>
                  <a:schemeClr val="tx1"/>
                </a:solidFill>
                <a:effectLst/>
                <a:latin typeface="+mn-lt"/>
                <a:ea typeface="ヒラギノ角ゴ Pro W3" charset="0"/>
                <a:cs typeface="ヒラギノ角ゴ Pro W3" charset="0"/>
                <a:hlinkClick r:id="rId28"/>
              </a:rPr>
              <a:t>A behavior of a collaboration</a:t>
            </a:r>
            <a:endParaRPr lang="en-US" sz="4000" kern="1200" dirty="0">
              <a:solidFill>
                <a:schemeClr val="tx1"/>
              </a:solidFill>
              <a:effectLst/>
              <a:latin typeface="+mn-lt"/>
              <a:ea typeface="ヒラギノ角ゴ Pro W3" charset="0"/>
              <a:cs typeface="ヒラギノ角ゴ Pro W3" charset="0"/>
            </a:endParaRPr>
          </a:p>
          <a:p>
            <a:r>
              <a:rPr lang="en-US" sz="4000" u="sng" kern="1200" dirty="0">
                <a:solidFill>
                  <a:schemeClr val="tx1"/>
                </a:solidFill>
                <a:effectLst/>
                <a:latin typeface="+mn-lt"/>
                <a:ea typeface="ヒラギノ角ゴ Pro W3" charset="0"/>
                <a:cs typeface="ヒラギノ角ゴ Pro W3" charset="0"/>
                <a:hlinkClick r:id="rId27"/>
              </a:rPr>
              <a:t>Internal structure diagram</a:t>
            </a:r>
            <a:r>
              <a:rPr lang="en-US" sz="4000" kern="1200" dirty="0">
                <a:solidFill>
                  <a:schemeClr val="tx1"/>
                </a:solidFill>
                <a:effectLst/>
                <a:latin typeface="+mn-lt"/>
                <a:ea typeface="ヒラギノ角ゴ Pro W3" charset="0"/>
                <a:cs typeface="ヒラギノ角ゴ Pro W3" charset="0"/>
              </a:rPr>
              <a:t> </a:t>
            </a:r>
          </a:p>
          <a:p>
            <a:r>
              <a:rPr lang="en-US" sz="4000" kern="1200" dirty="0">
                <a:solidFill>
                  <a:schemeClr val="tx1"/>
                </a:solidFill>
                <a:effectLst/>
                <a:latin typeface="+mn-lt"/>
                <a:ea typeface="ヒラギノ角ゴ Pro W3" charset="0"/>
                <a:cs typeface="ヒラギノ角ゴ Pro W3" charset="0"/>
              </a:rPr>
              <a:t>Shows internal structure of a classifier - a decomposition of the classifier into its properties, parts and relationships. </a:t>
            </a:r>
          </a:p>
          <a:p>
            <a:r>
              <a:rPr lang="en-US" sz="4000" u="sng" kern="1200" dirty="0">
                <a:solidFill>
                  <a:schemeClr val="tx1"/>
                </a:solidFill>
                <a:effectLst/>
                <a:latin typeface="+mn-lt"/>
                <a:ea typeface="ヒラギノ角ゴ Pro W3" charset="0"/>
                <a:cs typeface="ヒラギノ角ゴ Pro W3" charset="0"/>
                <a:hlinkClick r:id="rId4"/>
              </a:rPr>
              <a:t>structured class</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29"/>
              </a:rPr>
              <a:t>part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0"/>
              </a:rPr>
              <a:t>port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1"/>
              </a:rPr>
              <a:t>connector</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2"/>
              </a:rPr>
              <a:t>usage</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28"/>
              </a:rPr>
              <a:t>Collaboration use diagram</a:t>
            </a:r>
            <a:r>
              <a:rPr lang="en-US" sz="4000" kern="1200" dirty="0">
                <a:solidFill>
                  <a:schemeClr val="tx1"/>
                </a:solidFill>
                <a:effectLst/>
                <a:latin typeface="+mn-lt"/>
                <a:ea typeface="ヒラギノ角ゴ Pro W3" charset="0"/>
                <a:cs typeface="ヒラギノ角ゴ Pro W3" charset="0"/>
              </a:rPr>
              <a:t> </a:t>
            </a:r>
          </a:p>
          <a:p>
            <a:r>
              <a:rPr lang="en-US" sz="4000" kern="1200" dirty="0">
                <a:solidFill>
                  <a:schemeClr val="tx1"/>
                </a:solidFill>
                <a:effectLst/>
                <a:latin typeface="+mn-lt"/>
                <a:ea typeface="ヒラギノ角ゴ Pro W3" charset="0"/>
                <a:cs typeface="ヒラギノ角ゴ Pro W3" charset="0"/>
              </a:rPr>
              <a:t>Shows objects in a system cooperating with each other to produce some behavior of the system. </a:t>
            </a:r>
          </a:p>
          <a:p>
            <a:r>
              <a:rPr lang="en-US" sz="4000" u="sng" kern="1200" dirty="0">
                <a:solidFill>
                  <a:schemeClr val="tx1"/>
                </a:solidFill>
                <a:effectLst/>
                <a:latin typeface="+mn-lt"/>
                <a:ea typeface="ヒラギノ角ゴ Pro W3" charset="0"/>
                <a:cs typeface="ヒラギノ角ゴ Pro W3" charset="0"/>
                <a:hlinkClick r:id="rId33"/>
              </a:rPr>
              <a:t>collaboration</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1"/>
              </a:rPr>
              <a:t>connector</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29"/>
              </a:rPr>
              <a:t>part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10"/>
              </a:rPr>
              <a:t>dependency</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34"/>
              </a:rPr>
              <a:t>Component diagram</a:t>
            </a:r>
            <a:r>
              <a:rPr lang="en-US" sz="4000" kern="1200" dirty="0">
                <a:solidFill>
                  <a:schemeClr val="tx1"/>
                </a:solidFill>
                <a:effectLst/>
                <a:latin typeface="+mn-lt"/>
                <a:ea typeface="ヒラギノ角ゴ Pro W3" charset="0"/>
                <a:cs typeface="ヒラギノ角ゴ Pro W3" charset="0"/>
              </a:rPr>
              <a:t> </a:t>
            </a:r>
          </a:p>
          <a:p>
            <a:r>
              <a:rPr lang="en-US" sz="4000" kern="1200" dirty="0">
                <a:solidFill>
                  <a:schemeClr val="tx1"/>
                </a:solidFill>
                <a:effectLst/>
                <a:latin typeface="+mn-lt"/>
                <a:ea typeface="ヒラギノ角ゴ Pro W3" charset="0"/>
                <a:cs typeface="ヒラギノ角ゴ Pro W3" charset="0"/>
              </a:rPr>
              <a:t>Shows components and dependencies between them. This type of diagrams is used for </a:t>
            </a:r>
            <a:r>
              <a:rPr lang="en-US" sz="4000" b="1" kern="1200" dirty="0">
                <a:solidFill>
                  <a:schemeClr val="tx1"/>
                </a:solidFill>
                <a:effectLst/>
                <a:latin typeface="+mn-lt"/>
                <a:ea typeface="ヒラギノ角ゴ Pro W3" charset="0"/>
                <a:cs typeface="ヒラギノ角ゴ Pro W3" charset="0"/>
              </a:rPr>
              <a:t>Component-Based Development</a:t>
            </a:r>
            <a:r>
              <a:rPr lang="en-US" sz="4000" kern="1200" dirty="0">
                <a:solidFill>
                  <a:schemeClr val="tx1"/>
                </a:solidFill>
                <a:effectLst/>
                <a:latin typeface="+mn-lt"/>
                <a:ea typeface="ヒラギノ角ゴ Pro W3" charset="0"/>
                <a:cs typeface="ヒラギノ角ゴ Pro W3" charset="0"/>
              </a:rPr>
              <a:t> (</a:t>
            </a:r>
            <a:r>
              <a:rPr lang="en-US" sz="4000" b="1" kern="1200" dirty="0">
                <a:solidFill>
                  <a:schemeClr val="tx1"/>
                </a:solidFill>
                <a:effectLst/>
                <a:latin typeface="+mn-lt"/>
                <a:ea typeface="ヒラギノ角ゴ Pro W3" charset="0"/>
                <a:cs typeface="ヒラギノ角ゴ Pro W3" charset="0"/>
              </a:rPr>
              <a:t>CBD</a:t>
            </a:r>
            <a:r>
              <a:rPr lang="en-US" sz="4000" kern="1200" dirty="0">
                <a:solidFill>
                  <a:schemeClr val="tx1"/>
                </a:solidFill>
                <a:effectLst/>
                <a:latin typeface="+mn-lt"/>
                <a:ea typeface="ヒラギノ角ゴ Pro W3" charset="0"/>
                <a:cs typeface="ヒラギノ角ゴ Pro W3" charset="0"/>
              </a:rPr>
              <a:t>), to describe systems with </a:t>
            </a:r>
            <a:r>
              <a:rPr lang="en-US" sz="4000" b="1" kern="1200" dirty="0">
                <a:solidFill>
                  <a:schemeClr val="tx1"/>
                </a:solidFill>
                <a:effectLst/>
                <a:latin typeface="+mn-lt"/>
                <a:ea typeface="ヒラギノ角ゴ Pro W3" charset="0"/>
                <a:cs typeface="ヒラギノ角ゴ Pro W3" charset="0"/>
              </a:rPr>
              <a:t>Service-Oriented Architecture</a:t>
            </a:r>
            <a:r>
              <a:rPr lang="en-US" sz="4000" kern="1200" dirty="0">
                <a:solidFill>
                  <a:schemeClr val="tx1"/>
                </a:solidFill>
                <a:effectLst/>
                <a:latin typeface="+mn-lt"/>
                <a:ea typeface="ヒラギノ角ゴ Pro W3" charset="0"/>
                <a:cs typeface="ヒラギノ角ゴ Pro W3" charset="0"/>
              </a:rPr>
              <a:t> (</a:t>
            </a:r>
            <a:r>
              <a:rPr lang="en-US" sz="4000" b="1" kern="1200" dirty="0">
                <a:solidFill>
                  <a:schemeClr val="tx1"/>
                </a:solidFill>
                <a:effectLst/>
                <a:latin typeface="+mn-lt"/>
                <a:ea typeface="ヒラギノ角ゴ Pro W3" charset="0"/>
                <a:cs typeface="ヒラギノ角ゴ Pro W3" charset="0"/>
              </a:rPr>
              <a:t>SOA</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35"/>
              </a:rPr>
              <a:t>component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5"/>
              </a:rPr>
              <a:t>interface</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6"/>
              </a:rPr>
              <a:t>provided interface</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7"/>
              </a:rPr>
              <a:t>required interface</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4"/>
              </a:rPr>
              <a:t>class</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0"/>
              </a:rPr>
              <a:t>port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1"/>
              </a:rPr>
              <a:t>connector</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8"/>
              </a:rPr>
              <a:t>artifact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9"/>
              </a:rPr>
              <a:t>component realization</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2"/>
              </a:rPr>
              <a:t>usage</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40"/>
              </a:rPr>
              <a:t>Manifestation diagram</a:t>
            </a:r>
            <a:r>
              <a:rPr lang="en-US" sz="4000" kern="1200" dirty="0">
                <a:solidFill>
                  <a:schemeClr val="tx1"/>
                </a:solidFill>
                <a:effectLst/>
                <a:latin typeface="+mn-lt"/>
                <a:ea typeface="ヒラギノ角ゴ Pro W3" charset="0"/>
                <a:cs typeface="ヒラギノ角ゴ Pro W3" charset="0"/>
              </a:rPr>
              <a:t> </a:t>
            </a:r>
          </a:p>
          <a:p>
            <a:r>
              <a:rPr lang="en-US" sz="4000" kern="1200" dirty="0">
                <a:solidFill>
                  <a:schemeClr val="tx1"/>
                </a:solidFill>
                <a:effectLst/>
                <a:latin typeface="+mn-lt"/>
                <a:ea typeface="ヒラギノ角ゴ Pro W3" charset="0"/>
                <a:cs typeface="ヒラギノ角ゴ Pro W3" charset="0"/>
              </a:rPr>
              <a:t>While </a:t>
            </a:r>
            <a:r>
              <a:rPr lang="en-US" sz="4000" u="sng" kern="1200" dirty="0">
                <a:solidFill>
                  <a:schemeClr val="tx1"/>
                </a:solidFill>
                <a:effectLst/>
                <a:latin typeface="+mn-lt"/>
                <a:ea typeface="ヒラギノ角ゴ Pro W3" charset="0"/>
                <a:cs typeface="ヒラギノ角ゴ Pro W3" charset="0"/>
                <a:hlinkClick r:id="rId34"/>
              </a:rPr>
              <a:t>component diagrams</a:t>
            </a:r>
            <a:r>
              <a:rPr lang="en-US" sz="4000" kern="1200" dirty="0">
                <a:solidFill>
                  <a:schemeClr val="tx1"/>
                </a:solidFill>
                <a:effectLst/>
                <a:latin typeface="+mn-lt"/>
                <a:ea typeface="ヒラギノ角ゴ Pro W3" charset="0"/>
                <a:cs typeface="ヒラギノ角ゴ Pro W3" charset="0"/>
              </a:rPr>
              <a:t> show components and relationships between components and classifiers, and </a:t>
            </a:r>
            <a:r>
              <a:rPr lang="en-US" sz="4000" u="sng" kern="1200" dirty="0">
                <a:solidFill>
                  <a:schemeClr val="tx1"/>
                </a:solidFill>
                <a:effectLst/>
                <a:latin typeface="+mn-lt"/>
                <a:ea typeface="ヒラギノ角ゴ Pro W3" charset="0"/>
                <a:cs typeface="ヒラギノ角ゴ Pro W3" charset="0"/>
                <a:hlinkClick r:id="rId41"/>
              </a:rPr>
              <a:t>deployment diagrams</a:t>
            </a:r>
            <a:r>
              <a:rPr lang="en-US" sz="4000" kern="1200" dirty="0">
                <a:solidFill>
                  <a:schemeClr val="tx1"/>
                </a:solidFill>
                <a:effectLst/>
                <a:latin typeface="+mn-lt"/>
                <a:ea typeface="ヒラギノ角ゴ Pro W3" charset="0"/>
                <a:cs typeface="ヒラギノ角ゴ Pro W3" charset="0"/>
              </a:rPr>
              <a:t> - </a:t>
            </a:r>
            <a:r>
              <a:rPr lang="en-US" sz="4000" u="sng" kern="1200" dirty="0">
                <a:solidFill>
                  <a:schemeClr val="tx1"/>
                </a:solidFill>
                <a:effectLst/>
                <a:latin typeface="+mn-lt"/>
                <a:ea typeface="ヒラギノ角ゴ Pro W3" charset="0"/>
                <a:cs typeface="ヒラギノ角ゴ Pro W3" charset="0"/>
                <a:hlinkClick r:id="rId42"/>
              </a:rPr>
              <a:t>deployments</a:t>
            </a:r>
            <a:r>
              <a:rPr lang="en-US" sz="4000" kern="1200" dirty="0">
                <a:solidFill>
                  <a:schemeClr val="tx1"/>
                </a:solidFill>
                <a:effectLst/>
                <a:latin typeface="+mn-lt"/>
                <a:ea typeface="ヒラギノ角ゴ Pro W3" charset="0"/>
                <a:cs typeface="ヒラギノ角ゴ Pro W3" charset="0"/>
              </a:rPr>
              <a:t> of artifacts to deployment targets, some missing intermediate diagram is </a:t>
            </a:r>
            <a:r>
              <a:rPr lang="en-US" sz="4000" u="sng" kern="1200" dirty="0">
                <a:solidFill>
                  <a:schemeClr val="tx1"/>
                </a:solidFill>
                <a:effectLst/>
                <a:latin typeface="+mn-lt"/>
                <a:ea typeface="ヒラギノ角ゴ Pro W3" charset="0"/>
                <a:cs typeface="ヒラギノ角ゴ Pro W3" charset="0"/>
                <a:hlinkClick r:id="rId40"/>
              </a:rPr>
              <a:t>manifestation diagram</a:t>
            </a:r>
            <a:r>
              <a:rPr lang="en-US" sz="4000" kern="1200" dirty="0">
                <a:solidFill>
                  <a:schemeClr val="tx1"/>
                </a:solidFill>
                <a:effectLst/>
                <a:latin typeface="+mn-lt"/>
                <a:ea typeface="ヒラギノ角ゴ Pro W3" charset="0"/>
                <a:cs typeface="ヒラギノ角ゴ Pro W3" charset="0"/>
              </a:rPr>
              <a:t> to be used to show </a:t>
            </a:r>
            <a:r>
              <a:rPr lang="en-US" sz="4000" u="sng" kern="1200" dirty="0">
                <a:solidFill>
                  <a:schemeClr val="tx1"/>
                </a:solidFill>
                <a:effectLst/>
                <a:latin typeface="+mn-lt"/>
                <a:ea typeface="ヒラギノ角ゴ Pro W3" charset="0"/>
                <a:cs typeface="ヒラギノ角ゴ Pro W3" charset="0"/>
                <a:hlinkClick r:id="rId43"/>
              </a:rPr>
              <a:t>manifestation</a:t>
            </a:r>
            <a:r>
              <a:rPr lang="en-US" sz="4000" kern="1200" dirty="0">
                <a:solidFill>
                  <a:schemeClr val="tx1"/>
                </a:solidFill>
                <a:effectLst/>
                <a:latin typeface="+mn-lt"/>
                <a:ea typeface="ヒラギノ角ゴ Pro W3" charset="0"/>
                <a:cs typeface="ヒラギノ角ゴ Pro W3" charset="0"/>
              </a:rPr>
              <a:t> (implementation) of </a:t>
            </a:r>
            <a:r>
              <a:rPr lang="en-US" sz="4000" u="sng" kern="1200" dirty="0">
                <a:solidFill>
                  <a:schemeClr val="tx1"/>
                </a:solidFill>
                <a:effectLst/>
                <a:latin typeface="+mn-lt"/>
                <a:ea typeface="ヒラギノ角ゴ Pro W3" charset="0"/>
                <a:cs typeface="ヒラギノ角ゴ Pro W3" charset="0"/>
                <a:hlinkClick r:id="rId35"/>
              </a:rPr>
              <a:t>components</a:t>
            </a:r>
            <a:r>
              <a:rPr lang="en-US" sz="4000" kern="1200" dirty="0">
                <a:solidFill>
                  <a:schemeClr val="tx1"/>
                </a:solidFill>
                <a:effectLst/>
                <a:latin typeface="+mn-lt"/>
                <a:ea typeface="ヒラギノ角ゴ Pro W3" charset="0"/>
                <a:cs typeface="ヒラギノ角ゴ Pro W3" charset="0"/>
              </a:rPr>
              <a:t> by </a:t>
            </a:r>
            <a:r>
              <a:rPr lang="en-US" sz="4000" u="sng" kern="1200" dirty="0">
                <a:solidFill>
                  <a:schemeClr val="tx1"/>
                </a:solidFill>
                <a:effectLst/>
                <a:latin typeface="+mn-lt"/>
                <a:ea typeface="ヒラギノ角ゴ Pro W3" charset="0"/>
                <a:cs typeface="ヒラギノ角ゴ Pro W3" charset="0"/>
                <a:hlinkClick r:id="rId38"/>
              </a:rPr>
              <a:t>artifacts</a:t>
            </a:r>
            <a:r>
              <a:rPr lang="en-US" sz="4000" kern="1200" dirty="0">
                <a:solidFill>
                  <a:schemeClr val="tx1"/>
                </a:solidFill>
                <a:effectLst/>
                <a:latin typeface="+mn-lt"/>
                <a:ea typeface="ヒラギノ角ゴ Pro W3" charset="0"/>
                <a:cs typeface="ヒラギノ角ゴ Pro W3" charset="0"/>
              </a:rPr>
              <a:t> and internal structure of artifacts. </a:t>
            </a:r>
          </a:p>
          <a:p>
            <a:r>
              <a:rPr lang="en-US" sz="4000" kern="1200" dirty="0">
                <a:solidFill>
                  <a:schemeClr val="tx1"/>
                </a:solidFill>
                <a:effectLst/>
                <a:latin typeface="+mn-lt"/>
                <a:ea typeface="ヒラギノ角ゴ Pro W3" charset="0"/>
                <a:cs typeface="ヒラギノ角ゴ Pro W3" charset="0"/>
              </a:rPr>
              <a:t>Because </a:t>
            </a:r>
            <a:r>
              <a:rPr lang="en-US" sz="4000" u="sng" kern="1200" dirty="0">
                <a:solidFill>
                  <a:schemeClr val="tx1"/>
                </a:solidFill>
                <a:effectLst/>
                <a:latin typeface="+mn-lt"/>
                <a:ea typeface="ヒラギノ角ゴ Pro W3" charset="0"/>
                <a:cs typeface="ヒラギノ角ゴ Pro W3" charset="0"/>
                <a:hlinkClick r:id="rId40"/>
              </a:rPr>
              <a:t>manifestation diagrams</a:t>
            </a:r>
            <a:r>
              <a:rPr lang="en-US" sz="4000" kern="1200" dirty="0">
                <a:solidFill>
                  <a:schemeClr val="tx1"/>
                </a:solidFill>
                <a:effectLst/>
                <a:latin typeface="+mn-lt"/>
                <a:ea typeface="ヒラギノ角ゴ Pro W3" charset="0"/>
                <a:cs typeface="ヒラギノ角ゴ Pro W3" charset="0"/>
              </a:rPr>
              <a:t> are not defined by UML 2.5 specification, manifestation of components by artifacts could be shown using either component diagrams or deployment diagrams. </a:t>
            </a:r>
          </a:p>
          <a:p>
            <a:r>
              <a:rPr lang="en-US" sz="4000" u="sng" kern="1200" dirty="0">
                <a:solidFill>
                  <a:schemeClr val="tx1"/>
                </a:solidFill>
                <a:effectLst/>
                <a:latin typeface="+mn-lt"/>
                <a:ea typeface="ヒラギノ角ゴ Pro W3" charset="0"/>
                <a:cs typeface="ヒラギノ角ゴ Pro W3" charset="0"/>
                <a:hlinkClick r:id="rId43"/>
              </a:rPr>
              <a:t>manifestation</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5"/>
              </a:rPr>
              <a:t>component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8"/>
              </a:rPr>
              <a:t>artifact</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41"/>
              </a:rPr>
              <a:t>Deployment diagram</a:t>
            </a:r>
            <a:r>
              <a:rPr lang="en-US" sz="4000" kern="1200" dirty="0">
                <a:solidFill>
                  <a:schemeClr val="tx1"/>
                </a:solidFill>
                <a:effectLst/>
                <a:latin typeface="+mn-lt"/>
                <a:ea typeface="ヒラギノ角ゴ Pro W3" charset="0"/>
                <a:cs typeface="ヒラギノ角ゴ Pro W3" charset="0"/>
              </a:rPr>
              <a:t> </a:t>
            </a:r>
          </a:p>
          <a:p>
            <a:r>
              <a:rPr lang="en-US" sz="4000" kern="1200" dirty="0">
                <a:solidFill>
                  <a:schemeClr val="tx1"/>
                </a:solidFill>
                <a:effectLst/>
                <a:latin typeface="+mn-lt"/>
                <a:ea typeface="ヒラギノ角ゴ Pro W3" charset="0"/>
                <a:cs typeface="ヒラギノ角ゴ Pro W3" charset="0"/>
              </a:rPr>
              <a:t>Shows architecture of the system as </a:t>
            </a:r>
            <a:r>
              <a:rPr lang="en-US" sz="4000" u="sng" kern="1200" dirty="0">
                <a:solidFill>
                  <a:schemeClr val="tx1"/>
                </a:solidFill>
                <a:effectLst/>
                <a:latin typeface="+mn-lt"/>
                <a:ea typeface="ヒラギノ角ゴ Pro W3" charset="0"/>
                <a:cs typeface="ヒラギノ角ゴ Pro W3" charset="0"/>
                <a:hlinkClick r:id="rId42"/>
              </a:rPr>
              <a:t>deployment</a:t>
            </a:r>
            <a:r>
              <a:rPr lang="en-US" sz="4000" kern="1200" dirty="0">
                <a:solidFill>
                  <a:schemeClr val="tx1"/>
                </a:solidFill>
                <a:effectLst/>
                <a:latin typeface="+mn-lt"/>
                <a:ea typeface="ヒラギノ角ゴ Pro W3" charset="0"/>
                <a:cs typeface="ヒラギノ角ゴ Pro W3" charset="0"/>
              </a:rPr>
              <a:t> (distribution) of software </a:t>
            </a:r>
            <a:r>
              <a:rPr lang="en-US" sz="4000" u="sng" kern="1200" dirty="0">
                <a:solidFill>
                  <a:schemeClr val="tx1"/>
                </a:solidFill>
                <a:effectLst/>
                <a:latin typeface="+mn-lt"/>
                <a:ea typeface="ヒラギノ角ゴ Pro W3" charset="0"/>
                <a:cs typeface="ヒラギノ角ゴ Pro W3" charset="0"/>
                <a:hlinkClick r:id="rId38"/>
              </a:rPr>
              <a:t>artifacts</a:t>
            </a:r>
            <a:r>
              <a:rPr lang="en-US" sz="4000" kern="1200" dirty="0">
                <a:solidFill>
                  <a:schemeClr val="tx1"/>
                </a:solidFill>
                <a:effectLst/>
                <a:latin typeface="+mn-lt"/>
                <a:ea typeface="ヒラギノ角ゴ Pro W3" charset="0"/>
                <a:cs typeface="ヒラギノ角ゴ Pro W3" charset="0"/>
              </a:rPr>
              <a:t> to </a:t>
            </a:r>
            <a:r>
              <a:rPr lang="en-US" sz="4000" u="sng" kern="1200" dirty="0">
                <a:solidFill>
                  <a:schemeClr val="tx1"/>
                </a:solidFill>
                <a:effectLst/>
                <a:latin typeface="+mn-lt"/>
                <a:ea typeface="ヒラギノ角ゴ Pro W3" charset="0"/>
                <a:cs typeface="ヒラギノ角ゴ Pro W3" charset="0"/>
                <a:hlinkClick r:id="rId44"/>
              </a:rPr>
              <a:t>deployment targets</a:t>
            </a:r>
            <a:r>
              <a:rPr lang="en-US" sz="4000" kern="1200" dirty="0">
                <a:solidFill>
                  <a:schemeClr val="tx1"/>
                </a:solidFill>
                <a:effectLst/>
                <a:latin typeface="+mn-lt"/>
                <a:ea typeface="ヒラギノ角ゴ Pro W3" charset="0"/>
                <a:cs typeface="ヒラギノ角ゴ Pro W3" charset="0"/>
              </a:rPr>
              <a:t>. </a:t>
            </a:r>
          </a:p>
          <a:p>
            <a:r>
              <a:rPr lang="en-US" sz="4000" kern="1200" dirty="0">
                <a:solidFill>
                  <a:schemeClr val="tx1"/>
                </a:solidFill>
                <a:effectLst/>
                <a:latin typeface="+mn-lt"/>
                <a:ea typeface="ヒラギノ角ゴ Pro W3" charset="0"/>
                <a:cs typeface="ヒラギノ角ゴ Pro W3" charset="0"/>
              </a:rPr>
              <a:t>Note, that </a:t>
            </a:r>
            <a:r>
              <a:rPr lang="en-US" sz="4000" u="sng" kern="1200" dirty="0">
                <a:solidFill>
                  <a:schemeClr val="tx1"/>
                </a:solidFill>
                <a:effectLst/>
                <a:latin typeface="+mn-lt"/>
                <a:ea typeface="ヒラギノ角ゴ Pro W3" charset="0"/>
                <a:cs typeface="ヒラギノ角ゴ Pro W3" charset="0"/>
                <a:hlinkClick r:id="rId35"/>
              </a:rPr>
              <a:t>components</a:t>
            </a:r>
            <a:r>
              <a:rPr lang="en-US" sz="4000" kern="1200" dirty="0">
                <a:solidFill>
                  <a:schemeClr val="tx1"/>
                </a:solidFill>
                <a:effectLst/>
                <a:latin typeface="+mn-lt"/>
                <a:ea typeface="ヒラギノ角ゴ Pro W3" charset="0"/>
                <a:cs typeface="ヒラギノ角ゴ Pro W3" charset="0"/>
              </a:rPr>
              <a:t> were directly deployed to nodes in UML 1.x deployment diagrams. In UML 2.x </a:t>
            </a:r>
            <a:r>
              <a:rPr lang="en-US" sz="4000" u="sng" kern="1200" dirty="0">
                <a:solidFill>
                  <a:schemeClr val="tx1"/>
                </a:solidFill>
                <a:effectLst/>
                <a:latin typeface="+mn-lt"/>
                <a:ea typeface="ヒラギノ角ゴ Pro W3" charset="0"/>
                <a:cs typeface="ヒラギノ角ゴ Pro W3" charset="0"/>
                <a:hlinkClick r:id="rId38"/>
              </a:rPr>
              <a:t>artifacts</a:t>
            </a:r>
            <a:r>
              <a:rPr lang="en-US" sz="4000" kern="1200" dirty="0">
                <a:solidFill>
                  <a:schemeClr val="tx1"/>
                </a:solidFill>
                <a:effectLst/>
                <a:latin typeface="+mn-lt"/>
                <a:ea typeface="ヒラギノ角ゴ Pro W3" charset="0"/>
                <a:cs typeface="ヒラギノ角ゴ Pro W3" charset="0"/>
              </a:rPr>
              <a:t> are deployed to nodes, and artifacts could </a:t>
            </a:r>
            <a:r>
              <a:rPr lang="en-US" sz="4000" u="sng" kern="1200" dirty="0">
                <a:solidFill>
                  <a:schemeClr val="tx1"/>
                </a:solidFill>
                <a:effectLst/>
                <a:latin typeface="+mn-lt"/>
                <a:ea typeface="ヒラギノ角ゴ Pro W3" charset="0"/>
                <a:cs typeface="ヒラギノ角ゴ Pro W3" charset="0"/>
                <a:hlinkClick r:id="rId43"/>
              </a:rPr>
              <a:t>manifest</a:t>
            </a:r>
            <a:r>
              <a:rPr lang="en-US" sz="4000" kern="1200" dirty="0">
                <a:solidFill>
                  <a:schemeClr val="tx1"/>
                </a:solidFill>
                <a:effectLst/>
                <a:latin typeface="+mn-lt"/>
                <a:ea typeface="ヒラギノ角ゴ Pro W3" charset="0"/>
                <a:cs typeface="ヒラギノ角ゴ Pro W3" charset="0"/>
              </a:rPr>
              <a:t> (implement) components. Components are deployed to nodes indirectly through artifacts. </a:t>
            </a:r>
          </a:p>
          <a:p>
            <a:r>
              <a:rPr lang="en-US" sz="4000" u="sng" kern="1200" dirty="0">
                <a:solidFill>
                  <a:schemeClr val="tx1"/>
                </a:solidFill>
                <a:effectLst/>
                <a:latin typeface="+mn-lt"/>
                <a:ea typeface="ヒラギノ角ゴ Pro W3" charset="0"/>
                <a:cs typeface="ヒラギノ角ゴ Pro W3" charset="0"/>
                <a:hlinkClick r:id="rId45"/>
              </a:rPr>
              <a:t>Specification level deployment diagram</a:t>
            </a:r>
            <a:r>
              <a:rPr lang="en-US" sz="4000" kern="1200" dirty="0">
                <a:solidFill>
                  <a:schemeClr val="tx1"/>
                </a:solidFill>
                <a:effectLst/>
                <a:latin typeface="+mn-lt"/>
                <a:ea typeface="ヒラギノ角ゴ Pro W3" charset="0"/>
                <a:cs typeface="ヒラギノ角ゴ Pro W3" charset="0"/>
              </a:rPr>
              <a:t> (also called type level) shows some overview of </a:t>
            </a:r>
            <a:r>
              <a:rPr lang="en-US" sz="4000" u="sng" kern="1200" dirty="0">
                <a:solidFill>
                  <a:schemeClr val="tx1"/>
                </a:solidFill>
                <a:effectLst/>
                <a:latin typeface="+mn-lt"/>
                <a:ea typeface="ヒラギノ角ゴ Pro W3" charset="0"/>
                <a:cs typeface="ヒラギノ角ゴ Pro W3" charset="0"/>
                <a:hlinkClick r:id="rId42"/>
              </a:rPr>
              <a:t>deployment</a:t>
            </a:r>
            <a:r>
              <a:rPr lang="en-US" sz="4000" kern="1200" dirty="0">
                <a:solidFill>
                  <a:schemeClr val="tx1"/>
                </a:solidFill>
                <a:effectLst/>
                <a:latin typeface="+mn-lt"/>
                <a:ea typeface="ヒラギノ角ゴ Pro W3" charset="0"/>
                <a:cs typeface="ヒラギノ角ゴ Pro W3" charset="0"/>
              </a:rPr>
              <a:t> of </a:t>
            </a:r>
            <a:r>
              <a:rPr lang="en-US" sz="4000" u="sng" kern="1200" dirty="0">
                <a:solidFill>
                  <a:schemeClr val="tx1"/>
                </a:solidFill>
                <a:effectLst/>
                <a:latin typeface="+mn-lt"/>
                <a:ea typeface="ヒラギノ角ゴ Pro W3" charset="0"/>
                <a:cs typeface="ヒラギノ角ゴ Pro W3" charset="0"/>
                <a:hlinkClick r:id="rId38"/>
              </a:rPr>
              <a:t>artifacts</a:t>
            </a:r>
            <a:r>
              <a:rPr lang="en-US" sz="4000" kern="1200" dirty="0">
                <a:solidFill>
                  <a:schemeClr val="tx1"/>
                </a:solidFill>
                <a:effectLst/>
                <a:latin typeface="+mn-lt"/>
                <a:ea typeface="ヒラギノ角ゴ Pro W3" charset="0"/>
                <a:cs typeface="ヒラギノ角ゴ Pro W3" charset="0"/>
              </a:rPr>
              <a:t> to </a:t>
            </a:r>
            <a:r>
              <a:rPr lang="en-US" sz="4000" u="sng" kern="1200" dirty="0">
                <a:solidFill>
                  <a:schemeClr val="tx1"/>
                </a:solidFill>
                <a:effectLst/>
                <a:latin typeface="+mn-lt"/>
                <a:ea typeface="ヒラギノ角ゴ Pro W3" charset="0"/>
                <a:cs typeface="ヒラギノ角ゴ Pro W3" charset="0"/>
                <a:hlinkClick r:id="rId44"/>
              </a:rPr>
              <a:t>deployment targets</a:t>
            </a:r>
            <a:r>
              <a:rPr lang="en-US" sz="4000" kern="1200" dirty="0">
                <a:solidFill>
                  <a:schemeClr val="tx1"/>
                </a:solidFill>
                <a:effectLst/>
                <a:latin typeface="+mn-lt"/>
                <a:ea typeface="ヒラギノ角ゴ Pro W3" charset="0"/>
                <a:cs typeface="ヒラギノ角ゴ Pro W3" charset="0"/>
              </a:rPr>
              <a:t>, without referencing specific instances of artifacts or nodes. </a:t>
            </a:r>
          </a:p>
          <a:p>
            <a:r>
              <a:rPr lang="en-US" sz="4000" u="sng" kern="1200" dirty="0">
                <a:solidFill>
                  <a:schemeClr val="tx1"/>
                </a:solidFill>
                <a:effectLst/>
                <a:latin typeface="+mn-lt"/>
                <a:ea typeface="ヒラギノ角ゴ Pro W3" charset="0"/>
                <a:cs typeface="ヒラギノ角ゴ Pro W3" charset="0"/>
                <a:hlinkClick r:id="rId46"/>
              </a:rPr>
              <a:t>Instance level deployment diagram</a:t>
            </a:r>
            <a:r>
              <a:rPr lang="en-US" sz="4000" kern="1200" dirty="0">
                <a:solidFill>
                  <a:schemeClr val="tx1"/>
                </a:solidFill>
                <a:effectLst/>
                <a:latin typeface="+mn-lt"/>
                <a:ea typeface="ヒラギノ角ゴ Pro W3" charset="0"/>
                <a:cs typeface="ヒラギノ角ゴ Pro W3" charset="0"/>
              </a:rPr>
              <a:t> shows </a:t>
            </a:r>
            <a:r>
              <a:rPr lang="en-US" sz="4000" u="sng" kern="1200" dirty="0">
                <a:solidFill>
                  <a:schemeClr val="tx1"/>
                </a:solidFill>
                <a:effectLst/>
                <a:latin typeface="+mn-lt"/>
                <a:ea typeface="ヒラギノ角ゴ Pro W3" charset="0"/>
                <a:cs typeface="ヒラギノ角ゴ Pro W3" charset="0"/>
                <a:hlinkClick r:id="rId42"/>
              </a:rPr>
              <a:t>deployment</a:t>
            </a:r>
            <a:r>
              <a:rPr lang="en-US" sz="4000" kern="1200" dirty="0">
                <a:solidFill>
                  <a:schemeClr val="tx1"/>
                </a:solidFill>
                <a:effectLst/>
                <a:latin typeface="+mn-lt"/>
                <a:ea typeface="ヒラギノ角ゴ Pro W3" charset="0"/>
                <a:cs typeface="ヒラギノ角ゴ Pro W3" charset="0"/>
              </a:rPr>
              <a:t> of instances of </a:t>
            </a:r>
            <a:r>
              <a:rPr lang="en-US" sz="4000" u="sng" kern="1200" dirty="0">
                <a:solidFill>
                  <a:schemeClr val="tx1"/>
                </a:solidFill>
                <a:effectLst/>
                <a:latin typeface="+mn-lt"/>
                <a:ea typeface="ヒラギノ角ゴ Pro W3" charset="0"/>
                <a:cs typeface="ヒラギノ角ゴ Pro W3" charset="0"/>
                <a:hlinkClick r:id="rId38"/>
              </a:rPr>
              <a:t>artifacts</a:t>
            </a:r>
            <a:r>
              <a:rPr lang="en-US" sz="4000" kern="1200" dirty="0">
                <a:solidFill>
                  <a:schemeClr val="tx1"/>
                </a:solidFill>
                <a:effectLst/>
                <a:latin typeface="+mn-lt"/>
                <a:ea typeface="ヒラギノ角ゴ Pro W3" charset="0"/>
                <a:cs typeface="ヒラギノ角ゴ Pro W3" charset="0"/>
              </a:rPr>
              <a:t> to specific instances of </a:t>
            </a:r>
            <a:r>
              <a:rPr lang="en-US" sz="4000" u="sng" kern="1200" dirty="0">
                <a:solidFill>
                  <a:schemeClr val="tx1"/>
                </a:solidFill>
                <a:effectLst/>
                <a:latin typeface="+mn-lt"/>
                <a:ea typeface="ヒラギノ角ゴ Pro W3" charset="0"/>
                <a:cs typeface="ヒラギノ角ゴ Pro W3" charset="0"/>
                <a:hlinkClick r:id="rId44"/>
              </a:rPr>
              <a:t>deployment targets</a:t>
            </a:r>
            <a:r>
              <a:rPr lang="en-US" sz="4000" kern="1200" dirty="0">
                <a:solidFill>
                  <a:schemeClr val="tx1"/>
                </a:solidFill>
                <a:effectLst/>
                <a:latin typeface="+mn-lt"/>
                <a:ea typeface="ヒラギノ角ゴ Pro W3" charset="0"/>
                <a:cs typeface="ヒラギノ角ゴ Pro W3" charset="0"/>
              </a:rPr>
              <a:t>. It could be used for example to show differences in deployments to development, staging or production environments with the names/ids of specific build or deployment servers or devices. </a:t>
            </a:r>
          </a:p>
          <a:p>
            <a:r>
              <a:rPr lang="en-US" sz="4000" u="sng" kern="1200" dirty="0">
                <a:solidFill>
                  <a:schemeClr val="tx1"/>
                </a:solidFill>
                <a:effectLst/>
                <a:latin typeface="+mn-lt"/>
                <a:ea typeface="ヒラギノ角ゴ Pro W3" charset="0"/>
                <a:cs typeface="ヒラギノ角ゴ Pro W3" charset="0"/>
                <a:hlinkClick r:id="rId42"/>
              </a:rPr>
              <a:t>deployment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38"/>
              </a:rPr>
              <a:t>artifact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44"/>
              </a:rPr>
              <a:t>deployment target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47"/>
              </a:rPr>
              <a:t>node</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48"/>
              </a:rPr>
              <a:t>device</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49"/>
              </a:rPr>
              <a:t>execution environment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50"/>
              </a:rPr>
              <a:t>communication path</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51"/>
              </a:rPr>
              <a:t>deployment specification</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52"/>
              </a:rPr>
              <a:t>Network architecture diagram</a:t>
            </a:r>
            <a:r>
              <a:rPr lang="en-US" sz="4000" kern="1200" dirty="0">
                <a:solidFill>
                  <a:schemeClr val="tx1"/>
                </a:solidFill>
                <a:effectLst/>
                <a:latin typeface="+mn-lt"/>
                <a:ea typeface="ヒラギノ角ゴ Pro W3" charset="0"/>
                <a:cs typeface="ヒラギノ角ゴ Pro W3" charset="0"/>
              </a:rPr>
              <a:t> </a:t>
            </a:r>
          </a:p>
          <a:p>
            <a:r>
              <a:rPr lang="en-US" sz="4000" kern="1200" dirty="0">
                <a:solidFill>
                  <a:schemeClr val="tx1"/>
                </a:solidFill>
                <a:effectLst/>
                <a:latin typeface="+mn-lt"/>
                <a:ea typeface="ヒラギノ角ゴ Pro W3" charset="0"/>
                <a:cs typeface="ヒラギノ角ゴ Pro W3" charset="0"/>
              </a:rPr>
              <a:t>Deployment diagrams could be used to show logical or physical </a:t>
            </a:r>
            <a:r>
              <a:rPr lang="en-US" sz="4000" b="1" kern="1200" dirty="0">
                <a:solidFill>
                  <a:schemeClr val="tx1"/>
                </a:solidFill>
                <a:effectLst/>
                <a:latin typeface="+mn-lt"/>
                <a:ea typeface="ヒラギノ角ゴ Pro W3" charset="0"/>
                <a:cs typeface="ヒラギノ角ゴ Pro W3" charset="0"/>
              </a:rPr>
              <a:t>network architecture</a:t>
            </a:r>
            <a:r>
              <a:rPr lang="en-US" sz="4000" kern="1200" dirty="0">
                <a:solidFill>
                  <a:schemeClr val="tx1"/>
                </a:solidFill>
                <a:effectLst/>
                <a:latin typeface="+mn-lt"/>
                <a:ea typeface="ヒラギノ角ゴ Pro W3" charset="0"/>
                <a:cs typeface="ヒラギノ角ゴ Pro W3" charset="0"/>
              </a:rPr>
              <a:t> of the system. This kind of deployment diagrams - not formally defined in UML 2.5 - could be called network architecture diagrams. </a:t>
            </a:r>
          </a:p>
          <a:p>
            <a:r>
              <a:rPr lang="en-US" sz="4000" u="sng" kern="1200" dirty="0">
                <a:solidFill>
                  <a:schemeClr val="tx1"/>
                </a:solidFill>
                <a:effectLst/>
                <a:latin typeface="+mn-lt"/>
                <a:ea typeface="ヒラギノ角ゴ Pro W3" charset="0"/>
                <a:cs typeface="ヒラギノ角ゴ Pro W3" charset="0"/>
                <a:hlinkClick r:id="rId47"/>
              </a:rPr>
              <a:t>node</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53"/>
              </a:rPr>
              <a:t>switch</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54"/>
              </a:rPr>
              <a:t>router</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55"/>
              </a:rPr>
              <a:t>load balancer</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56"/>
              </a:rPr>
              <a:t>firewall</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50"/>
              </a:rPr>
              <a:t>communication path</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57"/>
              </a:rPr>
              <a:t>network segment</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58"/>
              </a:rPr>
              <a:t>backbone</a:t>
            </a:r>
            <a:r>
              <a:rPr lang="en-US" sz="4000" kern="1200" dirty="0">
                <a:solidFill>
                  <a:schemeClr val="tx1"/>
                </a:solidFill>
                <a:effectLst/>
                <a:latin typeface="+mn-lt"/>
                <a:ea typeface="ヒラギノ角ゴ Pro W3" charset="0"/>
                <a:cs typeface="ヒラギノ角ゴ Pro W3" charset="0"/>
              </a:rPr>
              <a:t>. </a:t>
            </a:r>
          </a:p>
          <a:p>
            <a:r>
              <a:rPr lang="en-US" sz="4000" u="sng" kern="1200" dirty="0">
                <a:solidFill>
                  <a:schemeClr val="tx1"/>
                </a:solidFill>
                <a:effectLst/>
                <a:latin typeface="+mn-lt"/>
                <a:ea typeface="ヒラギノ角ゴ Pro W3" charset="0"/>
                <a:cs typeface="ヒラギノ角ゴ Pro W3" charset="0"/>
                <a:hlinkClick r:id="rId59"/>
              </a:rPr>
              <a:t>Profile diagram</a:t>
            </a:r>
            <a:r>
              <a:rPr lang="en-US" sz="4000" kern="1200" dirty="0">
                <a:solidFill>
                  <a:schemeClr val="tx1"/>
                </a:solidFill>
                <a:effectLst/>
                <a:latin typeface="+mn-lt"/>
                <a:ea typeface="ヒラギノ角ゴ Pro W3" charset="0"/>
                <a:cs typeface="ヒラギノ角ゴ Pro W3" charset="0"/>
              </a:rPr>
              <a:t> </a:t>
            </a:r>
          </a:p>
          <a:p>
            <a:r>
              <a:rPr lang="en-US" sz="4000" kern="1200" dirty="0">
                <a:solidFill>
                  <a:schemeClr val="tx1"/>
                </a:solidFill>
                <a:effectLst/>
                <a:latin typeface="+mn-lt"/>
                <a:ea typeface="ヒラギノ角ゴ Pro W3" charset="0"/>
                <a:cs typeface="ヒラギノ角ゴ Pro W3" charset="0"/>
              </a:rPr>
              <a:t>Auxiliary UML diagram which allows to define custom stereotypes, tagged values, and constraints as a </a:t>
            </a:r>
            <a:r>
              <a:rPr lang="en-US" sz="4000" b="1" kern="1200" dirty="0">
                <a:solidFill>
                  <a:schemeClr val="tx1"/>
                </a:solidFill>
                <a:effectLst/>
                <a:latin typeface="+mn-lt"/>
                <a:ea typeface="ヒラギノ角ゴ Pro W3" charset="0"/>
                <a:cs typeface="ヒラギノ角ゴ Pro W3" charset="0"/>
              </a:rPr>
              <a:t>lightweight extension mechanism</a:t>
            </a:r>
            <a:r>
              <a:rPr lang="en-US" sz="4000" kern="1200" dirty="0">
                <a:solidFill>
                  <a:schemeClr val="tx1"/>
                </a:solidFill>
                <a:effectLst/>
                <a:latin typeface="+mn-lt"/>
                <a:ea typeface="ヒラギノ角ゴ Pro W3" charset="0"/>
                <a:cs typeface="ヒラギノ角ゴ Pro W3" charset="0"/>
              </a:rPr>
              <a:t> to the UML standard. Profiles allow to adapt the UML metamodel for different </a:t>
            </a:r>
          </a:p>
          <a:p>
            <a:pPr lvl="0"/>
            <a:r>
              <a:rPr lang="en-US" sz="4000" b="1" kern="1200" dirty="0">
                <a:solidFill>
                  <a:schemeClr val="tx1"/>
                </a:solidFill>
                <a:effectLst/>
                <a:latin typeface="+mn-lt"/>
                <a:ea typeface="ヒラギノ角ゴ Pro W3" charset="0"/>
                <a:cs typeface="ヒラギノ角ゴ Pro W3" charset="0"/>
              </a:rPr>
              <a:t>platforms</a:t>
            </a:r>
            <a:r>
              <a:rPr lang="en-US" sz="4000" kern="1200" dirty="0">
                <a:solidFill>
                  <a:schemeClr val="tx1"/>
                </a:solidFill>
                <a:effectLst/>
                <a:latin typeface="+mn-lt"/>
                <a:ea typeface="ヒラギノ角ゴ Pro W3" charset="0"/>
                <a:cs typeface="ヒラギノ角ゴ Pro W3" charset="0"/>
              </a:rPr>
              <a:t> (such as J2EE or .NET), or</a:t>
            </a:r>
          </a:p>
          <a:p>
            <a:pPr lvl="0"/>
            <a:r>
              <a:rPr lang="en-US" sz="4000" b="1" kern="1200" dirty="0">
                <a:solidFill>
                  <a:schemeClr val="tx1"/>
                </a:solidFill>
                <a:effectLst/>
                <a:latin typeface="+mn-lt"/>
                <a:ea typeface="ヒラギノ角ゴ Pro W3" charset="0"/>
                <a:cs typeface="ヒラギノ角ゴ Pro W3" charset="0"/>
              </a:rPr>
              <a:t>domains</a:t>
            </a:r>
            <a:r>
              <a:rPr lang="en-US" sz="4000" kern="1200" dirty="0">
                <a:solidFill>
                  <a:schemeClr val="tx1"/>
                </a:solidFill>
                <a:effectLst/>
                <a:latin typeface="+mn-lt"/>
                <a:ea typeface="ヒラギノ角ゴ Pro W3" charset="0"/>
                <a:cs typeface="ヒラギノ角ゴ Pro W3" charset="0"/>
              </a:rPr>
              <a:t> (such as real-time or business process modeling).</a:t>
            </a:r>
          </a:p>
          <a:p>
            <a:r>
              <a:rPr lang="en-US" sz="4000" kern="1200" dirty="0">
                <a:solidFill>
                  <a:schemeClr val="tx1"/>
                </a:solidFill>
                <a:effectLst/>
                <a:latin typeface="+mn-lt"/>
                <a:ea typeface="ヒラギノ角ゴ Pro W3" charset="0"/>
                <a:cs typeface="ヒラギノ角ゴ Pro W3" charset="0"/>
              </a:rPr>
              <a:t>Profile diagrams were first introduced in UML 2.0. </a:t>
            </a:r>
          </a:p>
          <a:p>
            <a:r>
              <a:rPr lang="en-US" sz="4000" u="sng" kern="1200" dirty="0">
                <a:solidFill>
                  <a:schemeClr val="tx1"/>
                </a:solidFill>
                <a:effectLst/>
                <a:latin typeface="+mn-lt"/>
                <a:ea typeface="ヒラギノ角ゴ Pro W3" charset="0"/>
                <a:cs typeface="ヒラギノ角ゴ Pro W3" charset="0"/>
                <a:hlinkClick r:id="rId60"/>
              </a:rPr>
              <a:t>profile</a:t>
            </a:r>
            <a:r>
              <a:rPr lang="en-US" sz="4000" kern="1200" dirty="0">
                <a:solidFill>
                  <a:schemeClr val="tx1"/>
                </a:solidFill>
                <a:effectLst/>
                <a:latin typeface="+mn-lt"/>
                <a:ea typeface="ヒラギノ角ゴ Pro W3" charset="0"/>
                <a:cs typeface="ヒラギノ角ゴ Pro W3" charset="0"/>
              </a:rPr>
              <a:t>, </a:t>
            </a:r>
            <a:r>
              <a:rPr lang="en-US" sz="4000" u="sng" kern="1200" dirty="0" err="1">
                <a:solidFill>
                  <a:schemeClr val="tx1"/>
                </a:solidFill>
                <a:effectLst/>
                <a:latin typeface="+mn-lt"/>
                <a:ea typeface="ヒラギノ角ゴ Pro W3" charset="0"/>
                <a:cs typeface="ヒラギノ角ゴ Pro W3" charset="0"/>
                <a:hlinkClick r:id="rId61"/>
              </a:rPr>
              <a:t>metaclass</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62"/>
              </a:rPr>
              <a:t>stereotype</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63"/>
              </a:rPr>
              <a:t>extension</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64"/>
              </a:rPr>
              <a:t>reference</a:t>
            </a:r>
            <a:r>
              <a:rPr lang="en-US" sz="4000" kern="1200" dirty="0">
                <a:solidFill>
                  <a:schemeClr val="tx1"/>
                </a:solidFill>
                <a:effectLst/>
                <a:latin typeface="+mn-lt"/>
                <a:ea typeface="ヒラギノ角ゴ Pro W3" charset="0"/>
                <a:cs typeface="ヒラギノ角ゴ Pro W3" charset="0"/>
              </a:rPr>
              <a:t>, </a:t>
            </a:r>
            <a:r>
              <a:rPr lang="en-US" sz="4000" u="sng" kern="1200" dirty="0">
                <a:solidFill>
                  <a:schemeClr val="tx1"/>
                </a:solidFill>
                <a:effectLst/>
                <a:latin typeface="+mn-lt"/>
                <a:ea typeface="ヒラギノ角ゴ Pro W3" charset="0"/>
                <a:cs typeface="ヒラギノ角ゴ Pro W3" charset="0"/>
                <a:hlinkClick r:id="rId65"/>
              </a:rPr>
              <a:t>profile application</a:t>
            </a:r>
            <a:r>
              <a:rPr lang="en-US" sz="4000" kern="1200" dirty="0">
                <a:solidFill>
                  <a:schemeClr val="tx1"/>
                </a:solidFill>
                <a:effectLst/>
                <a:latin typeface="+mn-lt"/>
                <a:ea typeface="ヒラギノ角ゴ Pro W3" charset="0"/>
                <a:cs typeface="ヒラギノ角ゴ Pro W3" charset="0"/>
              </a:rPr>
              <a:t>. </a:t>
            </a:r>
          </a:p>
          <a:p>
            <a:endParaRPr lang="en-US" sz="2400" dirty="0"/>
          </a:p>
        </p:txBody>
      </p:sp>
      <p:sp>
        <p:nvSpPr>
          <p:cNvPr id="4" name="Slide Number Placeholder 3"/>
          <p:cNvSpPr>
            <a:spLocks noGrp="1"/>
          </p:cNvSpPr>
          <p:nvPr>
            <p:ph type="sldNum" sz="quarter" idx="5"/>
          </p:nvPr>
        </p:nvSpPr>
        <p:spPr/>
        <p:txBody>
          <a:bodyPr/>
          <a:lstStyle/>
          <a:p>
            <a:fld id="{58D4EF5B-ECC8-43EE-A509-D601DDF42AD0}" type="slidenum">
              <a:rPr lang="en-US" smtClean="0"/>
              <a:t>6</a:t>
            </a:fld>
            <a:endParaRPr lang="en-US"/>
          </a:p>
        </p:txBody>
      </p:sp>
    </p:spTree>
    <p:extLst>
      <p:ext uri="{BB962C8B-B14F-4D97-AF65-F5344CB8AC3E}">
        <p14:creationId xmlns:p14="http://schemas.microsoft.com/office/powerpoint/2010/main" val="38939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2400" b="1" dirty="0"/>
              <a:t>Diagramy sekwencji</a:t>
            </a:r>
            <a:r>
              <a:rPr lang="pl-PL" sz="2400" dirty="0"/>
              <a:t> - opisują interakcje pomiędzy częściami systemu w postaci sekwencji komunikatów wymienianych między nimi</a:t>
            </a:r>
          </a:p>
          <a:p>
            <a:r>
              <a:rPr lang="pl-PL" sz="2400" b="1" dirty="0"/>
              <a:t>Diagramy komunikacji</a:t>
            </a:r>
            <a:r>
              <a:rPr lang="pl-PL" sz="2400" dirty="0"/>
              <a:t> - specyfikują strukturalne związki pomiędzy biorącymi udział w interakcji częściami oraz wymianę komunikatów pomiędzy tymi instancjami.</a:t>
            </a:r>
          </a:p>
          <a:p>
            <a:r>
              <a:rPr lang="pl-PL" sz="2400" b="1" dirty="0"/>
              <a:t>Diagramy czasowe</a:t>
            </a:r>
            <a:r>
              <a:rPr lang="pl-PL" sz="2400" dirty="0"/>
              <a:t> - reprezentują na osi czasu zmiany dopuszczalnych stanów, jakie może przyjmować uczestnik w interakcji</a:t>
            </a:r>
          </a:p>
          <a:p>
            <a:r>
              <a:rPr lang="pl-PL" sz="2400" b="1" dirty="0"/>
              <a:t>Przeglądowe diagramy interakcji</a:t>
            </a:r>
            <a:r>
              <a:rPr lang="pl-PL" sz="2400" dirty="0"/>
              <a:t> - udostępniają wysokiego poziomu widok wzajemnej współpracy kilku interakcji wykorzystujących w celu implementacji pewnej części systemu, na przykład danego przypadku użycia</a:t>
            </a:r>
          </a:p>
          <a:p>
            <a:endParaRPr lang="pl-PL" sz="2400" dirty="0"/>
          </a:p>
          <a:p>
            <a:endParaRPr lang="pl-PL" sz="2400" dirty="0"/>
          </a:p>
          <a:p>
            <a:endParaRPr lang="en-US" sz="2400" dirty="0"/>
          </a:p>
          <a:p>
            <a:r>
              <a:rPr lang="en-US" sz="2400" dirty="0"/>
              <a:t>class "Diagram </a:t>
            </a:r>
            <a:r>
              <a:rPr lang="en-US" sz="2400" dirty="0" err="1"/>
              <a:t>przypadków</a:t>
            </a:r>
            <a:r>
              <a:rPr lang="en-US" sz="2400" dirty="0"/>
              <a:t> </a:t>
            </a:r>
            <a:r>
              <a:rPr lang="en-US" sz="2400" dirty="0" err="1"/>
              <a:t>użycia</a:t>
            </a:r>
            <a:r>
              <a:rPr lang="en-US" sz="2400" dirty="0"/>
              <a:t>" &lt;&lt; (</a:t>
            </a:r>
            <a:r>
              <a:rPr lang="en-US" sz="2400" dirty="0" err="1"/>
              <a:t>D,red</a:t>
            </a:r>
            <a:r>
              <a:rPr lang="en-US" sz="2400" dirty="0"/>
              <a:t>) &gt;&gt; </a:t>
            </a:r>
          </a:p>
          <a:p>
            <a:r>
              <a:rPr lang="en-US" sz="2400" dirty="0"/>
              <a:t>class "Diagram </a:t>
            </a:r>
            <a:r>
              <a:rPr lang="en-US" sz="2400" dirty="0" err="1"/>
              <a:t>aktywności</a:t>
            </a:r>
            <a:r>
              <a:rPr lang="en-US" sz="2400" dirty="0"/>
              <a:t>" &lt;&lt; (</a:t>
            </a:r>
            <a:r>
              <a:rPr lang="en-US" sz="2400" dirty="0" err="1"/>
              <a:t>D,red</a:t>
            </a:r>
            <a:r>
              <a:rPr lang="en-US" sz="2400" dirty="0"/>
              <a:t>) &gt;&gt; </a:t>
            </a:r>
          </a:p>
          <a:p>
            <a:r>
              <a:rPr lang="en-US" sz="2400" dirty="0"/>
              <a:t>class "Diagram </a:t>
            </a:r>
            <a:r>
              <a:rPr lang="en-US" sz="2400" dirty="0" err="1"/>
              <a:t>maszyny</a:t>
            </a:r>
            <a:r>
              <a:rPr lang="en-US" sz="2400" dirty="0"/>
              <a:t> </a:t>
            </a:r>
            <a:r>
              <a:rPr lang="en-US" sz="2400" dirty="0" err="1"/>
              <a:t>stanów</a:t>
            </a:r>
            <a:r>
              <a:rPr lang="en-US" sz="2400" dirty="0"/>
              <a:t>" &lt;&lt; (</a:t>
            </a:r>
            <a:r>
              <a:rPr lang="en-US" sz="2400" dirty="0" err="1"/>
              <a:t>D,red</a:t>
            </a:r>
            <a:r>
              <a:rPr lang="en-US" sz="2400" dirty="0"/>
              <a:t>) &gt;&gt; </a:t>
            </a:r>
          </a:p>
          <a:p>
            <a:r>
              <a:rPr lang="en-US" sz="2400" dirty="0"/>
              <a:t>class "</a:t>
            </a:r>
            <a:r>
              <a:rPr lang="en-US" sz="2400" dirty="0" err="1"/>
              <a:t>Diagramy</a:t>
            </a:r>
            <a:r>
              <a:rPr lang="en-US" sz="2400" dirty="0"/>
              <a:t> </a:t>
            </a:r>
            <a:r>
              <a:rPr lang="en-US" sz="2400" dirty="0" err="1"/>
              <a:t>interakcji</a:t>
            </a:r>
            <a:r>
              <a:rPr lang="en-US" sz="2400" dirty="0"/>
              <a:t>" &lt;&lt; (</a:t>
            </a:r>
            <a:r>
              <a:rPr lang="en-US" sz="2400" dirty="0" err="1"/>
              <a:t>D,red</a:t>
            </a:r>
            <a:r>
              <a:rPr lang="en-US" sz="2400" dirty="0"/>
              <a:t>) &gt;&gt; </a:t>
            </a:r>
          </a:p>
          <a:p>
            <a:r>
              <a:rPr lang="en-US" sz="2400" dirty="0"/>
              <a:t>class "Diagram </a:t>
            </a:r>
            <a:r>
              <a:rPr lang="en-US" sz="2400" dirty="0" err="1"/>
              <a:t>komunikacji</a:t>
            </a:r>
            <a:r>
              <a:rPr lang="en-US" sz="2400" dirty="0"/>
              <a:t>" &lt;&lt; (</a:t>
            </a:r>
            <a:r>
              <a:rPr lang="en-US" sz="2400" dirty="0" err="1"/>
              <a:t>D,red</a:t>
            </a:r>
            <a:r>
              <a:rPr lang="en-US" sz="2400" dirty="0"/>
              <a:t>) &gt;&gt; </a:t>
            </a:r>
          </a:p>
          <a:p>
            <a:r>
              <a:rPr lang="en-US" sz="2400" dirty="0"/>
              <a:t>class "Diagram </a:t>
            </a:r>
            <a:r>
              <a:rPr lang="en-US" sz="2400" dirty="0" err="1"/>
              <a:t>sekwencji</a:t>
            </a:r>
            <a:r>
              <a:rPr lang="en-US" sz="2400" dirty="0"/>
              <a:t>" &lt;&lt; (</a:t>
            </a:r>
            <a:r>
              <a:rPr lang="en-US" sz="2400" dirty="0" err="1"/>
              <a:t>D,red</a:t>
            </a:r>
            <a:r>
              <a:rPr lang="en-US" sz="2400" dirty="0"/>
              <a:t>) &gt;&gt; </a:t>
            </a:r>
          </a:p>
          <a:p>
            <a:r>
              <a:rPr lang="en-US" sz="2400" dirty="0"/>
              <a:t>class "Diagram </a:t>
            </a:r>
            <a:r>
              <a:rPr lang="en-US" sz="2400" dirty="0" err="1"/>
              <a:t>czasowy</a:t>
            </a:r>
            <a:r>
              <a:rPr lang="en-US" sz="2400" dirty="0"/>
              <a:t>" &lt;&lt; (</a:t>
            </a:r>
            <a:r>
              <a:rPr lang="en-US" sz="2400" dirty="0" err="1"/>
              <a:t>D,red</a:t>
            </a:r>
            <a:r>
              <a:rPr lang="en-US" sz="2400" dirty="0"/>
              <a:t>) &gt;&gt; </a:t>
            </a:r>
          </a:p>
          <a:p>
            <a:r>
              <a:rPr lang="en-US" sz="2400" dirty="0"/>
              <a:t>class "Diagram </a:t>
            </a:r>
            <a:r>
              <a:rPr lang="en-US" sz="2400" dirty="0" err="1"/>
              <a:t>przeglądu</a:t>
            </a:r>
            <a:r>
              <a:rPr lang="en-US" sz="2400" dirty="0"/>
              <a:t> </a:t>
            </a:r>
            <a:r>
              <a:rPr lang="en-US" sz="2400" dirty="0" err="1"/>
              <a:t>interakcji</a:t>
            </a:r>
            <a:r>
              <a:rPr lang="en-US" sz="2400" dirty="0"/>
              <a:t>" &lt;&lt; (</a:t>
            </a:r>
            <a:r>
              <a:rPr lang="en-US" sz="2400" dirty="0" err="1"/>
              <a:t>D,red</a:t>
            </a:r>
            <a:r>
              <a:rPr lang="en-US" sz="2400" dirty="0"/>
              <a:t>) &gt;&gt; </a:t>
            </a:r>
          </a:p>
          <a:p>
            <a:r>
              <a:rPr lang="en-US" sz="2400" dirty="0"/>
              <a:t>class "Diagram </a:t>
            </a:r>
            <a:r>
              <a:rPr lang="en-US" sz="2400" dirty="0" err="1"/>
              <a:t>Zachowań</a:t>
            </a:r>
            <a:r>
              <a:rPr lang="en-US" sz="2400" dirty="0"/>
              <a:t>" &lt;&lt; (</a:t>
            </a:r>
            <a:r>
              <a:rPr lang="en-US" sz="2400" dirty="0" err="1"/>
              <a:t>D,red</a:t>
            </a:r>
            <a:r>
              <a:rPr lang="en-US" sz="2400" dirty="0"/>
              <a:t>) &gt;&gt; </a:t>
            </a:r>
          </a:p>
          <a:p>
            <a:endParaRPr lang="en-US" sz="2400" dirty="0"/>
          </a:p>
          <a:p>
            <a:r>
              <a:rPr lang="en-US" sz="2400" dirty="0"/>
              <a:t>"Diagram </a:t>
            </a:r>
            <a:r>
              <a:rPr lang="en-US" sz="2400" dirty="0" err="1"/>
              <a:t>Zachowań</a:t>
            </a:r>
            <a:r>
              <a:rPr lang="en-US" sz="2400" dirty="0"/>
              <a:t>" &lt;|--- "Diagram </a:t>
            </a:r>
            <a:r>
              <a:rPr lang="en-US" sz="2400" dirty="0" err="1"/>
              <a:t>przypadków</a:t>
            </a:r>
            <a:r>
              <a:rPr lang="en-US" sz="2400" dirty="0"/>
              <a:t> </a:t>
            </a:r>
            <a:r>
              <a:rPr lang="en-US" sz="2400" dirty="0" err="1"/>
              <a:t>użycia</a:t>
            </a:r>
            <a:r>
              <a:rPr lang="en-US" sz="2400" dirty="0"/>
              <a:t>"</a:t>
            </a:r>
          </a:p>
          <a:p>
            <a:r>
              <a:rPr lang="en-US" sz="2400" dirty="0"/>
              <a:t>"Diagram </a:t>
            </a:r>
            <a:r>
              <a:rPr lang="en-US" sz="2400" dirty="0" err="1"/>
              <a:t>Zachowań</a:t>
            </a:r>
            <a:r>
              <a:rPr lang="en-US" sz="2400" dirty="0"/>
              <a:t>" &lt;|-- "Diagram </a:t>
            </a:r>
            <a:r>
              <a:rPr lang="en-US" sz="2400" dirty="0" err="1"/>
              <a:t>aktywności</a:t>
            </a:r>
            <a:r>
              <a:rPr lang="en-US" sz="2400" dirty="0"/>
              <a:t>"</a:t>
            </a:r>
          </a:p>
          <a:p>
            <a:r>
              <a:rPr lang="en-US" sz="2400" dirty="0"/>
              <a:t>"Diagram </a:t>
            </a:r>
            <a:r>
              <a:rPr lang="en-US" sz="2400" dirty="0" err="1"/>
              <a:t>Zachowań</a:t>
            </a:r>
            <a:r>
              <a:rPr lang="en-US" sz="2400" dirty="0"/>
              <a:t>" &lt;|--- "Diagram </a:t>
            </a:r>
            <a:r>
              <a:rPr lang="en-US" sz="2400" dirty="0" err="1"/>
              <a:t>maszyny</a:t>
            </a:r>
            <a:r>
              <a:rPr lang="en-US" sz="2400" dirty="0"/>
              <a:t> </a:t>
            </a:r>
            <a:r>
              <a:rPr lang="en-US" sz="2400" dirty="0" err="1"/>
              <a:t>stanów</a:t>
            </a:r>
            <a:r>
              <a:rPr lang="en-US" sz="2400" dirty="0"/>
              <a:t>"</a:t>
            </a:r>
          </a:p>
          <a:p>
            <a:r>
              <a:rPr lang="en-US" sz="2400" dirty="0"/>
              <a:t>"Diagram </a:t>
            </a:r>
            <a:r>
              <a:rPr lang="en-US" sz="2400" dirty="0" err="1"/>
              <a:t>Zachowań</a:t>
            </a:r>
            <a:r>
              <a:rPr lang="en-US" sz="2400" dirty="0"/>
              <a:t>" &lt;|--- "</a:t>
            </a:r>
            <a:r>
              <a:rPr lang="en-US" sz="2400" dirty="0" err="1"/>
              <a:t>Diagramy</a:t>
            </a:r>
            <a:r>
              <a:rPr lang="en-US" sz="2400" dirty="0"/>
              <a:t> </a:t>
            </a:r>
            <a:r>
              <a:rPr lang="en-US" sz="2400" dirty="0" err="1"/>
              <a:t>interakcji</a:t>
            </a:r>
            <a:r>
              <a:rPr lang="en-US" sz="2400" dirty="0"/>
              <a:t>" </a:t>
            </a:r>
          </a:p>
          <a:p>
            <a:r>
              <a:rPr lang="en-US" sz="2400" dirty="0"/>
              <a:t>"Diagram </a:t>
            </a:r>
            <a:r>
              <a:rPr lang="en-US" sz="2400" dirty="0" err="1"/>
              <a:t>Zachowań</a:t>
            </a:r>
            <a:r>
              <a:rPr lang="en-US" sz="2400" dirty="0"/>
              <a:t>" &lt;|-- "Diagram </a:t>
            </a:r>
            <a:r>
              <a:rPr lang="en-US" sz="2400" dirty="0" err="1"/>
              <a:t>komunikacji</a:t>
            </a:r>
            <a:r>
              <a:rPr lang="en-US" sz="2400" dirty="0"/>
              <a:t>" </a:t>
            </a:r>
          </a:p>
          <a:p>
            <a:r>
              <a:rPr lang="en-US" sz="2400" dirty="0"/>
              <a:t>"Diagram </a:t>
            </a:r>
            <a:r>
              <a:rPr lang="en-US" sz="2400" dirty="0" err="1"/>
              <a:t>Zachowań</a:t>
            </a:r>
            <a:r>
              <a:rPr lang="en-US" sz="2400" dirty="0"/>
              <a:t>" &lt;|--- "Diagram </a:t>
            </a:r>
            <a:r>
              <a:rPr lang="en-US" sz="2400" dirty="0" err="1"/>
              <a:t>sekwencji</a:t>
            </a:r>
            <a:r>
              <a:rPr lang="en-US" sz="2400" dirty="0"/>
              <a:t>" </a:t>
            </a:r>
          </a:p>
          <a:p>
            <a:r>
              <a:rPr lang="en-US" sz="2400" dirty="0"/>
              <a:t>"Diagram </a:t>
            </a:r>
            <a:r>
              <a:rPr lang="en-US" sz="2400" dirty="0" err="1"/>
              <a:t>Zachowań</a:t>
            </a:r>
            <a:r>
              <a:rPr lang="en-US" sz="2400" dirty="0"/>
              <a:t>" &lt;|-- "Diagram </a:t>
            </a:r>
            <a:r>
              <a:rPr lang="en-US" sz="2400" dirty="0" err="1"/>
              <a:t>czasowy</a:t>
            </a:r>
            <a:r>
              <a:rPr lang="en-US" sz="2400" dirty="0"/>
              <a:t>"</a:t>
            </a:r>
          </a:p>
          <a:p>
            <a:r>
              <a:rPr lang="en-US" sz="2400" dirty="0"/>
              <a:t>"Diagram </a:t>
            </a:r>
            <a:r>
              <a:rPr lang="en-US" sz="2400" dirty="0" err="1"/>
              <a:t>Zachowań</a:t>
            </a:r>
            <a:r>
              <a:rPr lang="en-US" sz="2400" dirty="0"/>
              <a:t>" &lt;|-- "Diagram </a:t>
            </a:r>
            <a:r>
              <a:rPr lang="en-US" sz="2400" dirty="0" err="1"/>
              <a:t>przeglądu</a:t>
            </a:r>
            <a:r>
              <a:rPr lang="en-US" sz="2400" dirty="0"/>
              <a:t> </a:t>
            </a:r>
            <a:r>
              <a:rPr lang="en-US" sz="2400" dirty="0" err="1"/>
              <a:t>interakcji</a:t>
            </a:r>
            <a:r>
              <a:rPr lang="en-US" sz="2400" dirty="0"/>
              <a:t>"</a:t>
            </a:r>
          </a:p>
          <a:p>
            <a:endParaRPr lang="en-US" sz="2400" dirty="0"/>
          </a:p>
          <a:p>
            <a:endParaRPr lang="en-US" sz="2400" dirty="0"/>
          </a:p>
          <a:p>
            <a:r>
              <a:rPr lang="en-US" sz="2400" dirty="0"/>
              <a:t>hide members</a:t>
            </a:r>
          </a:p>
          <a:p>
            <a:endParaRPr lang="en-US" sz="2400" dirty="0"/>
          </a:p>
        </p:txBody>
      </p:sp>
      <p:sp>
        <p:nvSpPr>
          <p:cNvPr id="4" name="Slide Number Placeholder 3"/>
          <p:cNvSpPr>
            <a:spLocks noGrp="1"/>
          </p:cNvSpPr>
          <p:nvPr>
            <p:ph type="sldNum" sz="quarter" idx="5"/>
          </p:nvPr>
        </p:nvSpPr>
        <p:spPr/>
        <p:txBody>
          <a:bodyPr/>
          <a:lstStyle/>
          <a:p>
            <a:fld id="{58D4EF5B-ECC8-43EE-A509-D601DDF42AD0}" type="slidenum">
              <a:rPr lang="en-US" smtClean="0"/>
              <a:t>7</a:t>
            </a:fld>
            <a:endParaRPr lang="en-US"/>
          </a:p>
        </p:txBody>
      </p:sp>
    </p:spTree>
    <p:extLst>
      <p:ext uri="{BB962C8B-B14F-4D97-AF65-F5344CB8AC3E}">
        <p14:creationId xmlns:p14="http://schemas.microsoft.com/office/powerpoint/2010/main" val="335943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2400" dirty="0"/>
              <a:t>UML składa się z pewnych elementów graficznych, i słów kluczowych powiązanych ze sobą w diagramy, które pokazują modele rzeczywistości </a:t>
            </a:r>
          </a:p>
          <a:p>
            <a:r>
              <a:rPr lang="pl-PL" sz="2400" dirty="0"/>
              <a:t>Diagram to uproszczona reprezentacja graficzna pewnych pomysłów, idei, </a:t>
            </a:r>
            <a:r>
              <a:rPr lang="en-US" sz="2400" dirty="0" err="1"/>
              <a:t>konstrukcji</a:t>
            </a:r>
            <a:r>
              <a:rPr lang="en-US" sz="2400" dirty="0"/>
              <a:t>, </a:t>
            </a:r>
            <a:r>
              <a:rPr lang="en-US" sz="2400" dirty="0" err="1"/>
              <a:t>zależności</a:t>
            </a:r>
            <a:r>
              <a:rPr lang="en-US" sz="2400" dirty="0"/>
              <a:t>, </a:t>
            </a:r>
            <a:r>
              <a:rPr lang="en-US" sz="2400" dirty="0" err="1"/>
              <a:t>danych</a:t>
            </a:r>
            <a:r>
              <a:rPr lang="en-US" sz="2400" dirty="0"/>
              <a:t> </a:t>
            </a:r>
            <a:r>
              <a:rPr lang="en-US" sz="2400" dirty="0" err="1"/>
              <a:t>statystycznych</a:t>
            </a:r>
            <a:r>
              <a:rPr lang="pl-PL" sz="2400" dirty="0"/>
              <a:t> itp.</a:t>
            </a:r>
          </a:p>
          <a:p>
            <a:r>
              <a:rPr lang="pl-PL" sz="2400" dirty="0"/>
              <a:t>Rodzaje diagramów</a:t>
            </a:r>
          </a:p>
          <a:p>
            <a:pPr lvl="1"/>
            <a:r>
              <a:rPr lang="pl-PL" sz="2000" dirty="0"/>
              <a:t>Diagramy strukturalne</a:t>
            </a:r>
          </a:p>
          <a:p>
            <a:pPr lvl="1"/>
            <a:r>
              <a:rPr lang="pl-PL" sz="2000" dirty="0"/>
              <a:t>Diagramy dynamiczne</a:t>
            </a:r>
            <a:endParaRPr lang="en-US" sz="2000" dirty="0"/>
          </a:p>
        </p:txBody>
      </p:sp>
      <p:sp>
        <p:nvSpPr>
          <p:cNvPr id="4" name="Slide Number Placeholder 3"/>
          <p:cNvSpPr>
            <a:spLocks noGrp="1"/>
          </p:cNvSpPr>
          <p:nvPr>
            <p:ph type="sldNum" sz="quarter" idx="5"/>
          </p:nvPr>
        </p:nvSpPr>
        <p:spPr/>
        <p:txBody>
          <a:bodyPr/>
          <a:lstStyle/>
          <a:p>
            <a:fld id="{58D4EF5B-ECC8-43EE-A509-D601DDF42AD0}" type="slidenum">
              <a:rPr lang="en-US" smtClean="0"/>
              <a:t>9</a:t>
            </a:fld>
            <a:endParaRPr lang="en-US"/>
          </a:p>
        </p:txBody>
      </p:sp>
    </p:spTree>
    <p:extLst>
      <p:ext uri="{BB962C8B-B14F-4D97-AF65-F5344CB8AC3E}">
        <p14:creationId xmlns:p14="http://schemas.microsoft.com/office/powerpoint/2010/main" val="186236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2400" dirty="0"/>
              <a:t>UML składa się z pewnych elementów graficznych, i słów kluczowych powiązanych ze sobą w diagramy, które pokazują modele rzeczywistości </a:t>
            </a:r>
          </a:p>
          <a:p>
            <a:r>
              <a:rPr lang="pl-PL" sz="2400" dirty="0"/>
              <a:t>Diagram to uproszczona reprezentacja graficzna pewnych pomysłów, idei, </a:t>
            </a:r>
            <a:r>
              <a:rPr lang="en-US" sz="2400" dirty="0" err="1"/>
              <a:t>konstrukcji</a:t>
            </a:r>
            <a:r>
              <a:rPr lang="en-US" sz="2400" dirty="0"/>
              <a:t>, </a:t>
            </a:r>
            <a:r>
              <a:rPr lang="en-US" sz="2400" dirty="0" err="1"/>
              <a:t>zależności</a:t>
            </a:r>
            <a:r>
              <a:rPr lang="en-US" sz="2400" dirty="0"/>
              <a:t>, </a:t>
            </a:r>
            <a:r>
              <a:rPr lang="en-US" sz="2400" dirty="0" err="1"/>
              <a:t>danych</a:t>
            </a:r>
            <a:r>
              <a:rPr lang="en-US" sz="2400" dirty="0"/>
              <a:t> </a:t>
            </a:r>
            <a:r>
              <a:rPr lang="en-US" sz="2400" dirty="0" err="1"/>
              <a:t>statystycznych</a:t>
            </a:r>
            <a:r>
              <a:rPr lang="pl-PL" sz="2400" dirty="0"/>
              <a:t> itp.</a:t>
            </a:r>
          </a:p>
          <a:p>
            <a:r>
              <a:rPr lang="pl-PL" sz="2400" dirty="0"/>
              <a:t>Rodzaje diagramów</a:t>
            </a:r>
          </a:p>
          <a:p>
            <a:pPr lvl="1"/>
            <a:r>
              <a:rPr lang="pl-PL" sz="2000" dirty="0"/>
              <a:t>Diagramy strukturalne</a:t>
            </a:r>
          </a:p>
          <a:p>
            <a:pPr lvl="1"/>
            <a:r>
              <a:rPr lang="pl-PL" sz="2000" dirty="0"/>
              <a:t>Diagramy dynamiczne</a:t>
            </a:r>
            <a:endParaRPr lang="en-US" sz="2000" dirty="0"/>
          </a:p>
        </p:txBody>
      </p:sp>
      <p:sp>
        <p:nvSpPr>
          <p:cNvPr id="4" name="Slide Number Placeholder 3"/>
          <p:cNvSpPr>
            <a:spLocks noGrp="1"/>
          </p:cNvSpPr>
          <p:nvPr>
            <p:ph type="sldNum" sz="quarter" idx="5"/>
          </p:nvPr>
        </p:nvSpPr>
        <p:spPr/>
        <p:txBody>
          <a:bodyPr/>
          <a:lstStyle/>
          <a:p>
            <a:fld id="{58D4EF5B-ECC8-43EE-A509-D601DDF42AD0}" type="slidenum">
              <a:rPr lang="en-US" smtClean="0"/>
              <a:t>10</a:t>
            </a:fld>
            <a:endParaRPr lang="en-US"/>
          </a:p>
        </p:txBody>
      </p:sp>
    </p:spTree>
    <p:extLst>
      <p:ext uri="{BB962C8B-B14F-4D97-AF65-F5344CB8AC3E}">
        <p14:creationId xmlns:p14="http://schemas.microsoft.com/office/powerpoint/2010/main" val="52695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2400" dirty="0"/>
              <a:t>UML składa się z pewnych elementów graficznych, i słów kluczowych powiązanych ze sobą w diagramy, które pokazują modele rzeczywistości </a:t>
            </a:r>
          </a:p>
          <a:p>
            <a:r>
              <a:rPr lang="pl-PL" sz="2400" dirty="0"/>
              <a:t>Diagram to uproszczona reprezentacja graficzna pewnych pomysłów, idei, </a:t>
            </a:r>
            <a:r>
              <a:rPr lang="en-US" sz="2400" dirty="0" err="1"/>
              <a:t>konstrukcji</a:t>
            </a:r>
            <a:r>
              <a:rPr lang="en-US" sz="2400" dirty="0"/>
              <a:t>, </a:t>
            </a:r>
            <a:r>
              <a:rPr lang="en-US" sz="2400" dirty="0" err="1"/>
              <a:t>zależności</a:t>
            </a:r>
            <a:r>
              <a:rPr lang="en-US" sz="2400" dirty="0"/>
              <a:t>, </a:t>
            </a:r>
            <a:r>
              <a:rPr lang="en-US" sz="2400" dirty="0" err="1"/>
              <a:t>danych</a:t>
            </a:r>
            <a:r>
              <a:rPr lang="en-US" sz="2400" dirty="0"/>
              <a:t> </a:t>
            </a:r>
            <a:r>
              <a:rPr lang="en-US" sz="2400" dirty="0" err="1"/>
              <a:t>statystycznych</a:t>
            </a:r>
            <a:r>
              <a:rPr lang="pl-PL" sz="2400" dirty="0"/>
              <a:t> itp.</a:t>
            </a:r>
          </a:p>
          <a:p>
            <a:r>
              <a:rPr lang="pl-PL" sz="2400" dirty="0"/>
              <a:t>Rodzaje diagramów</a:t>
            </a:r>
          </a:p>
          <a:p>
            <a:pPr lvl="1"/>
            <a:r>
              <a:rPr lang="pl-PL" sz="2000" dirty="0"/>
              <a:t>Diagramy strukturalne</a:t>
            </a:r>
          </a:p>
          <a:p>
            <a:pPr lvl="1"/>
            <a:r>
              <a:rPr lang="pl-PL" sz="2000" dirty="0"/>
              <a:t>Diagramy dynamiczne</a:t>
            </a:r>
            <a:endParaRPr lang="en-US" sz="2000" dirty="0"/>
          </a:p>
        </p:txBody>
      </p:sp>
      <p:sp>
        <p:nvSpPr>
          <p:cNvPr id="4" name="Slide Number Placeholder 3"/>
          <p:cNvSpPr>
            <a:spLocks noGrp="1"/>
          </p:cNvSpPr>
          <p:nvPr>
            <p:ph type="sldNum" sz="quarter" idx="5"/>
          </p:nvPr>
        </p:nvSpPr>
        <p:spPr/>
        <p:txBody>
          <a:bodyPr/>
          <a:lstStyle/>
          <a:p>
            <a:fld id="{58D4EF5B-ECC8-43EE-A509-D601DDF42AD0}" type="slidenum">
              <a:rPr lang="en-US" smtClean="0"/>
              <a:t>11</a:t>
            </a:fld>
            <a:endParaRPr lang="en-US"/>
          </a:p>
        </p:txBody>
      </p:sp>
    </p:spTree>
    <p:extLst>
      <p:ext uri="{BB962C8B-B14F-4D97-AF65-F5344CB8AC3E}">
        <p14:creationId xmlns:p14="http://schemas.microsoft.com/office/powerpoint/2010/main" val="495323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Blank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543A0E-70E6-46DB-8F7C-06A0214599E8}"/>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95877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0_Four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8" name="Text Placeholder 3">
            <a:extLst>
              <a:ext uri="{FF2B5EF4-FFF2-40B4-BE49-F238E27FC236}">
                <a16:creationId xmlns:a16="http://schemas.microsoft.com/office/drawing/2014/main" id="{09C1B709-09CD-404B-B852-419096D0681C}"/>
              </a:ext>
            </a:extLst>
          </p:cNvPr>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a:extLst>
              <a:ext uri="{FF2B5EF4-FFF2-40B4-BE49-F238E27FC236}">
                <a16:creationId xmlns:a16="http://schemas.microsoft.com/office/drawing/2014/main" id="{2D9B7F28-94B8-42B4-A97D-4EBCB20F679F}"/>
              </a:ext>
            </a:extLst>
          </p:cNvPr>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a:extLst>
              <a:ext uri="{FF2B5EF4-FFF2-40B4-BE49-F238E27FC236}">
                <a16:creationId xmlns:a16="http://schemas.microsoft.com/office/drawing/2014/main" id="{7AB4DD6D-9400-4306-8B75-2CFF920828FC}"/>
              </a:ext>
            </a:extLst>
          </p:cNvPr>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3">
            <a:extLst>
              <a:ext uri="{FF2B5EF4-FFF2-40B4-BE49-F238E27FC236}">
                <a16:creationId xmlns:a16="http://schemas.microsoft.com/office/drawing/2014/main" id="{7D6FBD4C-557B-402F-9039-EF287BD8EA52}"/>
              </a:ext>
            </a:extLst>
          </p:cNvPr>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CCEF9DDB-0B87-42B5-98DF-391316BABF9E}"/>
              </a:ext>
            </a:extLst>
          </p:cNvPr>
          <p:cNvSpPr>
            <a:spLocks noGrp="1"/>
          </p:cNvSpPr>
          <p:nvPr>
            <p:ph type="ftr" sz="quarter" idx="16"/>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43493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White Title Slide">
    <p:spTree>
      <p:nvGrpSpPr>
        <p:cNvPr id="1" name=""/>
        <p:cNvGrpSpPr/>
        <p:nvPr/>
      </p:nvGrpSpPr>
      <p:grpSpPr>
        <a:xfrm>
          <a:off x="0" y="0"/>
          <a:ext cx="0" cy="0"/>
          <a:chOff x="0" y="0"/>
          <a:chExt cx="0" cy="0"/>
        </a:xfrm>
      </p:grpSpPr>
      <p:sp>
        <p:nvSpPr>
          <p:cNvPr id="7" name="Text Placeholder 42">
            <a:extLst>
              <a:ext uri="{FF2B5EF4-FFF2-40B4-BE49-F238E27FC236}">
                <a16:creationId xmlns:a16="http://schemas.microsoft.com/office/drawing/2014/main" id="{A4F04206-BA94-4881-BA5F-F4855044D621}"/>
              </a:ext>
            </a:extLst>
          </p:cNvPr>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tx1"/>
                </a:solidFill>
                <a:latin typeface="Nokia Pure Headline Ultra Light" panose="020B0204020202020204" pitchFamily="34" charset="0"/>
              </a:defRPr>
            </a:lvl1pPr>
          </a:lstStyle>
          <a:p>
            <a:pPr lvl="0"/>
            <a:r>
              <a:rPr lang="en-US" dirty="0"/>
              <a:t>Main headline in sentence case here</a:t>
            </a:r>
          </a:p>
        </p:txBody>
      </p:sp>
      <p:sp>
        <p:nvSpPr>
          <p:cNvPr id="8" name="Text Placeholder 3">
            <a:extLst>
              <a:ext uri="{FF2B5EF4-FFF2-40B4-BE49-F238E27FC236}">
                <a16:creationId xmlns:a16="http://schemas.microsoft.com/office/drawing/2014/main" id="{82395FE5-ACED-4CF9-93C7-742199141AC5}"/>
              </a:ext>
            </a:extLst>
          </p:cNvPr>
          <p:cNvSpPr>
            <a:spLocks noGrp="1"/>
          </p:cNvSpPr>
          <p:nvPr>
            <p:ph type="body" sz="quarter" idx="12"/>
          </p:nvPr>
        </p:nvSpPr>
        <p:spPr>
          <a:xfrm>
            <a:off x="434502" y="3060000"/>
            <a:ext cx="8291898"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tx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tx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a:extLst>
              <a:ext uri="{FF2B5EF4-FFF2-40B4-BE49-F238E27FC236}">
                <a16:creationId xmlns:a16="http://schemas.microsoft.com/office/drawing/2014/main" id="{441332EC-6B80-4828-AE81-B63F414EEB65}"/>
              </a:ext>
            </a:extLst>
          </p:cNvPr>
          <p:cNvSpPr>
            <a:spLocks noGrp="1"/>
          </p:cNvSpPr>
          <p:nvPr>
            <p:ph type="ftr" sz="quarter" idx="13"/>
          </p:nvPr>
        </p:nvSpPr>
        <p:spPr>
          <a:xfrm>
            <a:off x="2304000" y="4816800"/>
            <a:ext cx="4536000" cy="122400"/>
          </a:xfrm>
          <a:prstGeom prst="rect">
            <a:avLst/>
          </a:prstGeom>
        </p:spPr>
        <p:txBody>
          <a:bodyPr/>
          <a:lstStyle/>
          <a:p>
            <a:r>
              <a:rPr lang="en-GB"/>
              <a:t>&lt;Document ID: change ID in footer or remove&gt; &lt;Change information classification in footer&gt;</a:t>
            </a:r>
            <a:endParaRPr lang="en-US"/>
          </a:p>
        </p:txBody>
      </p:sp>
      <p:pic>
        <p:nvPicPr>
          <p:cNvPr id="9" name="Picture 8">
            <a:extLst>
              <a:ext uri="{FF2B5EF4-FFF2-40B4-BE49-F238E27FC236}">
                <a16:creationId xmlns:a16="http://schemas.microsoft.com/office/drawing/2014/main" id="{B2A079B4-2296-4AF6-9A4A-00A11E579D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200" y="36000"/>
            <a:ext cx="1599250" cy="673200"/>
          </a:xfrm>
          <a:prstGeom prst="rect">
            <a:avLst/>
          </a:prstGeom>
        </p:spPr>
      </p:pic>
    </p:spTree>
    <p:extLst>
      <p:ext uri="{BB962C8B-B14F-4D97-AF65-F5344CB8AC3E}">
        <p14:creationId xmlns:p14="http://schemas.microsoft.com/office/powerpoint/2010/main" val="1486873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Single Text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5DDEE8-FF3C-4742-BB8C-B09BB2526ACE}"/>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B4B383DF-E841-4958-AC70-1FE077578D06}"/>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6D425CB6-0BAB-4AB6-ADCE-D68F0C1DF88A}"/>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087D8427-6029-4956-BF93-C47F0DB87979}"/>
              </a:ext>
            </a:extLst>
          </p:cNvPr>
          <p:cNvSpPr>
            <a:spLocks noGrp="1"/>
          </p:cNvSpPr>
          <p:nvPr>
            <p:ph type="body" sz="quarter" idx="13"/>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78103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1_Blue Title Slide">
    <p:bg>
      <p:bgPr>
        <a:solidFill>
          <a:schemeClr val="tx1"/>
        </a:solidFill>
        <a:effectLst/>
      </p:bgPr>
    </p:bg>
    <p:spTree>
      <p:nvGrpSpPr>
        <p:cNvPr id="1" name=""/>
        <p:cNvGrpSpPr/>
        <p:nvPr/>
      </p:nvGrpSpPr>
      <p:grpSpPr>
        <a:xfrm>
          <a:off x="0" y="0"/>
          <a:ext cx="0" cy="0"/>
          <a:chOff x="0" y="0"/>
          <a:chExt cx="0" cy="0"/>
        </a:xfrm>
      </p:grpSpPr>
      <p:sp>
        <p:nvSpPr>
          <p:cNvPr id="7" name="Text Placeholder 42">
            <a:extLst>
              <a:ext uri="{FF2B5EF4-FFF2-40B4-BE49-F238E27FC236}">
                <a16:creationId xmlns:a16="http://schemas.microsoft.com/office/drawing/2014/main" id="{A4F04206-BA94-4881-BA5F-F4855044D621}"/>
              </a:ext>
            </a:extLst>
          </p:cNvPr>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Nokia Pure Headline Ultra Light" panose="020B0204020202020204" pitchFamily="34" charset="0"/>
              </a:defRPr>
            </a:lvl1pPr>
          </a:lstStyle>
          <a:p>
            <a:pPr lvl="0"/>
            <a:r>
              <a:rPr lang="en-US" dirty="0"/>
              <a:t>Main headline in sentence case here</a:t>
            </a:r>
          </a:p>
        </p:txBody>
      </p:sp>
      <p:sp>
        <p:nvSpPr>
          <p:cNvPr id="8" name="Text Placeholder 3">
            <a:extLst>
              <a:ext uri="{FF2B5EF4-FFF2-40B4-BE49-F238E27FC236}">
                <a16:creationId xmlns:a16="http://schemas.microsoft.com/office/drawing/2014/main" id="{82395FE5-ACED-4CF9-93C7-742199141AC5}"/>
              </a:ext>
            </a:extLst>
          </p:cNvPr>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37354AD9-06FB-4C15-A48D-5001BBC6FF5E}"/>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pic>
        <p:nvPicPr>
          <p:cNvPr id="6" name="Picture 5">
            <a:extLst>
              <a:ext uri="{FF2B5EF4-FFF2-40B4-BE49-F238E27FC236}">
                <a16:creationId xmlns:a16="http://schemas.microsoft.com/office/drawing/2014/main" id="{881DDC49-8DAE-42EA-847C-6ED7E3A1DD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988" y="34045"/>
            <a:ext cx="1589956" cy="669288"/>
          </a:xfrm>
          <a:prstGeom prst="rect">
            <a:avLst/>
          </a:prstGeom>
        </p:spPr>
      </p:pic>
    </p:spTree>
    <p:extLst>
      <p:ext uri="{BB962C8B-B14F-4D97-AF65-F5344CB8AC3E}">
        <p14:creationId xmlns:p14="http://schemas.microsoft.com/office/powerpoint/2010/main" val="578186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2_Blue Text Layout">
    <p:bg>
      <p:bgPr>
        <a:solidFill>
          <a:schemeClr val="tx1"/>
        </a:solidFill>
        <a:effectLst/>
      </p:bgPr>
    </p:bg>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01F9EFC-1397-476F-AC8D-B29C394E445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Nokia Pure Headline Light" panose="020B03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Nokia Pure Headline Light" panose="020B0304020202020204" pitchFamily="34" charset="0"/>
              </a:defRPr>
            </a:lvl1pPr>
          </a:lstStyle>
          <a:p>
            <a:pPr lvl="0"/>
            <a:r>
              <a:rPr lang="en-US" dirty="0"/>
              <a:t>Click to edit headline</a:t>
            </a:r>
          </a:p>
        </p:txBody>
      </p:sp>
      <p:sp>
        <p:nvSpPr>
          <p:cNvPr id="13" name="Text Placeholder 3">
            <a:extLst>
              <a:ext uri="{FF2B5EF4-FFF2-40B4-BE49-F238E27FC236}">
                <a16:creationId xmlns:a16="http://schemas.microsoft.com/office/drawing/2014/main" id="{1252EEB5-B067-4FF5-9D6E-45AD7724914D}"/>
              </a:ext>
            </a:extLst>
          </p:cNvPr>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0A9673B1-D3FB-43B2-8D91-D053CDDCAFBD}"/>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pic>
        <p:nvPicPr>
          <p:cNvPr id="8" name="Picture 7">
            <a:extLst>
              <a:ext uri="{FF2B5EF4-FFF2-40B4-BE49-F238E27FC236}">
                <a16:creationId xmlns:a16="http://schemas.microsoft.com/office/drawing/2014/main" id="{A29504A1-6308-446D-B073-C43CF250BB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4177690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1_Blue End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901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1_White End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916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1_Gray Text Layout">
    <p:bg>
      <p:bgPr>
        <a:solidFill>
          <a:schemeClr val="accent1"/>
        </a:solidFill>
        <a:effectLst/>
      </p:bgPr>
    </p:bg>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01F9EFC-1397-476F-AC8D-B29C394E445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Nokia Pure Headline Light" panose="020B03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Nokia Pure Headline Light" panose="020B0304020202020204" pitchFamily="34" charset="0"/>
              </a:defRPr>
            </a:lvl1pPr>
          </a:lstStyle>
          <a:p>
            <a:pPr lvl="0"/>
            <a:r>
              <a:rPr lang="en-US" dirty="0"/>
              <a:t>Click to edit headline</a:t>
            </a:r>
          </a:p>
        </p:txBody>
      </p:sp>
      <p:sp>
        <p:nvSpPr>
          <p:cNvPr id="13" name="Text Placeholder 3">
            <a:extLst>
              <a:ext uri="{FF2B5EF4-FFF2-40B4-BE49-F238E27FC236}">
                <a16:creationId xmlns:a16="http://schemas.microsoft.com/office/drawing/2014/main" id="{1252EEB5-B067-4FF5-9D6E-45AD7724914D}"/>
              </a:ext>
            </a:extLst>
          </p:cNvPr>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422E6FA3-ED47-4E0C-B044-550E170D1A0B}"/>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854149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2_Gray Blank">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p>
            <a:r>
              <a:rPr lang="en-GB" dirty="0"/>
              <a:t>&lt;Document ID: change ID in footer or remove&gt; &lt;Change information classification in footer&gt;</a:t>
            </a:r>
            <a:endParaRPr lang="en-US" dirty="0"/>
          </a:p>
        </p:txBody>
      </p:sp>
    </p:spTree>
    <p:extLst>
      <p:ext uri="{BB962C8B-B14F-4D97-AF65-F5344CB8AC3E}">
        <p14:creationId xmlns:p14="http://schemas.microsoft.com/office/powerpoint/2010/main" val="1935486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3_Gray Divider Slide">
    <p:bg>
      <p:bgPr>
        <a:solidFill>
          <a:schemeClr val="accent1"/>
        </a:solidFill>
        <a:effectLst/>
      </p:bgPr>
    </p:bg>
    <p:spTree>
      <p:nvGrpSpPr>
        <p:cNvPr id="1" name=""/>
        <p:cNvGrpSpPr/>
        <p:nvPr/>
      </p:nvGrpSpPr>
      <p:grpSpPr>
        <a:xfrm>
          <a:off x="0" y="0"/>
          <a:ext cx="0" cy="0"/>
          <a:chOff x="0" y="0"/>
          <a:chExt cx="0" cy="0"/>
        </a:xfrm>
      </p:grpSpPr>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799"/>
            <a:ext cx="8308800" cy="1760501"/>
          </a:xfrm>
          <a:prstGeom prst="rect">
            <a:avLst/>
          </a:prstGeom>
        </p:spPr>
        <p:txBody>
          <a:bodyPr lIns="0" tIns="0" rIns="0" bIns="0"/>
          <a:lstStyle>
            <a:lvl1pPr marL="0" indent="0">
              <a:buNone/>
              <a:defRPr sz="4400" baseline="0">
                <a:solidFill>
                  <a:schemeClr val="bg1"/>
                </a:solidFill>
                <a:latin typeface="Nokia Pure Headline Ultra Light" panose="020B0204020202020204" pitchFamily="34" charset="0"/>
              </a:defRPr>
            </a:lvl1pPr>
          </a:lstStyle>
          <a:p>
            <a:pPr lvl="0"/>
            <a:r>
              <a:rPr lang="en-US" dirty="0"/>
              <a:t>Click to edit headline</a:t>
            </a:r>
          </a:p>
        </p:txBody>
      </p:sp>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0324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99A4E175-66C0-4DDD-AA07-5D4B03CEA1D0}"/>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F4102E0A-65A1-4E0C-ABCA-2CEBB8D5BF5D}"/>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Tree>
    <p:extLst>
      <p:ext uri="{BB962C8B-B14F-4D97-AF65-F5344CB8AC3E}">
        <p14:creationId xmlns:p14="http://schemas.microsoft.com/office/powerpoint/2010/main" val="365285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Single Text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5DDEE8-FF3C-4742-BB8C-B09BB2526ACE}"/>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B4B383DF-E841-4958-AC70-1FE077578D06}"/>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6D425CB6-0BAB-4AB6-ADCE-D68F0C1DF88A}"/>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087D8427-6029-4956-BF93-C47F0DB87979}"/>
              </a:ext>
            </a:extLst>
          </p:cNvPr>
          <p:cNvSpPr>
            <a:spLocks noGrp="1"/>
          </p:cNvSpPr>
          <p:nvPr>
            <p:ph type="body" sz="quarter" idx="13"/>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8552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Single Table">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able Placeholder 2">
            <a:extLst>
              <a:ext uri="{FF2B5EF4-FFF2-40B4-BE49-F238E27FC236}">
                <a16:creationId xmlns:a16="http://schemas.microsoft.com/office/drawing/2014/main" id="{1CF4B30C-BC0A-4BED-8EEF-4DDEF7B9FABC}"/>
              </a:ext>
            </a:extLst>
          </p:cNvPr>
          <p:cNvSpPr>
            <a:spLocks noGrp="1"/>
          </p:cNvSpPr>
          <p:nvPr>
            <p:ph type="tbl" sz="quarter" idx="13"/>
          </p:nvPr>
        </p:nvSpPr>
        <p:spPr>
          <a:xfrm>
            <a:off x="417600" y="1076400"/>
            <a:ext cx="8308800" cy="3564000"/>
          </a:xfrm>
          <a:prstGeom prst="rect">
            <a:avLst/>
          </a:prstGeom>
        </p:spPr>
        <p:txBody>
          <a:bodyPr/>
          <a:lstStyle>
            <a:lvl1pPr marL="0" indent="0">
              <a:buNone/>
              <a:defRPr sz="1000">
                <a:solidFill>
                  <a:schemeClr val="tx2"/>
                </a:solidFill>
                <a:latin typeface="+mn-lt"/>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D6746ED1-96F6-4AE8-9D3A-0266CB4B7380}"/>
              </a:ext>
            </a:extLst>
          </p:cNvPr>
          <p:cNvSpPr>
            <a:spLocks noGrp="1"/>
          </p:cNvSpPr>
          <p:nvPr>
            <p:ph type="ftr" sz="quarter" idx="14"/>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12641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Single SmartAr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SmartArt Placeholder 2">
            <a:extLst>
              <a:ext uri="{FF2B5EF4-FFF2-40B4-BE49-F238E27FC236}">
                <a16:creationId xmlns:a16="http://schemas.microsoft.com/office/drawing/2014/main" id="{9E969AE7-D418-4354-A166-2D9EC9AFFBD5}"/>
              </a:ext>
            </a:extLst>
          </p:cNvPr>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a:t>Click icon to add SmartArt graphic</a:t>
            </a:r>
            <a:endParaRPr lang="en-US" dirty="0"/>
          </a:p>
        </p:txBody>
      </p:sp>
      <p:sp>
        <p:nvSpPr>
          <p:cNvPr id="4" name="Footer Placeholder 3">
            <a:extLst>
              <a:ext uri="{FF2B5EF4-FFF2-40B4-BE49-F238E27FC236}">
                <a16:creationId xmlns:a16="http://schemas.microsoft.com/office/drawing/2014/main" id="{5EB72D45-B478-45D6-BC5D-D958ACDFA9E3}"/>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22346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Two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D48EFACD-CEB2-4692-815C-86D19FBB4A40}"/>
              </a:ext>
            </a:extLst>
          </p:cNvPr>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3">
            <a:extLst>
              <a:ext uri="{FF2B5EF4-FFF2-40B4-BE49-F238E27FC236}">
                <a16:creationId xmlns:a16="http://schemas.microsoft.com/office/drawing/2014/main" id="{3CBCB907-9E7B-4CB2-B9DE-4FC3076D2A87}"/>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14DFDF-6038-42CF-9F88-F60BDA6A7F2B}"/>
              </a:ext>
            </a:extLst>
          </p:cNvPr>
          <p:cNvSpPr>
            <a:spLocks noGrp="1"/>
          </p:cNvSpPr>
          <p:nvPr>
            <p:ph type="ftr" sz="quarter" idx="14"/>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52214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Two Column Mixed">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a:extLst>
              <a:ext uri="{FF2B5EF4-FFF2-40B4-BE49-F238E27FC236}">
                <a16:creationId xmlns:a16="http://schemas.microsoft.com/office/drawing/2014/main" id="{8C469832-DACB-40B0-988E-5D708FA93741}"/>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able Placeholder 4">
            <a:extLst>
              <a:ext uri="{FF2B5EF4-FFF2-40B4-BE49-F238E27FC236}">
                <a16:creationId xmlns:a16="http://schemas.microsoft.com/office/drawing/2014/main" id="{B3F0CABE-2F16-456A-A120-390FEDFE43A9}"/>
              </a:ext>
            </a:extLst>
          </p:cNvPr>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a:t>Click icon to add table</a:t>
            </a:r>
            <a:endParaRPr lang="en-US" noProof="0" dirty="0"/>
          </a:p>
        </p:txBody>
      </p:sp>
      <p:sp>
        <p:nvSpPr>
          <p:cNvPr id="4" name="Footer Placeholder 3">
            <a:extLst>
              <a:ext uri="{FF2B5EF4-FFF2-40B4-BE49-F238E27FC236}">
                <a16:creationId xmlns:a16="http://schemas.microsoft.com/office/drawing/2014/main" id="{5828BA92-8F61-4F9A-B36F-9769D72C71AE}"/>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32153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Three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8" name="Text Placeholder 3">
            <a:extLst>
              <a:ext uri="{FF2B5EF4-FFF2-40B4-BE49-F238E27FC236}">
                <a16:creationId xmlns:a16="http://schemas.microsoft.com/office/drawing/2014/main" id="{2B478DF6-0668-488C-9E0C-4567E0DE8FCC}"/>
              </a:ext>
            </a:extLst>
          </p:cNvPr>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a:extLst>
              <a:ext uri="{FF2B5EF4-FFF2-40B4-BE49-F238E27FC236}">
                <a16:creationId xmlns:a16="http://schemas.microsoft.com/office/drawing/2014/main" id="{2EC091DE-89A6-4271-8BB9-BAB40C67B3E9}"/>
              </a:ext>
            </a:extLst>
          </p:cNvPr>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a:extLst>
              <a:ext uri="{FF2B5EF4-FFF2-40B4-BE49-F238E27FC236}">
                <a16:creationId xmlns:a16="http://schemas.microsoft.com/office/drawing/2014/main" id="{4D1772D9-E08D-420E-AB34-CCAC26D77FE0}"/>
              </a:ext>
            </a:extLst>
          </p:cNvPr>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D23F99-89E3-4290-B5FE-D72F99F36EA5}"/>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157249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Three Column Table">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able Placeholder 2">
            <a:extLst>
              <a:ext uri="{FF2B5EF4-FFF2-40B4-BE49-F238E27FC236}">
                <a16:creationId xmlns:a16="http://schemas.microsoft.com/office/drawing/2014/main" id="{D0874136-2C1C-4222-98DA-D238FBD9743F}"/>
              </a:ext>
            </a:extLst>
          </p:cNvPr>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2" name="Table Placeholder 2">
            <a:extLst>
              <a:ext uri="{FF2B5EF4-FFF2-40B4-BE49-F238E27FC236}">
                <a16:creationId xmlns:a16="http://schemas.microsoft.com/office/drawing/2014/main" id="{B9EA6A3E-9087-42C1-89A6-8204E100E361}"/>
              </a:ext>
            </a:extLst>
          </p:cNvPr>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3" name="Table Placeholder 2">
            <a:extLst>
              <a:ext uri="{FF2B5EF4-FFF2-40B4-BE49-F238E27FC236}">
                <a16:creationId xmlns:a16="http://schemas.microsoft.com/office/drawing/2014/main" id="{98BD97D8-C9D8-4E9B-90F2-C010D6EE811E}"/>
              </a:ext>
            </a:extLst>
          </p:cNvPr>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7BC81E09-B357-4439-BD31-02945978E3D5}"/>
              </a:ext>
            </a:extLst>
          </p:cNvPr>
          <p:cNvSpPr>
            <a:spLocks noGrp="1"/>
          </p:cNvSpPr>
          <p:nvPr>
            <p:ph type="ftr" sz="quarter" idx="18"/>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44679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D0E1A0-C19A-4DB8-BA1F-3D71830D1A93}"/>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12" name="Slide Number Placeholder 5">
            <a:extLst>
              <a:ext uri="{FF2B5EF4-FFF2-40B4-BE49-F238E27FC236}">
                <a16:creationId xmlns:a16="http://schemas.microsoft.com/office/drawing/2014/main" id="{7920C8E0-2BA3-45B9-8A9F-1B9E5915743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14">
            <a:extLst>
              <a:ext uri="{FF2B5EF4-FFF2-40B4-BE49-F238E27FC236}">
                <a16:creationId xmlns:a16="http://schemas.microsoft.com/office/drawing/2014/main" id="{141D57DB-1EB7-4DFA-9100-436A54579F68}"/>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tx2"/>
                </a:solidFill>
              </a:defRPr>
            </a:lvl1pPr>
          </a:lstStyle>
          <a:p>
            <a:r>
              <a:rPr lang="en-GB"/>
              <a:t>&lt;Document ID: change ID in footer or remove&gt; &lt;Change information classification in footer&gt;</a:t>
            </a:r>
            <a:endParaRPr lang="en-US" dirty="0"/>
          </a:p>
        </p:txBody>
      </p:sp>
      <p:pic>
        <p:nvPicPr>
          <p:cNvPr id="7" name="Picture 6">
            <a:extLst>
              <a:ext uri="{FF2B5EF4-FFF2-40B4-BE49-F238E27FC236}">
                <a16:creationId xmlns:a16="http://schemas.microsoft.com/office/drawing/2014/main" id="{A8C5FB64-385A-4093-B8B2-2F00FF97827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4241891639"/>
      </p:ext>
    </p:extLst>
  </p:cSld>
  <p:clrMap bg1="lt1" tx1="dk1" bg2="lt2" tx2="dk2" accent1="accent1" accent2="accent2" accent3="accent3" accent4="accent4" accent5="accent5" accent6="accent6" hlink="hlink" folHlink="folHlink"/>
  <p:sldLayoutIdLst>
    <p:sldLayoutId id="2147483663" r:id="rId1"/>
    <p:sldLayoutId id="2147483685" r:id="rId2"/>
    <p:sldLayoutId id="2147483686"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C1947E-906A-46AD-9413-1921F00F19AB}"/>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9" name="Slide Number Placeholder 5">
            <a:extLst>
              <a:ext uri="{FF2B5EF4-FFF2-40B4-BE49-F238E27FC236}">
                <a16:creationId xmlns:a16="http://schemas.microsoft.com/office/drawing/2014/main" id="{BA0CA059-29E1-450A-A218-D27AB73F8070}"/>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0" name="Footer Placeholder 14">
            <a:extLst>
              <a:ext uri="{FF2B5EF4-FFF2-40B4-BE49-F238E27FC236}">
                <a16:creationId xmlns:a16="http://schemas.microsoft.com/office/drawing/2014/main" id="{80DAFA2C-A5B7-47BD-9867-3032BEE127ED}"/>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tx2"/>
                </a:solidFill>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2753873327"/>
      </p:ext>
    </p:extLst>
  </p:cSld>
  <p:clrMap bg1="lt1" tx1="dk1" bg2="lt2" tx2="dk2" accent1="accent1" accent2="accent2" accent3="accent3" accent4="accent4" accent5="accent5" accent6="accent6" hlink="hlink" folHlink="folHlink"/>
  <p:sldLayoutIdLst>
    <p:sldLayoutId id="2147483723" r:id="rId1"/>
    <p:sldLayoutId id="2147483724" r:id="rId2"/>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5" name="Footer Placeholder 14">
            <a:extLst>
              <a:ext uri="{FF2B5EF4-FFF2-40B4-BE49-F238E27FC236}">
                <a16:creationId xmlns:a16="http://schemas.microsoft.com/office/drawing/2014/main" id="{9EA08E70-E40A-4C76-ADD7-CA63C95746CA}"/>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bg1"/>
                </a:solidFill>
                <a:latin typeface="Nokia Pure Text Light" panose="020B0403020202020204" pitchFamily="34" charset="0"/>
                <a:ea typeface="Nokia Pure Text Light" panose="020B0403020202020204" pitchFamily="34" charset="0"/>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1928352381"/>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76398D-C6B9-4EAD-A887-41ECEA7F30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3644516792"/>
      </p:ext>
    </p:extLst>
  </p:cSld>
  <p:clrMap bg1="lt1" tx1="dk1" bg2="lt2" tx2="dk2" accent1="accent1" accent2="accent2" accent3="accent3" accent4="accent4" accent5="accent5" accent6="accent6" hlink="hlink" folHlink="folHlink"/>
  <p:sldLayoutIdLst>
    <p:sldLayoutId id="2147483677"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C1C3A2-73EF-4E4E-97C2-1C446243E8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1710388094"/>
      </p:ext>
    </p:extLst>
  </p:cSld>
  <p:clrMap bg1="lt1" tx1="dk1" bg2="lt2" tx2="dk2" accent1="accent1" accent2="accent2" accent3="accent3" accent4="accent4" accent5="accent5" accent6="accent6" hlink="hlink" folHlink="folHlink"/>
  <p:sldLayoutIdLst>
    <p:sldLayoutId id="214748367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3" name="Footer Placeholder 2">
            <a:extLst>
              <a:ext uri="{FF2B5EF4-FFF2-40B4-BE49-F238E27FC236}">
                <a16:creationId xmlns:a16="http://schemas.microsoft.com/office/drawing/2014/main" id="{D3E74C75-1C44-4A6F-9F21-72B5E3ACCBC5}"/>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bg1"/>
                </a:solidFill>
                <a:latin typeface="Nokia Pure Text Light" panose="020B0403020202020204" pitchFamily="34" charset="0"/>
                <a:ea typeface="Nokia Pure Text Light" panose="020B0403020202020204" pitchFamily="34" charset="0"/>
              </a:defRPr>
            </a:lvl1pPr>
          </a:lstStyle>
          <a:p>
            <a:r>
              <a:rPr lang="en-GB"/>
              <a:t>&lt;Document ID: change ID in footer or remove&gt; &lt;Change information classification in footer&gt;</a:t>
            </a:r>
            <a:endParaRPr lang="en-US" dirty="0"/>
          </a:p>
        </p:txBody>
      </p:sp>
      <p:pic>
        <p:nvPicPr>
          <p:cNvPr id="9" name="Picture 8">
            <a:extLst>
              <a:ext uri="{FF2B5EF4-FFF2-40B4-BE49-F238E27FC236}">
                <a16:creationId xmlns:a16="http://schemas.microsoft.com/office/drawing/2014/main" id="{4538F1B2-3B70-46D3-B6FC-0199A17FB7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87028661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r>
              <a:rPr lang="pl-PL" sz="4800" dirty="0"/>
              <a:t>Projektowanie złożonych systemów telekomunikacyjnych</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r>
              <a:rPr lang="pl-PL" dirty="0" err="1">
                <a:solidFill>
                  <a:srgbClr val="001135"/>
                </a:solidFill>
              </a:rPr>
              <a:t>Lecture</a:t>
            </a:r>
            <a:r>
              <a:rPr lang="pl-PL" dirty="0">
                <a:solidFill>
                  <a:srgbClr val="001135"/>
                </a:solidFill>
              </a:rPr>
              <a:t> 1: UML – </a:t>
            </a:r>
            <a:r>
              <a:rPr lang="pl-PL" dirty="0" err="1">
                <a:solidFill>
                  <a:srgbClr val="001135"/>
                </a:solidFill>
              </a:rPr>
              <a:t>Introduction</a:t>
            </a:r>
            <a:r>
              <a:rPr lang="pl-PL" dirty="0">
                <a:solidFill>
                  <a:srgbClr val="001135"/>
                </a:solidFill>
              </a:rPr>
              <a:t>	</a:t>
            </a:r>
            <a:endParaRPr lang="en-US" dirty="0">
              <a:solidFill>
                <a:srgbClr val="001135"/>
              </a:solidFill>
            </a:endParaRPr>
          </a:p>
          <a:p>
            <a:pPr lvl="0">
              <a:lnSpc>
                <a:spcPct val="100000"/>
              </a:lnSpc>
            </a:pPr>
            <a:r>
              <a:rPr lang="pl-PL" dirty="0">
                <a:solidFill>
                  <a:srgbClr val="001135"/>
                </a:solidFill>
              </a:rPr>
              <a:t>Łukasz Marchewka</a:t>
            </a:r>
            <a:endParaRPr lang="en-US" dirty="0">
              <a:solidFill>
                <a:srgbClr val="001135"/>
              </a:solidFill>
            </a:endParaRPr>
          </a:p>
          <a:p>
            <a:pPr lvl="0">
              <a:lnSpc>
                <a:spcPct val="100000"/>
              </a:lnSpc>
            </a:pPr>
            <a:r>
              <a:rPr lang="pl-PL">
                <a:solidFill>
                  <a:srgbClr val="001135"/>
                </a:solidFill>
              </a:rPr>
              <a:t>04-03-2021</a:t>
            </a:r>
            <a:endParaRPr lang="en-US" dirty="0">
              <a:solidFill>
                <a:srgbClr val="001135"/>
              </a:solidFill>
            </a:endParaRPr>
          </a:p>
        </p:txBody>
      </p:sp>
    </p:spTree>
    <p:extLst>
      <p:ext uri="{BB962C8B-B14F-4D97-AF65-F5344CB8AC3E}">
        <p14:creationId xmlns:p14="http://schemas.microsoft.com/office/powerpoint/2010/main" val="2950137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a:xfrm>
            <a:off x="448822" y="288357"/>
            <a:ext cx="8308800" cy="309600"/>
          </a:xfrm>
        </p:spPr>
        <p:txBody>
          <a:bodyPr/>
          <a:lstStyle/>
          <a:p>
            <a:r>
              <a:rPr lang="pl-PL" dirty="0"/>
              <a:t>Class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en-US" altLang="en-US" sz="1500" dirty="0"/>
              <a:t>Describes a set of objects having similar:</a:t>
            </a:r>
          </a:p>
          <a:p>
            <a:pPr marL="516150" lvl="1" indent="-285750">
              <a:buFont typeface="Arial" panose="020B0604020202020204" pitchFamily="34" charset="0"/>
              <a:buChar char="•"/>
            </a:pPr>
            <a:r>
              <a:rPr lang="en-US" altLang="en-US" sz="1500" dirty="0"/>
              <a:t>Attributes (status)</a:t>
            </a:r>
          </a:p>
          <a:p>
            <a:pPr marL="516150" lvl="1" indent="-285750">
              <a:buFont typeface="Arial" panose="020B0604020202020204" pitchFamily="34" charset="0"/>
              <a:buChar char="•"/>
            </a:pPr>
            <a:r>
              <a:rPr lang="en-US" altLang="en-US" sz="1500" dirty="0"/>
              <a:t>Operations (behavior)</a:t>
            </a:r>
          </a:p>
          <a:p>
            <a:pPr marL="516150" lvl="1" indent="-285750">
              <a:buFont typeface="Arial" panose="020B0604020202020204" pitchFamily="34" charset="0"/>
              <a:buChar char="•"/>
            </a:pPr>
            <a:r>
              <a:rPr lang="en-US" altLang="en-US" sz="1500" dirty="0"/>
              <a:t>Relationships with other classes</a:t>
            </a:r>
            <a:endParaRPr lang="pl-PL" altLang="en-US" sz="1500" dirty="0"/>
          </a:p>
          <a:p>
            <a:pPr marL="516150" lvl="1" indent="-285750">
              <a:buFont typeface="Arial" panose="020B0604020202020204" pitchFamily="34" charset="0"/>
              <a:buChar char="•"/>
            </a:pPr>
            <a:endParaRPr lang="en-US" altLang="en-US" sz="1500" dirty="0"/>
          </a:p>
          <a:p>
            <a:r>
              <a:rPr lang="en-US" altLang="en-US" sz="1500" dirty="0"/>
              <a:t>Attributes and operations may</a:t>
            </a:r>
            <a:r>
              <a:rPr lang="pl-PL" altLang="en-US" sz="1500" dirty="0"/>
              <a:t> </a:t>
            </a:r>
            <a:r>
              <a:rPr lang="en-US" altLang="en-US" sz="1500" dirty="0"/>
              <a:t>have their visibility marked:</a:t>
            </a:r>
          </a:p>
          <a:p>
            <a:pPr lvl="2"/>
            <a:r>
              <a:rPr lang="en-US" altLang="en-US" sz="1500" dirty="0"/>
              <a:t>"+" for public</a:t>
            </a:r>
          </a:p>
          <a:p>
            <a:pPr lvl="2"/>
            <a:r>
              <a:rPr lang="en-US" altLang="en-US" sz="1500" dirty="0"/>
              <a:t>"#" for protected</a:t>
            </a:r>
          </a:p>
          <a:p>
            <a:pPr lvl="2"/>
            <a:r>
              <a:rPr lang="en-US" altLang="en-US" sz="1500" dirty="0"/>
              <a:t>"−" for private</a:t>
            </a:r>
          </a:p>
          <a:p>
            <a:pPr lvl="2"/>
            <a:r>
              <a:rPr lang="en-US" altLang="en-US" sz="1500" dirty="0"/>
              <a:t>"~" for package</a:t>
            </a:r>
          </a:p>
          <a:p>
            <a:pPr marL="516150" lvl="1" indent="-285750">
              <a:buFont typeface="Arial" panose="020B0604020202020204" pitchFamily="34" charset="0"/>
              <a:buChar char="•"/>
            </a:pPr>
            <a:endParaRPr lang="en-US" sz="1500" dirty="0"/>
          </a:p>
          <a:p>
            <a:pPr lvl="1"/>
            <a:endParaRPr lang="pl-PL" sz="1500" dirty="0"/>
          </a:p>
          <a:p>
            <a:pPr lvl="1"/>
            <a:endParaRPr lang="pl-PL" sz="1500" dirty="0"/>
          </a:p>
          <a:p>
            <a:pPr lvl="1"/>
            <a:endParaRPr lang="pl-PL" sz="1500" dirty="0"/>
          </a:p>
          <a:p>
            <a:pPr lvl="1"/>
            <a:endParaRPr lang="pl-PL" sz="1500" dirty="0"/>
          </a:p>
          <a:p>
            <a:pPr lvl="1"/>
            <a:endParaRPr lang="pl-PL" sz="1500" dirty="0"/>
          </a:p>
        </p:txBody>
      </p:sp>
      <p:pic>
        <p:nvPicPr>
          <p:cNvPr id="6" name="Picture 5">
            <a:extLst>
              <a:ext uri="{FF2B5EF4-FFF2-40B4-BE49-F238E27FC236}">
                <a16:creationId xmlns:a16="http://schemas.microsoft.com/office/drawing/2014/main" id="{535BAC3C-B29E-4046-85C8-6EA7E0052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360" y="952765"/>
            <a:ext cx="2160729" cy="2160729"/>
          </a:xfrm>
          <a:prstGeom prst="rect">
            <a:avLst/>
          </a:prstGeom>
        </p:spPr>
      </p:pic>
    </p:spTree>
    <p:extLst>
      <p:ext uri="{BB962C8B-B14F-4D97-AF65-F5344CB8AC3E}">
        <p14:creationId xmlns:p14="http://schemas.microsoft.com/office/powerpoint/2010/main" val="334001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a:t>Class diagram – </a:t>
            </a:r>
            <a:r>
              <a:rPr lang="pl-PL" dirty="0" err="1"/>
              <a:t>replationships</a:t>
            </a:r>
            <a:r>
              <a:rPr lang="pl-PL" dirty="0"/>
              <a:t> </a:t>
            </a:r>
            <a:r>
              <a:rPr lang="pl-PL" dirty="0" err="1"/>
              <a:t>between</a:t>
            </a:r>
            <a:r>
              <a:rPr lang="pl-PL" dirty="0"/>
              <a:t> </a:t>
            </a:r>
            <a:r>
              <a:rPr lang="pl-PL" dirty="0" err="1"/>
              <a:t>classes</a:t>
            </a:r>
            <a:endParaRPr lang="en-US" dirty="0"/>
          </a:p>
          <a:p>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500" dirty="0" err="1"/>
              <a:t>Generalization</a:t>
            </a:r>
            <a:r>
              <a:rPr lang="pl-PL" sz="1500" dirty="0"/>
              <a:t>:</a:t>
            </a:r>
          </a:p>
          <a:p>
            <a:pPr marL="516150" lvl="1" indent="-285750">
              <a:buFont typeface="Arial" panose="020B0604020202020204" pitchFamily="34" charset="0"/>
              <a:buChar char="•"/>
            </a:pPr>
            <a:r>
              <a:rPr lang="en-US" altLang="en-US" sz="1200" dirty="0"/>
              <a:t>Indicates that objects of the specialized class (subclass) are substitutable </a:t>
            </a:r>
            <a:br>
              <a:rPr lang="pl-PL" altLang="en-US" sz="1200" dirty="0"/>
            </a:br>
            <a:r>
              <a:rPr lang="en-US" altLang="en-US" sz="1200" dirty="0"/>
              <a:t>for objects of the generalized class (super-class)</a:t>
            </a:r>
            <a:endParaRPr lang="pl-PL" altLang="en-US" sz="1200" dirty="0"/>
          </a:p>
          <a:p>
            <a:pPr marL="516150" lvl="1" indent="-285750">
              <a:buFont typeface="Arial" panose="020B0604020202020204" pitchFamily="34" charset="0"/>
              <a:buChar char="•"/>
            </a:pPr>
            <a:r>
              <a:rPr lang="en-US" altLang="en-US" sz="1200" dirty="0"/>
              <a:t>Generalization expresses a parent/child relationship among related classes</a:t>
            </a:r>
            <a:endParaRPr lang="pl-PL" altLang="en-US" sz="1200" dirty="0"/>
          </a:p>
          <a:p>
            <a:pPr marL="516150" lvl="1" indent="-285750">
              <a:buFont typeface="Arial" panose="020B0604020202020204" pitchFamily="34" charset="0"/>
              <a:buChar char="•"/>
            </a:pPr>
            <a:r>
              <a:rPr lang="en-US" altLang="en-US" sz="1200" dirty="0"/>
              <a:t>Used for abstracting details in several layers</a:t>
            </a:r>
          </a:p>
          <a:p>
            <a:endParaRPr lang="en-US" altLang="en-US" dirty="0"/>
          </a:p>
          <a:p>
            <a:r>
              <a:rPr lang="pl-PL" altLang="en-US" dirty="0"/>
              <a:t>A</a:t>
            </a:r>
            <a:r>
              <a:rPr lang="en-US" altLang="en-US" dirty="0" err="1"/>
              <a:t>ssociation</a:t>
            </a:r>
            <a:r>
              <a:rPr lang="pl-PL" altLang="en-US" dirty="0"/>
              <a:t>:</a:t>
            </a:r>
          </a:p>
          <a:p>
            <a:pPr marL="401850" lvl="1" indent="-171450">
              <a:buFont typeface="Arial" panose="020B0604020202020204" pitchFamily="34" charset="0"/>
              <a:buChar char="•"/>
            </a:pPr>
            <a:r>
              <a:rPr lang="pl-PL" altLang="en-US" sz="1200" dirty="0" err="1"/>
              <a:t>Indicates</a:t>
            </a:r>
            <a:r>
              <a:rPr lang="pl-PL" altLang="en-US" sz="1200" dirty="0"/>
              <a:t> </a:t>
            </a:r>
            <a:r>
              <a:rPr lang="pl-PL" altLang="en-US" sz="1200" dirty="0" err="1"/>
              <a:t>that</a:t>
            </a:r>
            <a:r>
              <a:rPr lang="pl-PL" altLang="en-US" sz="1200" dirty="0"/>
              <a:t> </a:t>
            </a:r>
            <a:r>
              <a:rPr lang="pl-PL" altLang="en-US" sz="1200" dirty="0" err="1"/>
              <a:t>there</a:t>
            </a:r>
            <a:r>
              <a:rPr lang="pl-PL" altLang="en-US" sz="1200" dirty="0"/>
              <a:t> </a:t>
            </a:r>
            <a:r>
              <a:rPr lang="pl-PL" altLang="en-US" sz="1200" dirty="0" err="1"/>
              <a:t>is</a:t>
            </a:r>
            <a:r>
              <a:rPr lang="pl-PL" altLang="en-US" sz="1200" dirty="0"/>
              <a:t> a </a:t>
            </a:r>
            <a:r>
              <a:rPr lang="pl-PL" altLang="en-US" sz="1200" dirty="0" err="1"/>
              <a:t>relationship</a:t>
            </a:r>
            <a:r>
              <a:rPr lang="pl-PL" altLang="en-US" sz="1200" dirty="0"/>
              <a:t> </a:t>
            </a:r>
            <a:r>
              <a:rPr lang="pl-PL" altLang="en-US" sz="1200" dirty="0" err="1"/>
              <a:t>between</a:t>
            </a:r>
            <a:r>
              <a:rPr lang="pl-PL" altLang="en-US" sz="1200" dirty="0"/>
              <a:t> </a:t>
            </a:r>
            <a:r>
              <a:rPr lang="pl-PL" altLang="en-US" sz="1200" dirty="0" err="1"/>
              <a:t>objects</a:t>
            </a:r>
            <a:r>
              <a:rPr lang="pl-PL" altLang="en-US" sz="1200" dirty="0"/>
              <a:t>, </a:t>
            </a:r>
          </a:p>
          <a:p>
            <a:pPr lvl="1"/>
            <a:r>
              <a:rPr lang="pl-PL" altLang="en-US" sz="1200" dirty="0"/>
              <a:t>     </a:t>
            </a:r>
            <a:r>
              <a:rPr lang="pl-PL" altLang="en-US" sz="1200" dirty="0" err="1"/>
              <a:t>however</a:t>
            </a:r>
            <a:r>
              <a:rPr lang="pl-PL" altLang="en-US" sz="1200" dirty="0"/>
              <a:t> the </a:t>
            </a:r>
            <a:r>
              <a:rPr lang="pl-PL" altLang="en-US" sz="1200" dirty="0" err="1"/>
              <a:t>objects</a:t>
            </a:r>
            <a:r>
              <a:rPr lang="pl-PL" altLang="en-US" sz="1200" dirty="0"/>
              <a:t> </a:t>
            </a:r>
            <a:r>
              <a:rPr lang="pl-PL" altLang="en-US" sz="1200" dirty="0" err="1"/>
              <a:t>are</a:t>
            </a:r>
            <a:r>
              <a:rPr lang="pl-PL" altLang="en-US" sz="1200" dirty="0"/>
              <a:t> independent</a:t>
            </a:r>
            <a:endParaRPr lang="en-US" altLang="en-US" sz="1200" dirty="0"/>
          </a:p>
          <a:p>
            <a:pPr marL="285750" indent="-285750">
              <a:buFont typeface="Arial" panose="020B0604020202020204" pitchFamily="34" charset="0"/>
              <a:buChar char="•"/>
            </a:pPr>
            <a:endParaRPr lang="en-US" altLang="en-US" sz="1500" dirty="0"/>
          </a:p>
          <a:p>
            <a:endParaRPr lang="pl-PL" dirty="0"/>
          </a:p>
          <a:p>
            <a:r>
              <a:rPr lang="pl-PL" dirty="0" err="1"/>
              <a:t>Dependency</a:t>
            </a:r>
            <a:r>
              <a:rPr lang="pl-PL" dirty="0"/>
              <a:t>:</a:t>
            </a:r>
          </a:p>
          <a:p>
            <a:pPr marL="401850" lvl="1" indent="-171450">
              <a:buFont typeface="Arial" panose="020B0604020202020204" pitchFamily="34" charset="0"/>
              <a:buChar char="•"/>
            </a:pPr>
            <a:r>
              <a:rPr lang="pl-PL" sz="1200" dirty="0"/>
              <a:t>A</a:t>
            </a:r>
            <a:r>
              <a:rPr lang="en-US" sz="1200" dirty="0"/>
              <a:t>n element, or set of elements, requires other model elements for their specification or implementation</a:t>
            </a:r>
            <a:endParaRPr lang="pl-PL" sz="1200" dirty="0"/>
          </a:p>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marL="516150" lvl="1"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9E3B2D5A-B4A3-4C8E-8B91-45CAB34E032D}"/>
              </a:ext>
            </a:extLst>
          </p:cNvPr>
          <p:cNvPicPr>
            <a:picLocks noChangeAspect="1"/>
          </p:cNvPicPr>
          <p:nvPr/>
        </p:nvPicPr>
        <p:blipFill>
          <a:blip r:embed="rId3"/>
          <a:stretch>
            <a:fillRect/>
          </a:stretch>
        </p:blipFill>
        <p:spPr>
          <a:xfrm>
            <a:off x="6447035" y="847762"/>
            <a:ext cx="2047061" cy="1324017"/>
          </a:xfrm>
          <a:prstGeom prst="rect">
            <a:avLst/>
          </a:prstGeom>
        </p:spPr>
      </p:pic>
      <p:pic>
        <p:nvPicPr>
          <p:cNvPr id="8" name="Picture 7">
            <a:extLst>
              <a:ext uri="{FF2B5EF4-FFF2-40B4-BE49-F238E27FC236}">
                <a16:creationId xmlns:a16="http://schemas.microsoft.com/office/drawing/2014/main" id="{BEABEABD-F79B-4DB6-B7B4-2B095166F21E}"/>
              </a:ext>
            </a:extLst>
          </p:cNvPr>
          <p:cNvPicPr>
            <a:picLocks noChangeAspect="1"/>
          </p:cNvPicPr>
          <p:nvPr/>
        </p:nvPicPr>
        <p:blipFill>
          <a:blip r:embed="rId4"/>
          <a:stretch>
            <a:fillRect/>
          </a:stretch>
        </p:blipFill>
        <p:spPr>
          <a:xfrm>
            <a:off x="4881746" y="2171779"/>
            <a:ext cx="867964" cy="1460222"/>
          </a:xfrm>
          <a:prstGeom prst="rect">
            <a:avLst/>
          </a:prstGeom>
        </p:spPr>
      </p:pic>
      <p:pic>
        <p:nvPicPr>
          <p:cNvPr id="9" name="Picture 8">
            <a:extLst>
              <a:ext uri="{FF2B5EF4-FFF2-40B4-BE49-F238E27FC236}">
                <a16:creationId xmlns:a16="http://schemas.microsoft.com/office/drawing/2014/main" id="{FB797A7B-6B09-4ECE-8507-7AACB51F3DB9}"/>
              </a:ext>
            </a:extLst>
          </p:cNvPr>
          <p:cNvPicPr>
            <a:picLocks noChangeAspect="1"/>
          </p:cNvPicPr>
          <p:nvPr/>
        </p:nvPicPr>
        <p:blipFill>
          <a:blip r:embed="rId5"/>
          <a:stretch>
            <a:fillRect/>
          </a:stretch>
        </p:blipFill>
        <p:spPr>
          <a:xfrm>
            <a:off x="7901498" y="3305035"/>
            <a:ext cx="1061133" cy="1608282"/>
          </a:xfrm>
          <a:prstGeom prst="rect">
            <a:avLst/>
          </a:prstGeom>
        </p:spPr>
      </p:pic>
    </p:spTree>
    <p:extLst>
      <p:ext uri="{BB962C8B-B14F-4D97-AF65-F5344CB8AC3E}">
        <p14:creationId xmlns:p14="http://schemas.microsoft.com/office/powerpoint/2010/main" val="337343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a:t>Class diagram – </a:t>
            </a:r>
            <a:r>
              <a:rPr lang="pl-PL" dirty="0" err="1"/>
              <a:t>replationships</a:t>
            </a:r>
            <a:r>
              <a:rPr lang="pl-PL" dirty="0"/>
              <a:t> </a:t>
            </a:r>
            <a:r>
              <a:rPr lang="pl-PL" dirty="0" err="1"/>
              <a:t>between</a:t>
            </a:r>
            <a:r>
              <a:rPr lang="pl-PL" dirty="0"/>
              <a:t> </a:t>
            </a:r>
            <a:r>
              <a:rPr lang="pl-PL" dirty="0" err="1"/>
              <a:t>classes</a:t>
            </a:r>
            <a:endParaRPr lang="en-US" dirty="0"/>
          </a:p>
          <a:p>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lnSpcReduction="10000"/>
          </a:bodyPr>
          <a:lstStyle/>
          <a:p>
            <a:r>
              <a:rPr lang="pl-PL" dirty="0" err="1"/>
              <a:t>Aggregation</a:t>
            </a:r>
            <a:r>
              <a:rPr lang="pl-PL" dirty="0"/>
              <a:t>:</a:t>
            </a:r>
          </a:p>
          <a:p>
            <a:pPr marL="516150" lvl="1" indent="-285750">
              <a:buFont typeface="Arial" panose="020B0604020202020204" pitchFamily="34" charset="0"/>
              <a:buChar char="•"/>
            </a:pPr>
            <a:r>
              <a:rPr lang="pl-PL" sz="1200" dirty="0"/>
              <a:t>It </a:t>
            </a:r>
            <a:r>
              <a:rPr lang="pl-PL" sz="1200" dirty="0" err="1"/>
              <a:t>can</a:t>
            </a:r>
            <a:r>
              <a:rPr lang="pl-PL" sz="1200" dirty="0"/>
              <a:t> be </a:t>
            </a:r>
            <a:r>
              <a:rPr lang="pl-PL" sz="1200" dirty="0" err="1"/>
              <a:t>treated</a:t>
            </a:r>
            <a:r>
              <a:rPr lang="pl-PL" sz="1200" dirty="0"/>
              <a:t> as </a:t>
            </a:r>
            <a:r>
              <a:rPr lang="en-US" sz="1200" dirty="0"/>
              <a:t>variant of the "has a" association relationship. </a:t>
            </a:r>
            <a:endParaRPr lang="pl-PL" sz="1200" dirty="0"/>
          </a:p>
          <a:p>
            <a:pPr marL="516150" lvl="1" indent="-285750">
              <a:buFont typeface="Arial" panose="020B0604020202020204" pitchFamily="34" charset="0"/>
              <a:buChar char="•"/>
            </a:pPr>
            <a:r>
              <a:rPr lang="en-US" sz="1200" dirty="0"/>
              <a:t>It represents a part-whole or part-of relationship. </a:t>
            </a:r>
            <a:endParaRPr lang="pl-PL" sz="1200" dirty="0"/>
          </a:p>
          <a:p>
            <a:endParaRPr lang="en-US" altLang="en-US" dirty="0"/>
          </a:p>
          <a:p>
            <a:endParaRPr lang="pl-PL" dirty="0"/>
          </a:p>
          <a:p>
            <a:endParaRPr lang="pl-PL" dirty="0"/>
          </a:p>
          <a:p>
            <a:endParaRPr lang="pl-PL" dirty="0"/>
          </a:p>
          <a:p>
            <a:endParaRPr lang="pl-PL" dirty="0"/>
          </a:p>
          <a:p>
            <a:r>
              <a:rPr lang="pl-PL" dirty="0" err="1"/>
              <a:t>Composition</a:t>
            </a:r>
            <a:r>
              <a:rPr lang="pl-PL" dirty="0"/>
              <a:t>:</a:t>
            </a:r>
          </a:p>
          <a:p>
            <a:pPr marL="401850" lvl="1" indent="-171450">
              <a:buFont typeface="Arial" panose="020B0604020202020204" pitchFamily="34" charset="0"/>
              <a:buChar char="•"/>
            </a:pPr>
            <a:r>
              <a:rPr lang="pl-PL" sz="1200" dirty="0"/>
              <a:t>A</a:t>
            </a:r>
            <a:r>
              <a:rPr lang="en-US" sz="1200" dirty="0"/>
              <a:t> strong form of aggregation </a:t>
            </a:r>
            <a:endParaRPr lang="pl-PL" sz="1200" dirty="0"/>
          </a:p>
          <a:p>
            <a:pPr marL="401850" lvl="1" indent="-171450">
              <a:buFont typeface="Arial" panose="020B0604020202020204" pitchFamily="34" charset="0"/>
              <a:buChar char="•"/>
            </a:pPr>
            <a:r>
              <a:rPr lang="pl-PL" sz="1200" dirty="0" err="1"/>
              <a:t>Whole</a:t>
            </a:r>
            <a:r>
              <a:rPr lang="pl-PL" sz="1200" dirty="0"/>
              <a:t>/part </a:t>
            </a:r>
            <a:r>
              <a:rPr lang="pl-PL" sz="1200" dirty="0" err="1"/>
              <a:t>relationship</a:t>
            </a:r>
            <a:r>
              <a:rPr lang="pl-PL" sz="1200" dirty="0"/>
              <a:t> -&gt; </a:t>
            </a:r>
            <a:r>
              <a:rPr lang="en-US" sz="1200" dirty="0"/>
              <a:t>The whole is the sole owner of its part</a:t>
            </a:r>
            <a:endParaRPr lang="pl-PL" sz="1200" dirty="0"/>
          </a:p>
          <a:p>
            <a:pPr marL="401850" lvl="1" indent="-171450">
              <a:buFont typeface="Arial" panose="020B0604020202020204" pitchFamily="34" charset="0"/>
              <a:buChar char="•"/>
            </a:pPr>
            <a:r>
              <a:rPr lang="pl-PL" sz="1200" dirty="0"/>
              <a:t>I</a:t>
            </a:r>
            <a:r>
              <a:rPr lang="en-US" sz="1200" dirty="0"/>
              <a:t>f a composite (whole) is deleted, all of its composite parts are </a:t>
            </a:r>
            <a:r>
              <a:rPr lang="pl-PL" sz="1200" dirty="0" err="1"/>
              <a:t>also</a:t>
            </a:r>
            <a:r>
              <a:rPr lang="pl-PL" sz="1200" dirty="0"/>
              <a:t> </a:t>
            </a:r>
            <a:r>
              <a:rPr lang="en-US" sz="1200" dirty="0"/>
              <a:t>deleted</a:t>
            </a:r>
          </a:p>
          <a:p>
            <a:br>
              <a:rPr lang="en-US" dirty="0"/>
            </a:br>
            <a:endParaRPr lang="pl-PL" sz="1200" dirty="0"/>
          </a:p>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lvl="1"/>
            <a:endParaRPr lang="pl-PL" dirty="0"/>
          </a:p>
        </p:txBody>
      </p:sp>
      <p:pic>
        <p:nvPicPr>
          <p:cNvPr id="10" name="Picture 9">
            <a:extLst>
              <a:ext uri="{FF2B5EF4-FFF2-40B4-BE49-F238E27FC236}">
                <a16:creationId xmlns:a16="http://schemas.microsoft.com/office/drawing/2014/main" id="{517DD2D8-FA66-492B-B229-3A0E62766EEF}"/>
              </a:ext>
            </a:extLst>
          </p:cNvPr>
          <p:cNvPicPr>
            <a:picLocks noChangeAspect="1"/>
          </p:cNvPicPr>
          <p:nvPr/>
        </p:nvPicPr>
        <p:blipFill>
          <a:blip r:embed="rId3"/>
          <a:stretch>
            <a:fillRect/>
          </a:stretch>
        </p:blipFill>
        <p:spPr>
          <a:xfrm>
            <a:off x="5650198" y="966524"/>
            <a:ext cx="1070708" cy="1629338"/>
          </a:xfrm>
          <a:prstGeom prst="rect">
            <a:avLst/>
          </a:prstGeom>
        </p:spPr>
      </p:pic>
      <p:pic>
        <p:nvPicPr>
          <p:cNvPr id="11" name="Picture 10">
            <a:extLst>
              <a:ext uri="{FF2B5EF4-FFF2-40B4-BE49-F238E27FC236}">
                <a16:creationId xmlns:a16="http://schemas.microsoft.com/office/drawing/2014/main" id="{5A5AE542-C8AA-4C16-89B7-90C73DB419EE}"/>
              </a:ext>
            </a:extLst>
          </p:cNvPr>
          <p:cNvPicPr>
            <a:picLocks noChangeAspect="1"/>
          </p:cNvPicPr>
          <p:nvPr/>
        </p:nvPicPr>
        <p:blipFill>
          <a:blip r:embed="rId4"/>
          <a:stretch>
            <a:fillRect/>
          </a:stretch>
        </p:blipFill>
        <p:spPr>
          <a:xfrm>
            <a:off x="6720905" y="3062100"/>
            <a:ext cx="1130843" cy="1455438"/>
          </a:xfrm>
          <a:prstGeom prst="rect">
            <a:avLst/>
          </a:prstGeom>
        </p:spPr>
      </p:pic>
    </p:spTree>
    <p:extLst>
      <p:ext uri="{BB962C8B-B14F-4D97-AF65-F5344CB8AC3E}">
        <p14:creationId xmlns:p14="http://schemas.microsoft.com/office/powerpoint/2010/main" val="37279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000" dirty="0"/>
          </a:p>
          <a:p>
            <a:pPr algn="ctr"/>
            <a:endParaRPr lang="pl-PL" sz="4000" dirty="0"/>
          </a:p>
          <a:p>
            <a:pPr algn="ctr"/>
            <a:r>
              <a:rPr lang="en-US" altLang="en-US" sz="4000" dirty="0"/>
              <a:t>Behavioral</a:t>
            </a:r>
            <a:r>
              <a:rPr lang="pl-PL" sz="4000" dirty="0"/>
              <a:t> </a:t>
            </a:r>
            <a:r>
              <a:rPr lang="pl-PL" sz="4000" dirty="0" err="1"/>
              <a:t>Diagrams</a:t>
            </a:r>
            <a:endParaRPr lang="pl-PL" sz="4000" dirty="0"/>
          </a:p>
          <a:p>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72541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Sequence</a:t>
            </a:r>
            <a:r>
              <a:rPr lang="pl-PL" dirty="0"/>
              <a:t> Diagram</a:t>
            </a:r>
            <a:endParaRPr lang="en-US" dirty="0"/>
          </a:p>
          <a:p>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516150" lvl="1" indent="-285750">
              <a:buFont typeface="Arial" panose="020B0604020202020204" pitchFamily="34" charset="0"/>
              <a:buChar char="•"/>
            </a:pPr>
            <a:r>
              <a:rPr lang="pl-PL" dirty="0" err="1"/>
              <a:t>Describes</a:t>
            </a:r>
            <a:r>
              <a:rPr lang="pl-PL" dirty="0"/>
              <a:t> </a:t>
            </a:r>
            <a:r>
              <a:rPr lang="en-US" dirty="0"/>
              <a:t>the interactions between objects in the sequential order</a:t>
            </a:r>
            <a:endParaRPr lang="pl-PL" dirty="0"/>
          </a:p>
          <a:p>
            <a:pPr marL="516150" lvl="1" indent="-285750">
              <a:buFont typeface="Arial" panose="020B0604020202020204" pitchFamily="34" charset="0"/>
              <a:buChar char="•"/>
            </a:pPr>
            <a:r>
              <a:rPr lang="en-US" dirty="0"/>
              <a:t>The diagram conveys this information along the horizontal and vertical dimensions: </a:t>
            </a:r>
            <a:endParaRPr lang="pl-PL" dirty="0"/>
          </a:p>
          <a:p>
            <a:pPr marL="634050" lvl="2" indent="-171450">
              <a:buFont typeface="Arial" panose="020B0604020202020204" pitchFamily="34" charset="0"/>
              <a:buChar char="•"/>
            </a:pPr>
            <a:r>
              <a:rPr lang="en-US" dirty="0"/>
              <a:t>the vertical dimension shows, top down, the time sequence of messages/calls as they occur, and the horizontal dimension shows, left to right, the object instances that the messages are sent to.</a:t>
            </a:r>
            <a:endParaRPr lang="pl-PL" dirty="0"/>
          </a:p>
          <a:p>
            <a:endParaRPr lang="pl-PL" dirty="0"/>
          </a:p>
          <a:p>
            <a:r>
              <a:rPr lang="pl-PL" dirty="0"/>
              <a:t> </a:t>
            </a:r>
          </a:p>
          <a:p>
            <a:br>
              <a:rPr lang="en-US" dirty="0"/>
            </a:br>
            <a:endParaRPr lang="pl-PL" dirty="0"/>
          </a:p>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marL="516150" lvl="1"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a:p>
            <a:pPr lvl="1"/>
            <a:endParaRPr lang="pl-PL" dirty="0"/>
          </a:p>
        </p:txBody>
      </p:sp>
      <p:pic>
        <p:nvPicPr>
          <p:cNvPr id="6" name="Picture 5">
            <a:extLst>
              <a:ext uri="{FF2B5EF4-FFF2-40B4-BE49-F238E27FC236}">
                <a16:creationId xmlns:a16="http://schemas.microsoft.com/office/drawing/2014/main" id="{A602356F-55A3-4B3C-9E35-8D84565B6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000" y="1722386"/>
            <a:ext cx="4198069" cy="2718290"/>
          </a:xfrm>
          <a:prstGeom prst="rect">
            <a:avLst/>
          </a:prstGeom>
        </p:spPr>
      </p:pic>
    </p:spTree>
    <p:extLst>
      <p:ext uri="{BB962C8B-B14F-4D97-AF65-F5344CB8AC3E}">
        <p14:creationId xmlns:p14="http://schemas.microsoft.com/office/powerpoint/2010/main" val="334192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Sequence</a:t>
            </a:r>
            <a:r>
              <a:rPr lang="pl-PL" dirty="0"/>
              <a:t> Diagram</a:t>
            </a:r>
            <a:endParaRPr lang="en-US" dirty="0"/>
          </a:p>
          <a:p>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400" dirty="0" err="1"/>
              <a:t>Lifeline</a:t>
            </a:r>
            <a:r>
              <a:rPr lang="pl-PL" sz="1400" dirty="0"/>
              <a:t>:</a:t>
            </a:r>
          </a:p>
          <a:p>
            <a:pPr marL="516150" lvl="1" indent="-285750">
              <a:buFont typeface="Arial" panose="020B0604020202020204" pitchFamily="34" charset="0"/>
              <a:buChar char="•"/>
            </a:pPr>
            <a:r>
              <a:rPr lang="en-US" sz="1200" dirty="0"/>
              <a:t>A vertical line that represents the sequence of events that occur in a participant during an interaction, while time progresses down the line. This participant can be an instance of a class, component, or actor. </a:t>
            </a:r>
            <a:endParaRPr lang="pl-PL" sz="1200" dirty="0"/>
          </a:p>
          <a:p>
            <a:r>
              <a:rPr lang="pl-PL" sz="1400" dirty="0" err="1"/>
              <a:t>Messages</a:t>
            </a:r>
            <a:r>
              <a:rPr lang="pl-PL" sz="1400" dirty="0"/>
              <a:t>:</a:t>
            </a:r>
          </a:p>
          <a:p>
            <a:pPr marL="516150" lvl="1" indent="-285750">
              <a:buFont typeface="Arial" panose="020B0604020202020204" pitchFamily="34" charset="0"/>
              <a:buChar char="•"/>
            </a:pPr>
            <a:r>
              <a:rPr lang="en-US" sz="1200" dirty="0"/>
              <a:t>Messages are arrows that represent communication between objects.</a:t>
            </a:r>
            <a:r>
              <a:rPr lang="pl-PL" sz="1200" dirty="0"/>
              <a:t> H</a:t>
            </a:r>
            <a:r>
              <a:rPr lang="en-US" sz="1200" dirty="0" err="1"/>
              <a:t>alf</a:t>
            </a:r>
            <a:r>
              <a:rPr lang="en-US" sz="1200" dirty="0"/>
              <a:t>-arrowed lines</a:t>
            </a:r>
            <a:r>
              <a:rPr lang="pl-PL" sz="1200" dirty="0"/>
              <a:t> </a:t>
            </a:r>
            <a:r>
              <a:rPr lang="pl-PL" sz="1200" dirty="0" err="1"/>
              <a:t>are</a:t>
            </a:r>
            <a:r>
              <a:rPr lang="pl-PL" sz="1200" dirty="0"/>
              <a:t> </a:t>
            </a:r>
            <a:r>
              <a:rPr lang="pl-PL" sz="1200" dirty="0" err="1"/>
              <a:t>used</a:t>
            </a:r>
            <a:r>
              <a:rPr lang="pl-PL" sz="1200" dirty="0"/>
              <a:t> </a:t>
            </a:r>
            <a:r>
              <a:rPr lang="en-US" sz="1200" dirty="0"/>
              <a:t>to represent asynchronous messages. Asynchronous messages are sent from an object that will not wait for a response from the receiver before continuing its tasks.</a:t>
            </a:r>
            <a:endParaRPr lang="pl-PL" sz="1200" dirty="0"/>
          </a:p>
          <a:p>
            <a:r>
              <a:rPr lang="en-US" sz="1400" dirty="0"/>
              <a:t>Activation boxes</a:t>
            </a:r>
            <a:r>
              <a:rPr lang="pl-PL" sz="1400" dirty="0"/>
              <a:t>:</a:t>
            </a:r>
          </a:p>
          <a:p>
            <a:pPr marL="516150" lvl="1" indent="-285750">
              <a:buFont typeface="Arial" panose="020B0604020202020204" pitchFamily="34" charset="0"/>
              <a:buChar char="•"/>
            </a:pPr>
            <a:r>
              <a:rPr lang="pl-PL" sz="1200" dirty="0"/>
              <a:t>R</a:t>
            </a:r>
            <a:r>
              <a:rPr lang="en-US" sz="1200" dirty="0" err="1"/>
              <a:t>epresent</a:t>
            </a:r>
            <a:r>
              <a:rPr lang="en-US" sz="1200" dirty="0"/>
              <a:t> the time an object needs to complete a task. When an object is busy executing a process or waiting for a reply message, use a thin rectangle placed vertically on</a:t>
            </a:r>
            <a:endParaRPr lang="pl-PL" sz="1200" dirty="0"/>
          </a:p>
          <a:p>
            <a:r>
              <a:rPr lang="pl-PL" dirty="0"/>
              <a:t> </a:t>
            </a:r>
          </a:p>
          <a:p>
            <a:br>
              <a:rPr lang="en-US" dirty="0"/>
            </a:br>
            <a:endParaRPr lang="pl-PL" dirty="0"/>
          </a:p>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marL="516150" lvl="1" indent="-285750">
              <a:buFont typeface="Arial" panose="020B0604020202020204" pitchFamily="34" charset="0"/>
              <a:buChar char="•"/>
            </a:pPr>
            <a:endParaRPr lang="pl-PL" dirty="0"/>
          </a:p>
          <a:p>
            <a:endParaRPr lang="en-US" dirty="0"/>
          </a:p>
        </p:txBody>
      </p:sp>
      <p:pic>
        <p:nvPicPr>
          <p:cNvPr id="7" name="Picture 6">
            <a:extLst>
              <a:ext uri="{FF2B5EF4-FFF2-40B4-BE49-F238E27FC236}">
                <a16:creationId xmlns:a16="http://schemas.microsoft.com/office/drawing/2014/main" id="{409C9116-971B-4A7D-9097-A3E509EDD324}"/>
              </a:ext>
            </a:extLst>
          </p:cNvPr>
          <p:cNvPicPr>
            <a:picLocks noChangeAspect="1"/>
          </p:cNvPicPr>
          <p:nvPr/>
        </p:nvPicPr>
        <p:blipFill>
          <a:blip r:embed="rId3"/>
          <a:stretch>
            <a:fillRect/>
          </a:stretch>
        </p:blipFill>
        <p:spPr>
          <a:xfrm>
            <a:off x="3214391" y="2933895"/>
            <a:ext cx="2207143" cy="1792857"/>
          </a:xfrm>
          <a:prstGeom prst="rect">
            <a:avLst/>
          </a:prstGeom>
        </p:spPr>
      </p:pic>
    </p:spTree>
    <p:extLst>
      <p:ext uri="{BB962C8B-B14F-4D97-AF65-F5344CB8AC3E}">
        <p14:creationId xmlns:p14="http://schemas.microsoft.com/office/powerpoint/2010/main" val="307697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en-US" dirty="0"/>
              <a:t>State </a:t>
            </a:r>
            <a:r>
              <a:rPr lang="pl-PL" dirty="0"/>
              <a:t>(Machine) </a:t>
            </a:r>
            <a:r>
              <a:rPr lang="en-US" dirty="0"/>
              <a:t>Diagram</a:t>
            </a:r>
          </a:p>
          <a:p>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285750" indent="-285750">
              <a:buFont typeface="Arial" panose="020B0604020202020204" pitchFamily="34" charset="0"/>
              <a:buChar char="•"/>
            </a:pPr>
            <a:r>
              <a:rPr lang="pl-PL" dirty="0" err="1"/>
              <a:t>Describes</a:t>
            </a:r>
            <a:r>
              <a:rPr lang="pl-PL" dirty="0"/>
              <a:t> </a:t>
            </a:r>
            <a:r>
              <a:rPr lang="en-US" dirty="0"/>
              <a:t>the behavior of a single object</a:t>
            </a:r>
            <a:r>
              <a:rPr lang="pl-PL" dirty="0"/>
              <a:t> and the </a:t>
            </a:r>
            <a:r>
              <a:rPr lang="pl-PL" dirty="0" err="1"/>
              <a:t>flow</a:t>
            </a:r>
            <a:r>
              <a:rPr lang="pl-PL" dirty="0"/>
              <a:t> of </a:t>
            </a:r>
            <a:r>
              <a:rPr lang="pl-PL" dirty="0" err="1"/>
              <a:t>control</a:t>
            </a:r>
            <a:r>
              <a:rPr lang="pl-PL" dirty="0"/>
              <a:t> from one </a:t>
            </a:r>
            <a:r>
              <a:rPr lang="pl-PL" dirty="0" err="1"/>
              <a:t>state</a:t>
            </a:r>
            <a:r>
              <a:rPr lang="pl-PL" dirty="0"/>
              <a:t> to </a:t>
            </a:r>
            <a:r>
              <a:rPr lang="pl-PL" dirty="0" err="1"/>
              <a:t>another</a:t>
            </a:r>
            <a:endParaRPr lang="pl-PL" dirty="0"/>
          </a:p>
          <a:p>
            <a:pPr marL="285750" indent="-285750">
              <a:buFont typeface="Arial" panose="020B0604020202020204" pitchFamily="34" charset="0"/>
              <a:buChar char="•"/>
            </a:pPr>
            <a:r>
              <a:rPr lang="pl-PL" dirty="0" err="1"/>
              <a:t>Specifies</a:t>
            </a:r>
            <a:r>
              <a:rPr lang="pl-PL" dirty="0"/>
              <a:t> a</a:t>
            </a:r>
            <a:r>
              <a:rPr lang="en-US" dirty="0"/>
              <a:t> sequence of events that an object goes through during its lifetime in response to events.</a:t>
            </a:r>
            <a:endParaRPr lang="pl-PL" dirty="0"/>
          </a:p>
          <a:p>
            <a:pPr marL="285750" indent="-285750">
              <a:buFont typeface="Arial" panose="020B0604020202020204" pitchFamily="34" charset="0"/>
              <a:buChar char="•"/>
            </a:pPr>
            <a:endParaRPr lang="pl-PL" dirty="0"/>
          </a:p>
          <a:p>
            <a:r>
              <a:rPr lang="pl-PL" dirty="0"/>
              <a:t> </a:t>
            </a:r>
          </a:p>
          <a:p>
            <a:br>
              <a:rPr lang="en-US" dirty="0"/>
            </a:br>
            <a:endParaRPr lang="pl-PL" dirty="0"/>
          </a:p>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marL="516150" lvl="1"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9CEEEE3C-636D-487A-B77B-5BB27F6B1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869" y="1494677"/>
            <a:ext cx="3167940" cy="3179315"/>
          </a:xfrm>
          <a:prstGeom prst="rect">
            <a:avLst/>
          </a:prstGeom>
        </p:spPr>
      </p:pic>
    </p:spTree>
    <p:extLst>
      <p:ext uri="{BB962C8B-B14F-4D97-AF65-F5344CB8AC3E}">
        <p14:creationId xmlns:p14="http://schemas.microsoft.com/office/powerpoint/2010/main" val="710375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en-US" dirty="0"/>
              <a:t>State </a:t>
            </a:r>
            <a:r>
              <a:rPr lang="pl-PL" dirty="0"/>
              <a:t>(Machine) </a:t>
            </a:r>
            <a:r>
              <a:rPr lang="en-US" dirty="0"/>
              <a:t>Diagram</a:t>
            </a:r>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40000" lnSpcReduction="20000"/>
          </a:bodyPr>
          <a:lstStyle/>
          <a:p>
            <a:r>
              <a:rPr lang="en-US" sz="3600" dirty="0"/>
              <a:t>State </a:t>
            </a:r>
            <a:r>
              <a:rPr lang="pl-PL" sz="3600" dirty="0" err="1"/>
              <a:t>is</a:t>
            </a:r>
            <a:r>
              <a:rPr lang="en-US" sz="3600" dirty="0"/>
              <a:t> defined as a condition in which an object exists and it changes when some event is triggered</a:t>
            </a:r>
            <a:endParaRPr lang="pl-PL" sz="3600" dirty="0"/>
          </a:p>
          <a:p>
            <a:endParaRPr lang="pl-PL" sz="3300" dirty="0"/>
          </a:p>
          <a:p>
            <a:r>
              <a:rPr lang="pl-PL" sz="2900" dirty="0"/>
              <a:t>I</a:t>
            </a:r>
            <a:r>
              <a:rPr lang="en-US" sz="2900" dirty="0" err="1"/>
              <a:t>nitial</a:t>
            </a:r>
            <a:r>
              <a:rPr lang="en-US" sz="2900" dirty="0"/>
              <a:t> State</a:t>
            </a:r>
            <a:r>
              <a:rPr lang="pl-PL" sz="2900" dirty="0"/>
              <a:t>:</a:t>
            </a:r>
          </a:p>
          <a:p>
            <a:pPr marL="516150" lvl="1" indent="-285750">
              <a:buFont typeface="Arial" panose="020B0604020202020204" pitchFamily="34" charset="0"/>
              <a:buChar char="•"/>
            </a:pPr>
            <a:r>
              <a:rPr lang="en-US" sz="2000" dirty="0"/>
              <a:t>A filled circle followed by an arrow represents the object's initial state</a:t>
            </a:r>
            <a:endParaRPr lang="pl-PL" sz="2000" dirty="0"/>
          </a:p>
          <a:p>
            <a:pPr lvl="1"/>
            <a:endParaRPr lang="pl-PL" sz="2000" dirty="0"/>
          </a:p>
          <a:p>
            <a:r>
              <a:rPr lang="en-US" sz="2900" dirty="0"/>
              <a:t>Final State</a:t>
            </a:r>
            <a:r>
              <a:rPr lang="pl-PL" sz="2900" dirty="0"/>
              <a:t>:</a:t>
            </a:r>
          </a:p>
          <a:p>
            <a:pPr marL="516150" lvl="1" indent="-285750">
              <a:buFont typeface="Arial" panose="020B0604020202020204" pitchFamily="34" charset="0"/>
              <a:buChar char="•"/>
            </a:pPr>
            <a:r>
              <a:rPr lang="en-US" sz="2000" dirty="0"/>
              <a:t>An arrow pointing to a filled circle nested inside another circle represents the object's final state</a:t>
            </a:r>
            <a:endParaRPr lang="pl-PL" sz="2000" dirty="0"/>
          </a:p>
          <a:p>
            <a:endParaRPr lang="pl-PL" sz="2900" dirty="0"/>
          </a:p>
          <a:p>
            <a:r>
              <a:rPr lang="en-US" sz="2900" dirty="0"/>
              <a:t>Transition</a:t>
            </a:r>
            <a:r>
              <a:rPr lang="pl-PL" sz="2900" dirty="0"/>
              <a:t>:</a:t>
            </a:r>
          </a:p>
          <a:p>
            <a:pPr marL="516150" lvl="1" indent="-285750">
              <a:buFont typeface="Arial" panose="020B0604020202020204" pitchFamily="34" charset="0"/>
              <a:buChar char="•"/>
            </a:pPr>
            <a:r>
              <a:rPr lang="en-US" sz="2000" dirty="0"/>
              <a:t>A solid arrow represents the path between different states of an object. Label the transition with the event that triggered it and the action that results from it. A state can have a transition that points back to itself</a:t>
            </a:r>
            <a:endParaRPr lang="pl-PL" sz="2000" dirty="0"/>
          </a:p>
          <a:p>
            <a:pPr marL="516150" lvl="1" indent="-285750">
              <a:buFont typeface="Arial" panose="020B0604020202020204" pitchFamily="34" charset="0"/>
              <a:buChar char="•"/>
            </a:pPr>
            <a:endParaRPr lang="pl-PL" sz="2000" dirty="0"/>
          </a:p>
          <a:p>
            <a:r>
              <a:rPr lang="pl-PL" sz="2900" dirty="0" err="1"/>
              <a:t>Decision</a:t>
            </a:r>
            <a:r>
              <a:rPr lang="pl-PL" sz="2900" dirty="0"/>
              <a:t> </a:t>
            </a:r>
            <a:r>
              <a:rPr lang="pl-PL" sz="2900" dirty="0" err="1"/>
              <a:t>points</a:t>
            </a:r>
            <a:r>
              <a:rPr lang="pl-PL" sz="2900" dirty="0"/>
              <a:t>:</a:t>
            </a:r>
          </a:p>
          <a:p>
            <a:pPr marL="401850" lvl="1" indent="-171450">
              <a:buFont typeface="Arial" panose="020B0604020202020204" pitchFamily="34" charset="0"/>
              <a:buChar char="•"/>
            </a:pPr>
            <a:r>
              <a:rPr lang="en-US" sz="2000" dirty="0"/>
              <a:t>A decision point models a choice that must be made</a:t>
            </a:r>
            <a:r>
              <a:rPr lang="pl-PL" sz="2000" dirty="0"/>
              <a:t> </a:t>
            </a:r>
            <a:r>
              <a:rPr lang="en-US" sz="2000" dirty="0"/>
              <a:t>within the sequence of </a:t>
            </a:r>
            <a:r>
              <a:rPr lang="pl-PL" sz="2000" dirty="0" err="1"/>
              <a:t>states</a:t>
            </a:r>
            <a:endParaRPr lang="pl-PL" sz="2000" dirty="0"/>
          </a:p>
          <a:p>
            <a:endParaRPr lang="pl-PL" sz="1200" dirty="0"/>
          </a:p>
          <a:p>
            <a:r>
              <a:rPr lang="pl-PL" dirty="0"/>
              <a:t> </a:t>
            </a:r>
          </a:p>
          <a:p>
            <a:br>
              <a:rPr lang="en-US" dirty="0"/>
            </a:br>
            <a:endParaRPr lang="pl-PL" dirty="0"/>
          </a:p>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marL="516150" lvl="1"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pic>
        <p:nvPicPr>
          <p:cNvPr id="6" name="Picture 2" descr="Inititial state - State diagram">
            <a:extLst>
              <a:ext uri="{FF2B5EF4-FFF2-40B4-BE49-F238E27FC236}">
                <a16:creationId xmlns:a16="http://schemas.microsoft.com/office/drawing/2014/main" id="{A371D4F2-1B05-4A2F-BDE9-EECA22994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46" y="1299809"/>
            <a:ext cx="1430398" cy="303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inal state - State diagram">
            <a:extLst>
              <a:ext uri="{FF2B5EF4-FFF2-40B4-BE49-F238E27FC236}">
                <a16:creationId xmlns:a16="http://schemas.microsoft.com/office/drawing/2014/main" id="{DF4F86EC-59AB-49F7-9BD2-6B23FE5D1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7067" y="1896813"/>
            <a:ext cx="1561932" cy="3310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Transitions - State diagram">
            <a:extLst>
              <a:ext uri="{FF2B5EF4-FFF2-40B4-BE49-F238E27FC236}">
                <a16:creationId xmlns:a16="http://schemas.microsoft.com/office/drawing/2014/main" id="{479408F2-E1E0-4EAC-9DA0-A2089485DE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1674" y="2834005"/>
            <a:ext cx="2258825" cy="30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480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en-US" dirty="0"/>
              <a:t>Use</a:t>
            </a:r>
            <a:r>
              <a:rPr lang="pl-PL" dirty="0"/>
              <a:t> </a:t>
            </a:r>
            <a:r>
              <a:rPr lang="en-US" dirty="0"/>
              <a:t>case diagram</a:t>
            </a:r>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516150" lvl="1" indent="-285750">
              <a:buFont typeface="Arial" panose="020B0604020202020204" pitchFamily="34" charset="0"/>
              <a:buChar char="•"/>
            </a:pPr>
            <a:r>
              <a:rPr lang="pl-PL" sz="1800" dirty="0"/>
              <a:t>I</a:t>
            </a:r>
            <a:r>
              <a:rPr lang="en-US" sz="1800" dirty="0"/>
              <a:t>lustrates a unit of functionality provided by the system.</a:t>
            </a:r>
            <a:endParaRPr lang="pl-PL" sz="1800" dirty="0"/>
          </a:p>
          <a:p>
            <a:pPr marL="516150" lvl="1" indent="-285750">
              <a:buFont typeface="Arial" panose="020B0604020202020204" pitchFamily="34" charset="0"/>
              <a:buChar char="•"/>
            </a:pPr>
            <a:r>
              <a:rPr lang="pl-PL" sz="1800" dirty="0" err="1"/>
              <a:t>Visualizes</a:t>
            </a:r>
            <a:r>
              <a:rPr lang="pl-PL" sz="1800" dirty="0"/>
              <a:t> </a:t>
            </a:r>
            <a:r>
              <a:rPr lang="en-US" sz="1800" dirty="0"/>
              <a:t>the different types of roles in a system and how those roles interact with the system. </a:t>
            </a:r>
            <a:endParaRPr lang="pl-PL" sz="1800" dirty="0"/>
          </a:p>
          <a:p>
            <a:pPr marL="516150" lvl="1" indent="-285750">
              <a:buFont typeface="Arial" panose="020B0604020202020204" pitchFamily="34" charset="0"/>
              <a:buChar char="•"/>
            </a:pPr>
            <a:r>
              <a:rPr lang="pl-PL" sz="1800" dirty="0" err="1"/>
              <a:t>Identify</a:t>
            </a:r>
            <a:r>
              <a:rPr lang="pl-PL" sz="1800" dirty="0"/>
              <a:t> </a:t>
            </a:r>
            <a:r>
              <a:rPr lang="en-US" sz="1800" dirty="0"/>
              <a:t>functions and how roles interact with them</a:t>
            </a:r>
            <a:endParaRPr lang="pl-PL" sz="1800" dirty="0"/>
          </a:p>
          <a:p>
            <a:pPr marL="516150" lvl="1" indent="-285750">
              <a:buFont typeface="Arial" panose="020B0604020202020204" pitchFamily="34" charset="0"/>
              <a:buChar char="•"/>
            </a:pPr>
            <a:r>
              <a:rPr lang="pl-PL" sz="1800" dirty="0"/>
              <a:t>H</a:t>
            </a:r>
            <a:r>
              <a:rPr lang="en-US" sz="1800" dirty="0" err="1"/>
              <a:t>igh</a:t>
            </a:r>
            <a:r>
              <a:rPr lang="en-US" sz="1800" dirty="0"/>
              <a:t> level view of the system</a:t>
            </a:r>
            <a:endParaRPr lang="pl-PL" sz="1800" dirty="0"/>
          </a:p>
          <a:p>
            <a:pPr marL="516150" lvl="1" indent="-285750">
              <a:buFont typeface="Arial" panose="020B0604020202020204" pitchFamily="34" charset="0"/>
              <a:buChar char="•"/>
            </a:pPr>
            <a:r>
              <a:rPr lang="pl-PL" sz="1800" dirty="0"/>
              <a:t>I</a:t>
            </a:r>
            <a:r>
              <a:rPr lang="en-US" sz="1800" dirty="0" err="1"/>
              <a:t>dentify</a:t>
            </a:r>
            <a:r>
              <a:rPr lang="en-US" sz="1800" dirty="0"/>
              <a:t> internal and external factors</a:t>
            </a:r>
            <a:endParaRPr lang="pl-PL" sz="1800" dirty="0"/>
          </a:p>
          <a:p>
            <a:endParaRPr lang="pl-PL" sz="1200" dirty="0"/>
          </a:p>
          <a:p>
            <a:r>
              <a:rPr lang="pl-PL" dirty="0"/>
              <a:t> </a:t>
            </a:r>
          </a:p>
          <a:p>
            <a:br>
              <a:rPr lang="en-US" dirty="0"/>
            </a:br>
            <a:endParaRPr lang="pl-PL" dirty="0"/>
          </a:p>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marL="516150" lvl="1"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411AB92F-77D2-4594-8621-CFAC5E64B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698" y="2297335"/>
            <a:ext cx="2939381" cy="1626401"/>
          </a:xfrm>
          <a:prstGeom prst="rect">
            <a:avLst/>
          </a:prstGeom>
        </p:spPr>
      </p:pic>
    </p:spTree>
    <p:extLst>
      <p:ext uri="{BB962C8B-B14F-4D97-AF65-F5344CB8AC3E}">
        <p14:creationId xmlns:p14="http://schemas.microsoft.com/office/powerpoint/2010/main" val="359667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en-US" dirty="0"/>
              <a:t>Use Case Diagram objects</a:t>
            </a:r>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85000" lnSpcReduction="20000"/>
          </a:bodyPr>
          <a:lstStyle/>
          <a:p>
            <a:r>
              <a:rPr lang="en-US" sz="1350" dirty="0"/>
              <a:t>Use case diagrams consist of 4 objects</a:t>
            </a:r>
            <a:r>
              <a:rPr lang="pl-PL" sz="1350" dirty="0"/>
              <a:t>:</a:t>
            </a:r>
            <a:endParaRPr lang="en-US" sz="1350" dirty="0"/>
          </a:p>
          <a:p>
            <a:endParaRPr lang="pl-PL" sz="1350" dirty="0"/>
          </a:p>
          <a:p>
            <a:r>
              <a:rPr lang="en-US" sz="1350" dirty="0"/>
              <a:t>Actor</a:t>
            </a:r>
            <a:r>
              <a:rPr lang="pl-PL" sz="1350" dirty="0"/>
              <a:t>:</a:t>
            </a:r>
          </a:p>
          <a:p>
            <a:pPr marL="285750" indent="-285750">
              <a:buFont typeface="Arial" panose="020B0604020202020204" pitchFamily="34" charset="0"/>
              <a:buChar char="•"/>
            </a:pPr>
            <a:r>
              <a:rPr lang="pl-PL" sz="1350" dirty="0"/>
              <a:t>A</a:t>
            </a:r>
            <a:r>
              <a:rPr lang="en-US" sz="1350" dirty="0" err="1"/>
              <a:t>ny</a:t>
            </a:r>
            <a:r>
              <a:rPr lang="en-US" sz="1350" dirty="0"/>
              <a:t> entity that performs a role in one given system. This could be a person, organization or an external system</a:t>
            </a:r>
          </a:p>
          <a:p>
            <a:endParaRPr lang="pl-PL" sz="1350" dirty="0"/>
          </a:p>
          <a:p>
            <a:r>
              <a:rPr lang="en-US" sz="1350" dirty="0"/>
              <a:t>Use case</a:t>
            </a:r>
            <a:r>
              <a:rPr lang="pl-PL" sz="1350" dirty="0"/>
              <a:t>:</a:t>
            </a:r>
          </a:p>
          <a:p>
            <a:pPr marL="285750" indent="-285750">
              <a:buFont typeface="Arial" panose="020B0604020202020204" pitchFamily="34" charset="0"/>
              <a:buChar char="•"/>
            </a:pPr>
            <a:r>
              <a:rPr lang="pl-PL" sz="1350" dirty="0" err="1"/>
              <a:t>Represents</a:t>
            </a:r>
            <a:r>
              <a:rPr lang="pl-PL" sz="1350" dirty="0"/>
              <a:t> </a:t>
            </a:r>
            <a:r>
              <a:rPr lang="en-US" sz="1350" dirty="0"/>
              <a:t>a function or an action within the system.</a:t>
            </a:r>
          </a:p>
          <a:p>
            <a:endParaRPr lang="pl-PL" sz="1350" dirty="0"/>
          </a:p>
          <a:p>
            <a:r>
              <a:rPr lang="en-US" sz="1350" dirty="0"/>
              <a:t>System</a:t>
            </a:r>
            <a:r>
              <a:rPr lang="pl-PL" sz="1350" dirty="0"/>
              <a:t> (</a:t>
            </a:r>
            <a:r>
              <a:rPr lang="pl-PL" sz="1350" dirty="0" err="1"/>
              <a:t>optional</a:t>
            </a:r>
            <a:r>
              <a:rPr lang="pl-PL" sz="1350" dirty="0"/>
              <a:t>):</a:t>
            </a:r>
          </a:p>
          <a:p>
            <a:pPr marL="285750" indent="-285750">
              <a:buFont typeface="Arial" panose="020B0604020202020204" pitchFamily="34" charset="0"/>
              <a:buChar char="•"/>
            </a:pPr>
            <a:r>
              <a:rPr lang="pl-PL" sz="1350" dirty="0"/>
              <a:t>D</a:t>
            </a:r>
            <a:r>
              <a:rPr lang="en-US" sz="1350" dirty="0" err="1"/>
              <a:t>efine</a:t>
            </a:r>
            <a:r>
              <a:rPr lang="pl-PL" sz="1350" dirty="0"/>
              <a:t>s</a:t>
            </a:r>
            <a:r>
              <a:rPr lang="en-US" sz="1350" dirty="0"/>
              <a:t> the scope of the use case</a:t>
            </a:r>
            <a:r>
              <a:rPr lang="pl-PL" sz="1350" dirty="0"/>
              <a:t>, </a:t>
            </a:r>
            <a:r>
              <a:rPr lang="en-US" sz="1350" dirty="0"/>
              <a:t>an optional element but useful when your visualizing large systems. </a:t>
            </a:r>
            <a:endParaRPr lang="pl-PL" sz="1350" dirty="0"/>
          </a:p>
          <a:p>
            <a:pPr marL="285750" indent="-285750">
              <a:buFont typeface="Arial" panose="020B0604020202020204" pitchFamily="34" charset="0"/>
              <a:buChar char="•"/>
            </a:pPr>
            <a:endParaRPr lang="pl-PL" sz="1350" dirty="0"/>
          </a:p>
          <a:p>
            <a:r>
              <a:rPr lang="en-US" sz="1350" dirty="0"/>
              <a:t>Package</a:t>
            </a:r>
            <a:r>
              <a:rPr lang="pl-PL" sz="1350" dirty="0"/>
              <a:t> (</a:t>
            </a:r>
            <a:r>
              <a:rPr lang="pl-PL" sz="1350" dirty="0" err="1"/>
              <a:t>optional</a:t>
            </a:r>
            <a:r>
              <a:rPr lang="pl-PL" sz="1350" dirty="0"/>
              <a:t>):</a:t>
            </a:r>
          </a:p>
          <a:p>
            <a:pPr marL="285750" indent="-285750">
              <a:buFont typeface="Arial" panose="020B0604020202020204" pitchFamily="34" charset="0"/>
              <a:buChar char="•"/>
            </a:pPr>
            <a:r>
              <a:rPr lang="pl-PL" sz="1350" dirty="0"/>
              <a:t>U</a:t>
            </a:r>
            <a:r>
              <a:rPr lang="en-US" sz="1350" dirty="0"/>
              <a:t>sed to group use cases together.</a:t>
            </a:r>
            <a:endParaRPr lang="pl-PL" sz="1350" dirty="0"/>
          </a:p>
          <a:p>
            <a:endParaRPr lang="en-US" sz="1350" dirty="0"/>
          </a:p>
          <a:p>
            <a:endParaRPr lang="pl-PL" sz="1200" dirty="0"/>
          </a:p>
          <a:p>
            <a:r>
              <a:rPr lang="pl-PL" dirty="0"/>
              <a:t> </a:t>
            </a:r>
          </a:p>
          <a:p>
            <a:br>
              <a:rPr lang="en-US" dirty="0"/>
            </a:br>
            <a:endParaRPr lang="pl-PL" dirty="0"/>
          </a:p>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marL="516150" lvl="1"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A92A345-803D-4BD2-9E54-E530CF1D2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039" y="946058"/>
            <a:ext cx="850106" cy="988495"/>
          </a:xfrm>
          <a:prstGeom prst="rect">
            <a:avLst/>
          </a:prstGeom>
        </p:spPr>
      </p:pic>
      <p:pic>
        <p:nvPicPr>
          <p:cNvPr id="7" name="Picture 6">
            <a:extLst>
              <a:ext uri="{FF2B5EF4-FFF2-40B4-BE49-F238E27FC236}">
                <a16:creationId xmlns:a16="http://schemas.microsoft.com/office/drawing/2014/main" id="{EFAF96E9-711B-4937-AC23-6F9D60EC77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6418" y="1683935"/>
            <a:ext cx="1242647" cy="501236"/>
          </a:xfrm>
          <a:prstGeom prst="rect">
            <a:avLst/>
          </a:prstGeom>
        </p:spPr>
      </p:pic>
      <p:pic>
        <p:nvPicPr>
          <p:cNvPr id="8" name="Picture 7">
            <a:extLst>
              <a:ext uri="{FF2B5EF4-FFF2-40B4-BE49-F238E27FC236}">
                <a16:creationId xmlns:a16="http://schemas.microsoft.com/office/drawing/2014/main" id="{A482228C-CD29-470F-9785-CD1D6EFB67EB}"/>
              </a:ext>
            </a:extLst>
          </p:cNvPr>
          <p:cNvPicPr>
            <a:picLocks noChangeAspect="1"/>
          </p:cNvPicPr>
          <p:nvPr/>
        </p:nvPicPr>
        <p:blipFill>
          <a:blip r:embed="rId5"/>
          <a:stretch>
            <a:fillRect/>
          </a:stretch>
        </p:blipFill>
        <p:spPr>
          <a:xfrm>
            <a:off x="3083506" y="2808751"/>
            <a:ext cx="1205510" cy="714376"/>
          </a:xfrm>
          <a:prstGeom prst="rect">
            <a:avLst/>
          </a:prstGeom>
        </p:spPr>
      </p:pic>
      <p:pic>
        <p:nvPicPr>
          <p:cNvPr id="10" name="Picture 9">
            <a:extLst>
              <a:ext uri="{FF2B5EF4-FFF2-40B4-BE49-F238E27FC236}">
                <a16:creationId xmlns:a16="http://schemas.microsoft.com/office/drawing/2014/main" id="{239163F4-3081-49A5-9494-68D877EA9CE3}"/>
              </a:ext>
            </a:extLst>
          </p:cNvPr>
          <p:cNvPicPr>
            <a:picLocks noChangeAspect="1"/>
          </p:cNvPicPr>
          <p:nvPr/>
        </p:nvPicPr>
        <p:blipFill>
          <a:blip r:embed="rId6"/>
          <a:stretch>
            <a:fillRect/>
          </a:stretch>
        </p:blipFill>
        <p:spPr>
          <a:xfrm>
            <a:off x="7241968" y="2049629"/>
            <a:ext cx="755865" cy="1234579"/>
          </a:xfrm>
          <a:prstGeom prst="rect">
            <a:avLst/>
          </a:prstGeom>
        </p:spPr>
      </p:pic>
    </p:spTree>
    <p:extLst>
      <p:ext uri="{BB962C8B-B14F-4D97-AF65-F5344CB8AC3E}">
        <p14:creationId xmlns:p14="http://schemas.microsoft.com/office/powerpoint/2010/main" val="104935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a:t>Agenda:</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pPr marL="285750" indent="-285750">
              <a:buFont typeface="Arial" panose="020B0604020202020204" pitchFamily="34" charset="0"/>
              <a:buChar char="•"/>
            </a:pPr>
            <a:r>
              <a:rPr lang="pl-PL" dirty="0" err="1"/>
              <a:t>What</a:t>
            </a:r>
            <a:r>
              <a:rPr lang="pl-PL" dirty="0"/>
              <a:t> </a:t>
            </a:r>
            <a:r>
              <a:rPr lang="pl-PL" dirty="0" err="1"/>
              <a:t>is</a:t>
            </a:r>
            <a:r>
              <a:rPr lang="pl-PL" dirty="0"/>
              <a:t> the </a:t>
            </a:r>
            <a:r>
              <a:rPr lang="pl-PL"/>
              <a:t>Modelling</a:t>
            </a:r>
            <a:r>
              <a:rPr lang="pl-PL" dirty="0"/>
              <a:t> and UML</a:t>
            </a:r>
          </a:p>
          <a:p>
            <a:pPr marL="285750" indent="-285750">
              <a:buFont typeface="Arial" panose="020B0604020202020204" pitchFamily="34" charset="0"/>
              <a:buChar char="•"/>
            </a:pPr>
            <a:r>
              <a:rPr lang="en-US" dirty="0"/>
              <a:t>Understanding the basics of UML</a:t>
            </a:r>
          </a:p>
          <a:p>
            <a:pPr marL="285750" indent="-285750">
              <a:buFont typeface="Arial" panose="020B0604020202020204" pitchFamily="34" charset="0"/>
              <a:buChar char="•"/>
            </a:pPr>
            <a:r>
              <a:rPr lang="en-US" dirty="0"/>
              <a:t>UML diagrams </a:t>
            </a:r>
            <a:endParaRPr lang="pl-PL" dirty="0"/>
          </a:p>
          <a:p>
            <a:pPr marL="516150" lvl="1" indent="-285750">
              <a:buFont typeface="Arial" panose="020B0604020202020204" pitchFamily="34" charset="0"/>
              <a:buChar char="•"/>
            </a:pPr>
            <a:r>
              <a:rPr lang="pl-PL" sz="1600" dirty="0" err="1"/>
              <a:t>Structural</a:t>
            </a:r>
            <a:r>
              <a:rPr lang="pl-PL" sz="1600" dirty="0"/>
              <a:t> </a:t>
            </a:r>
            <a:r>
              <a:rPr lang="pl-PL" sz="1600" dirty="0" err="1"/>
              <a:t>diagrams</a:t>
            </a:r>
            <a:endParaRPr lang="pl-PL" sz="1600" dirty="0"/>
          </a:p>
          <a:p>
            <a:pPr marL="516150" lvl="1" indent="-285750">
              <a:buFont typeface="Arial" panose="020B0604020202020204" pitchFamily="34" charset="0"/>
              <a:buChar char="•"/>
            </a:pPr>
            <a:r>
              <a:rPr lang="pl-PL" sz="1600" dirty="0" err="1"/>
              <a:t>Behavioral</a:t>
            </a:r>
            <a:r>
              <a:rPr lang="pl-PL" sz="1600" dirty="0"/>
              <a:t> </a:t>
            </a:r>
            <a:r>
              <a:rPr lang="pl-PL" sz="1600" dirty="0" err="1"/>
              <a:t>diagrams</a:t>
            </a:r>
            <a:endParaRPr lang="pl-PL" sz="1600" dirty="0"/>
          </a:p>
          <a:p>
            <a:pPr marL="748350" lvl="2" indent="-285750">
              <a:buFont typeface="Arial" panose="020B0604020202020204" pitchFamily="34" charset="0"/>
              <a:buChar char="•"/>
            </a:pPr>
            <a:r>
              <a:rPr lang="pl-PL" sz="1600" dirty="0" err="1"/>
              <a:t>Interaction</a:t>
            </a:r>
            <a:r>
              <a:rPr lang="pl-PL" sz="1600" dirty="0"/>
              <a:t> </a:t>
            </a:r>
            <a:r>
              <a:rPr lang="pl-PL" sz="1600" dirty="0" err="1"/>
              <a:t>diagrams</a:t>
            </a:r>
            <a:endParaRPr lang="pl-PL" sz="1600" dirty="0"/>
          </a:p>
          <a:p>
            <a:pPr marL="748350" lvl="2" indent="-285750">
              <a:buFont typeface="Arial" panose="020B0604020202020204" pitchFamily="34" charset="0"/>
              <a:buChar char="•"/>
            </a:pPr>
            <a:endParaRPr lang="pl-PL" sz="1600" dirty="0"/>
          </a:p>
          <a:p>
            <a:pPr marL="285750" indent="-285750">
              <a:buFont typeface="Arial" panose="020B0604020202020204" pitchFamily="34" charset="0"/>
              <a:buChar char="•"/>
            </a:pPr>
            <a:r>
              <a:rPr lang="en-US" dirty="0"/>
              <a:t>UML Modeling tools</a:t>
            </a:r>
            <a:endParaRPr lang="pl-PL" dirty="0"/>
          </a:p>
          <a:p>
            <a:pPr marL="516150" lvl="1" indent="-285750">
              <a:buFont typeface="Arial" panose="020B0604020202020204" pitchFamily="34" charset="0"/>
              <a:buChar char="•"/>
            </a:pPr>
            <a:r>
              <a:rPr lang="pl-PL" sz="1600" dirty="0" err="1"/>
              <a:t>OpenSource</a:t>
            </a:r>
            <a:r>
              <a:rPr lang="pl-PL" sz="1600" dirty="0"/>
              <a:t> </a:t>
            </a:r>
            <a:r>
              <a:rPr lang="pl-PL" sz="1600" dirty="0" err="1"/>
              <a:t>Tool</a:t>
            </a:r>
            <a:r>
              <a:rPr lang="pl-PL" sz="1600" dirty="0"/>
              <a:t> - </a:t>
            </a:r>
            <a:r>
              <a:rPr lang="pl-PL" sz="1600" dirty="0" err="1"/>
              <a:t>PlantUML</a:t>
            </a:r>
            <a:endParaRPr lang="en-US" sz="1600" dirty="0"/>
          </a:p>
          <a:p>
            <a:pPr marL="748350" lvl="2" indent="-285750">
              <a:buFont typeface="Arial" panose="020B0604020202020204" pitchFamily="34" charset="0"/>
              <a:buChar char="•"/>
            </a:pPr>
            <a:endParaRPr lang="en-US" sz="1600" dirty="0"/>
          </a:p>
          <a:p>
            <a:endParaRPr lang="en-US" dirty="0"/>
          </a:p>
        </p:txBody>
      </p:sp>
    </p:spTree>
    <p:extLst>
      <p:ext uri="{BB962C8B-B14F-4D97-AF65-F5344CB8AC3E}">
        <p14:creationId xmlns:p14="http://schemas.microsoft.com/office/powerpoint/2010/main" val="4174505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PlantUML</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en-US" sz="1350" dirty="0" err="1"/>
              <a:t>PlantUML</a:t>
            </a:r>
            <a:r>
              <a:rPr lang="en-US" sz="1350" dirty="0"/>
              <a:t>  is an Open Source project used to draw UML diagram, using a simple and human readable text description. </a:t>
            </a:r>
            <a:endParaRPr lang="pl-PL" sz="1350" dirty="0"/>
          </a:p>
          <a:p>
            <a:r>
              <a:rPr lang="pl-PL" sz="1350" dirty="0"/>
              <a:t>I</a:t>
            </a:r>
            <a:r>
              <a:rPr lang="en-US" sz="1350" dirty="0"/>
              <a:t>t's more a </a:t>
            </a:r>
            <a:r>
              <a:rPr lang="en-US" sz="1350" i="1" dirty="0"/>
              <a:t>drawing</a:t>
            </a:r>
            <a:r>
              <a:rPr lang="en-US" sz="1350" dirty="0"/>
              <a:t> tool than a </a:t>
            </a:r>
            <a:r>
              <a:rPr lang="en-US" sz="1350" i="1" dirty="0"/>
              <a:t>modeling</a:t>
            </a:r>
            <a:r>
              <a:rPr lang="en-US" sz="1350" dirty="0"/>
              <a:t> tool.</a:t>
            </a:r>
            <a:endParaRPr lang="pl-PL" sz="1350" dirty="0"/>
          </a:p>
          <a:p>
            <a:r>
              <a:rPr lang="en-US" sz="1350" dirty="0"/>
              <a:t>http://plantuml.com/</a:t>
            </a:r>
          </a:p>
          <a:p>
            <a:endParaRPr lang="en-US" sz="1350" dirty="0"/>
          </a:p>
          <a:p>
            <a:endParaRPr lang="pl-PL" sz="1200" dirty="0"/>
          </a:p>
          <a:p>
            <a:r>
              <a:rPr lang="pl-PL" dirty="0"/>
              <a:t> </a:t>
            </a:r>
          </a:p>
          <a:p>
            <a:br>
              <a:rPr lang="en-US" dirty="0"/>
            </a:br>
            <a:endParaRPr lang="pl-PL" dirty="0"/>
          </a:p>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marL="516150" lvl="1"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78396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146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72448A6-34DF-4E7A-8BA7-A9D0E225C25A}"/>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2" name="Text Placeholder 1">
            <a:extLst>
              <a:ext uri="{FF2B5EF4-FFF2-40B4-BE49-F238E27FC236}">
                <a16:creationId xmlns:a16="http://schemas.microsoft.com/office/drawing/2014/main" id="{4357E96F-6909-4AB2-AD25-75F80D99DA76}"/>
              </a:ext>
            </a:extLst>
          </p:cNvPr>
          <p:cNvSpPr>
            <a:spLocks noGrp="1"/>
          </p:cNvSpPr>
          <p:nvPr>
            <p:ph type="body" sz="quarter" idx="11"/>
          </p:nvPr>
        </p:nvSpPr>
        <p:spPr>
          <a:prstGeom prst="rect">
            <a:avLst/>
          </a:prstGeom>
        </p:spPr>
        <p:txBody>
          <a:bodyPr/>
          <a:lstStyle/>
          <a:p>
            <a:r>
              <a:rPr lang="en-GB" dirty="0"/>
              <a:t> </a:t>
            </a:r>
            <a:endParaRPr lang="en-US" dirty="0"/>
          </a:p>
        </p:txBody>
      </p:sp>
      <p:sp>
        <p:nvSpPr>
          <p:cNvPr id="3" name="Text Placeholder 2">
            <a:extLst>
              <a:ext uri="{FF2B5EF4-FFF2-40B4-BE49-F238E27FC236}">
                <a16:creationId xmlns:a16="http://schemas.microsoft.com/office/drawing/2014/main" id="{59A93D07-F1BE-43A0-8BF4-F5B77BB8DACA}"/>
              </a:ext>
            </a:extLst>
          </p:cNvPr>
          <p:cNvSpPr>
            <a:spLocks noGrp="1"/>
          </p:cNvSpPr>
          <p:nvPr>
            <p:ph type="body" sz="quarter" idx="12"/>
          </p:nvPr>
        </p:nvSpPr>
        <p:spPr>
          <a:prstGeom prst="rect">
            <a:avLst/>
          </a:prstGeom>
        </p:spPr>
        <p:txBody>
          <a:bodyPr/>
          <a:lstStyle/>
          <a:p>
            <a:r>
              <a:rPr lang="en-US" dirty="0"/>
              <a:t>Copyright and confidentiality</a:t>
            </a:r>
          </a:p>
        </p:txBody>
      </p:sp>
      <p:sp>
        <p:nvSpPr>
          <p:cNvPr id="10" name="Text Placeholder 4">
            <a:extLst>
              <a:ext uri="{FF2B5EF4-FFF2-40B4-BE49-F238E27FC236}">
                <a16:creationId xmlns:a16="http://schemas.microsoft.com/office/drawing/2014/main" id="{2E7CFBB7-C0D0-4D61-9889-F3BED7799A91}"/>
              </a:ext>
            </a:extLst>
          </p:cNvPr>
          <p:cNvSpPr txBox="1">
            <a:spLocks/>
          </p:cNvSpPr>
          <p:nvPr/>
        </p:nvSpPr>
        <p:spPr>
          <a:xfrm>
            <a:off x="417600" y="1563638"/>
            <a:ext cx="8308800" cy="2808312"/>
          </a:xfrm>
          <a:prstGeom prst="rect">
            <a:avLst/>
          </a:prstGeom>
        </p:spPr>
        <p:txBody>
          <a:bodyPr lIns="0" tIns="0" rIns="0" bIns="0" numCol="3" spcCol="144000">
            <a:normAutofit/>
          </a:bodyPr>
          <a:lstStyle>
            <a:lvl1pPr marL="0" indent="0" algn="l" defTabSz="914400" rtl="0" eaLnBrk="1" latinLnBrk="0" hangingPunct="1">
              <a:spcBef>
                <a:spcPts val="0"/>
              </a:spcBef>
              <a:spcAft>
                <a:spcPts val="600"/>
              </a:spcAft>
              <a:buFont typeface="Arial" panose="020B0604020202020204" pitchFamily="34" charset="0"/>
              <a:buNone/>
              <a:defRPr sz="1600" kern="1200">
                <a:solidFill>
                  <a:schemeClr val="tx2"/>
                </a:solidFill>
                <a:latin typeface="Nokia Pure Text Light" panose="020B0403020202020204" pitchFamily="34" charset="0"/>
                <a:ea typeface="Nokia Pure Text Light" panose="020B0403020202020204" pitchFamily="34" charset="0"/>
                <a:cs typeface="+mn-cs"/>
              </a:defRPr>
            </a:lvl1pPr>
            <a:lvl2pPr marL="230400" indent="0" algn="l" defTabSz="914400" rtl="0" eaLnBrk="1" latinLnBrk="0" hangingPunct="1">
              <a:spcBef>
                <a:spcPts val="0"/>
              </a:spcBef>
              <a:spcAft>
                <a:spcPts val="600"/>
              </a:spcAft>
              <a:buFont typeface="Arial" panose="020B0604020202020204" pitchFamily="34" charset="0"/>
              <a:buNone/>
              <a:defRPr sz="1400" kern="1200">
                <a:solidFill>
                  <a:schemeClr val="tx2"/>
                </a:solidFill>
                <a:latin typeface="Nokia Pure Text Light" panose="020B0403020202020204" pitchFamily="34" charset="0"/>
                <a:ea typeface="Nokia Pure Text Light" panose="020B0403020202020204" pitchFamily="34" charset="0"/>
                <a:cs typeface="+mn-cs"/>
              </a:defRPr>
            </a:lvl2pPr>
            <a:lvl3pPr marL="462600" indent="0" algn="l" defTabSz="914400" rtl="0" eaLnBrk="1" latinLnBrk="0" hangingPunct="1">
              <a:spcBef>
                <a:spcPts val="0"/>
              </a:spcBef>
              <a:spcAft>
                <a:spcPts val="600"/>
              </a:spcAft>
              <a:buFont typeface="Arial" panose="020B0604020202020204" pitchFamily="34" charset="0"/>
              <a:buNone/>
              <a:defRPr sz="1200" kern="1200">
                <a:solidFill>
                  <a:schemeClr val="tx2"/>
                </a:solidFill>
                <a:latin typeface="Nokia Pure Text Light" panose="020B0403020202020204" pitchFamily="34" charset="0"/>
                <a:ea typeface="Nokia Pure Text Light" panose="020B0403020202020204" pitchFamily="34" charset="0"/>
                <a:cs typeface="+mn-cs"/>
              </a:defRPr>
            </a:lvl3pPr>
            <a:lvl4pPr marL="693000" indent="0" algn="l" defTabSz="914400" rtl="0" eaLnBrk="1" latinLnBrk="0" hangingPunct="1">
              <a:spcBef>
                <a:spcPts val="0"/>
              </a:spcBef>
              <a:spcAft>
                <a:spcPts val="600"/>
              </a:spcAft>
              <a:buFont typeface="Arial" panose="020B0604020202020204" pitchFamily="34" charset="0"/>
              <a:buNone/>
              <a:defRPr sz="1000" kern="1200">
                <a:solidFill>
                  <a:schemeClr val="tx2"/>
                </a:solidFill>
                <a:latin typeface="Nokia Pure Text Light" panose="020B0403020202020204" pitchFamily="34" charset="0"/>
                <a:ea typeface="Nokia Pure Text Light" panose="020B0403020202020204" pitchFamily="34" charset="0"/>
                <a:cs typeface="+mn-cs"/>
              </a:defRPr>
            </a:lvl4pPr>
            <a:lvl5pPr marL="923400" indent="0" algn="l" defTabSz="914400" rtl="0" eaLnBrk="1" latinLnBrk="0" hangingPunct="1">
              <a:spcBef>
                <a:spcPts val="0"/>
              </a:spcBef>
              <a:spcAft>
                <a:spcPts val="600"/>
              </a:spcAft>
              <a:buFont typeface="Arial" panose="020B0604020202020204" pitchFamily="34" charset="0"/>
              <a:buNone/>
              <a:defRPr sz="800" kern="1200">
                <a:solidFill>
                  <a:schemeClr val="tx2"/>
                </a:solidFill>
                <a:latin typeface="Nokia Pure Text Light" panose="020B0403020202020204" pitchFamily="34" charset="0"/>
                <a:ea typeface="Nokia Pure Text Light" panose="020B0403020202020204" pitchFamily="34" charset="0"/>
                <a:cs typeface="+mn-cs"/>
              </a:defRPr>
            </a:lvl5pPr>
            <a:lvl6pPr marL="1382400" indent="-228600" algn="l" defTabSz="914400" rtl="0" eaLnBrk="1" latinLnBrk="0" hangingPunct="1">
              <a:spcBef>
                <a:spcPts val="0"/>
              </a:spcBef>
              <a:spcAft>
                <a:spcPts val="600"/>
              </a:spcAft>
              <a:buFont typeface="Nokia Pure Text" panose="020B0503020202020204" pitchFamily="34" charset="0"/>
              <a:buChar char="‒"/>
              <a:defRPr sz="800" kern="1200" baseline="0">
                <a:solidFill>
                  <a:schemeClr val="tx2"/>
                </a:solidFill>
                <a:latin typeface="Nokia Pure Text Light" panose="020B0403020202020204" pitchFamily="34" charset="0"/>
                <a:ea typeface="Nokia Pure Text Light" panose="020B0403020202020204" pitchFamily="34" charset="0"/>
                <a:cs typeface="+mn-cs"/>
              </a:defRPr>
            </a:lvl6pPr>
            <a:lvl7pPr marL="1612800" indent="-228600" algn="l" defTabSz="914400" rtl="0" eaLnBrk="1" latinLnBrk="0" hangingPunct="1">
              <a:spcBef>
                <a:spcPts val="0"/>
              </a:spcBef>
              <a:spcAft>
                <a:spcPts val="600"/>
              </a:spcAft>
              <a:buFont typeface="Arial" panose="020B0604020202020204" pitchFamily="34" charset="0"/>
              <a:buChar char="•"/>
              <a:defRPr sz="700" kern="1200">
                <a:solidFill>
                  <a:schemeClr val="tx2"/>
                </a:solidFill>
                <a:latin typeface="Nokia Pure Text Light" panose="020B0403020202020204" pitchFamily="34" charset="0"/>
                <a:ea typeface="Nokia Pure Text Light" panose="020B0403020202020204" pitchFamily="34" charset="0"/>
                <a:cs typeface="+mn-cs"/>
              </a:defRPr>
            </a:lvl7pPr>
            <a:lvl8pPr marL="1843200" indent="-228600" algn="l" defTabSz="914400" rtl="0" eaLnBrk="1" latinLnBrk="0" hangingPunct="1">
              <a:spcBef>
                <a:spcPts val="0"/>
              </a:spcBef>
              <a:spcAft>
                <a:spcPts val="600"/>
              </a:spcAft>
              <a:buFont typeface="Arial" panose="020B0604020202020204" pitchFamily="34" charset="0"/>
              <a:buChar char="•"/>
              <a:defRPr sz="600" kern="1200">
                <a:solidFill>
                  <a:schemeClr val="tx2"/>
                </a:solidFill>
                <a:latin typeface="Nokia Pure Text Light" panose="020B0403020202020204" pitchFamily="34" charset="0"/>
                <a:ea typeface="Nokia Pure Text Light" panose="020B0403020202020204" pitchFamily="34" charset="0"/>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proprietary and confidential property of Nokia. This document is provided subject to confidentiality obligations of the applicable agreement(s).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and the product(s) it describes</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are protected by copyright according to the</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applicable laws.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is a registered trademark of Nokia Corporation. Other product and company names mentioned herein may be trademarks or trade names of their respective owners.</a:t>
            </a:r>
            <a:endParaRPr kumimoji="0" lang="en-US" sz="900" b="0" i="0" u="none" strike="noStrike" kern="1200" cap="none" spc="0" normalizeH="0" baseline="0" noProof="0" dirty="0">
              <a:ln>
                <a:noFill/>
              </a:ln>
              <a:solidFill>
                <a:srgbClr val="001135"/>
              </a:solidFill>
              <a:effectLst/>
              <a:uLnTx/>
              <a:uFillTx/>
              <a:latin typeface="Nokia Pure Text Light" panose="020B0403020202020204" pitchFamily="34" charset="0"/>
              <a:ea typeface="Nokia Pure Text Light" panose="020B0403020202020204" pitchFamily="34" charset="0"/>
              <a:cs typeface="+mn-cs"/>
            </a:endParaRPr>
          </a:p>
        </p:txBody>
      </p:sp>
      <p:cxnSp>
        <p:nvCxnSpPr>
          <p:cNvPr id="11" name="Straight Connector 10">
            <a:extLst>
              <a:ext uri="{FF2B5EF4-FFF2-40B4-BE49-F238E27FC236}">
                <a16:creationId xmlns:a16="http://schemas.microsoft.com/office/drawing/2014/main" id="{CAA3E0A3-741D-424C-860E-ED01C8EBD767}"/>
              </a:ext>
            </a:extLst>
          </p:cNvPr>
          <p:cNvCxnSpPr/>
          <p:nvPr/>
        </p:nvCxnSpPr>
        <p:spPr>
          <a:xfrm>
            <a:off x="417600" y="1470025"/>
            <a:ext cx="8318251" cy="0"/>
          </a:xfrm>
          <a:prstGeom prst="line">
            <a:avLst/>
          </a:prstGeom>
          <a:noFill/>
          <a:ln w="9525" cap="flat" cmpd="sng" algn="ctr">
            <a:solidFill>
              <a:srgbClr val="124191"/>
            </a:solidFill>
            <a:prstDash val="solid"/>
          </a:ln>
          <a:effectLst/>
        </p:spPr>
      </p:cxnSp>
    </p:spTree>
    <p:extLst>
      <p:ext uri="{BB962C8B-B14F-4D97-AF65-F5344CB8AC3E}">
        <p14:creationId xmlns:p14="http://schemas.microsoft.com/office/powerpoint/2010/main" val="2903654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DD958E-1EC7-4749-8907-9259FB38F6F3}"/>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2" name="Text Placeholder 1">
            <a:extLst>
              <a:ext uri="{FF2B5EF4-FFF2-40B4-BE49-F238E27FC236}">
                <a16:creationId xmlns:a16="http://schemas.microsoft.com/office/drawing/2014/main" id="{E60E7E51-4268-48F8-9341-CF4C41228016}"/>
              </a:ext>
            </a:extLst>
          </p:cNvPr>
          <p:cNvSpPr>
            <a:spLocks noGrp="1"/>
          </p:cNvSpPr>
          <p:nvPr>
            <p:ph type="body" sz="quarter" idx="11"/>
          </p:nvPr>
        </p:nvSpPr>
        <p:spPr>
          <a:prstGeom prst="rect">
            <a:avLst/>
          </a:prstGeom>
        </p:spPr>
        <p:txBody>
          <a:bodyPr/>
          <a:lstStyle/>
          <a:p>
            <a:r>
              <a:rPr lang="en-US" dirty="0"/>
              <a:t>Please delete this slide if document is uncontrolled</a:t>
            </a:r>
          </a:p>
        </p:txBody>
      </p:sp>
      <p:sp>
        <p:nvSpPr>
          <p:cNvPr id="3" name="Text Placeholder 2">
            <a:extLst>
              <a:ext uri="{FF2B5EF4-FFF2-40B4-BE49-F238E27FC236}">
                <a16:creationId xmlns:a16="http://schemas.microsoft.com/office/drawing/2014/main" id="{3A02FC7B-89F4-47A4-82F7-23AE74151938}"/>
              </a:ext>
            </a:extLst>
          </p:cNvPr>
          <p:cNvSpPr>
            <a:spLocks noGrp="1"/>
          </p:cNvSpPr>
          <p:nvPr>
            <p:ph type="body" sz="quarter" idx="12"/>
          </p:nvPr>
        </p:nvSpPr>
        <p:spPr>
          <a:prstGeom prst="rect">
            <a:avLst/>
          </a:prstGeom>
        </p:spPr>
        <p:txBody>
          <a:bodyPr/>
          <a:lstStyle/>
          <a:p>
            <a:r>
              <a:rPr lang="en-US" dirty="0"/>
              <a:t>Revision history and metadata</a:t>
            </a:r>
          </a:p>
        </p:txBody>
      </p:sp>
      <p:graphicFrame>
        <p:nvGraphicFramePr>
          <p:cNvPr id="5" name="Table 4">
            <a:extLst>
              <a:ext uri="{FF2B5EF4-FFF2-40B4-BE49-F238E27FC236}">
                <a16:creationId xmlns:a16="http://schemas.microsoft.com/office/drawing/2014/main" id="{A13B8FE0-9970-4164-A136-C1D599E1B5CE}"/>
              </a:ext>
            </a:extLst>
          </p:cNvPr>
          <p:cNvGraphicFramePr>
            <a:graphicFrameLocks noGrp="1"/>
          </p:cNvGraphicFramePr>
          <p:nvPr>
            <p:extLst>
              <p:ext uri="{D42A27DB-BD31-4B8C-83A1-F6EECF244321}">
                <p14:modId xmlns:p14="http://schemas.microsoft.com/office/powerpoint/2010/main" val="1193136217"/>
              </p:ext>
            </p:extLst>
          </p:nvPr>
        </p:nvGraphicFramePr>
        <p:xfrm>
          <a:off x="418396" y="1103461"/>
          <a:ext cx="8316000" cy="2804160"/>
        </p:xfrm>
        <a:graphic>
          <a:graphicData uri="http://schemas.openxmlformats.org/drawingml/2006/table">
            <a:tbl>
              <a:tblPr firstRow="1" bandRow="1">
                <a:tableStyleId>{2D5ABB26-0587-4C30-8999-92F81FD0307C}</a:tableStyleId>
              </a:tblPr>
              <a:tblGrid>
                <a:gridCol w="576000">
                  <a:extLst>
                    <a:ext uri="{9D8B030D-6E8A-4147-A177-3AD203B41FA5}">
                      <a16:colId xmlns:a16="http://schemas.microsoft.com/office/drawing/2014/main" val="20000"/>
                    </a:ext>
                  </a:extLst>
                </a:gridCol>
                <a:gridCol w="1476000">
                  <a:extLst>
                    <a:ext uri="{9D8B030D-6E8A-4147-A177-3AD203B41FA5}">
                      <a16:colId xmlns:a16="http://schemas.microsoft.com/office/drawing/2014/main" val="20001"/>
                    </a:ext>
                  </a:extLst>
                </a:gridCol>
                <a:gridCol w="792000">
                  <a:extLst>
                    <a:ext uri="{9D8B030D-6E8A-4147-A177-3AD203B41FA5}">
                      <a16:colId xmlns:a16="http://schemas.microsoft.com/office/drawing/2014/main" val="20002"/>
                    </a:ext>
                  </a:extLst>
                </a:gridCol>
                <a:gridCol w="774000">
                  <a:extLst>
                    <a:ext uri="{9D8B030D-6E8A-4147-A177-3AD203B41FA5}">
                      <a16:colId xmlns:a16="http://schemas.microsoft.com/office/drawing/2014/main" val="20003"/>
                    </a:ext>
                  </a:extLst>
                </a:gridCol>
                <a:gridCol w="774000">
                  <a:extLst>
                    <a:ext uri="{9D8B030D-6E8A-4147-A177-3AD203B41FA5}">
                      <a16:colId xmlns:a16="http://schemas.microsoft.com/office/drawing/2014/main" val="20004"/>
                    </a:ext>
                  </a:extLst>
                </a:gridCol>
                <a:gridCol w="774000">
                  <a:extLst>
                    <a:ext uri="{9D8B030D-6E8A-4147-A177-3AD203B41FA5}">
                      <a16:colId xmlns:a16="http://schemas.microsoft.com/office/drawing/2014/main" val="20005"/>
                    </a:ext>
                  </a:extLst>
                </a:gridCol>
                <a:gridCol w="774000">
                  <a:extLst>
                    <a:ext uri="{9D8B030D-6E8A-4147-A177-3AD203B41FA5}">
                      <a16:colId xmlns:a16="http://schemas.microsoft.com/office/drawing/2014/main" val="20006"/>
                    </a:ext>
                  </a:extLst>
                </a:gridCol>
                <a:gridCol w="792000">
                  <a:extLst>
                    <a:ext uri="{9D8B030D-6E8A-4147-A177-3AD203B41FA5}">
                      <a16:colId xmlns:a16="http://schemas.microsoft.com/office/drawing/2014/main" val="20007"/>
                    </a:ext>
                  </a:extLst>
                </a:gridCol>
                <a:gridCol w="792000">
                  <a:extLst>
                    <a:ext uri="{9D8B030D-6E8A-4147-A177-3AD203B41FA5}">
                      <a16:colId xmlns:a16="http://schemas.microsoft.com/office/drawing/2014/main" val="20008"/>
                    </a:ext>
                  </a:extLst>
                </a:gridCol>
                <a:gridCol w="792000">
                  <a:extLst>
                    <a:ext uri="{9D8B030D-6E8A-4147-A177-3AD203B41FA5}">
                      <a16:colId xmlns:a16="http://schemas.microsoft.com/office/drawing/2014/main" val="20009"/>
                    </a:ext>
                  </a:extLst>
                </a:gridCol>
              </a:tblGrid>
              <a:tr h="184650">
                <a:tc gridSpan="10">
                  <a:txBody>
                    <a:bodyPr/>
                    <a:lstStyle/>
                    <a:p>
                      <a:r>
                        <a:rPr lang="en-US" sz="1000" b="1" dirty="0">
                          <a:solidFill>
                            <a:schemeClr val="tx2"/>
                          </a:solidFill>
                        </a:rPr>
                        <a:t>Document ID: DXXXXXXXXX</a:t>
                      </a:r>
                    </a:p>
                    <a:p>
                      <a:r>
                        <a:rPr lang="en-US" sz="1000" b="1" dirty="0">
                          <a:solidFill>
                            <a:schemeClr val="tx2"/>
                          </a:solidFill>
                        </a:rPr>
                        <a:t>Document Location:</a:t>
                      </a:r>
                    </a:p>
                    <a:p>
                      <a:r>
                        <a:rPr lang="en-US" sz="1000" b="1" dirty="0">
                          <a:solidFill>
                            <a:schemeClr val="tx2"/>
                          </a:solidFill>
                        </a:rPr>
                        <a:t>Organization:</a:t>
                      </a:r>
                      <a:endParaRPr lang="en-US" sz="1000" b="1" dirty="0">
                        <a:solidFill>
                          <a:schemeClr val="tx2"/>
                        </a:solidFill>
                        <a:latin typeface="Nokia Pure Text Light" panose="020B0403020202020204" pitchFamily="34" charset="0"/>
                        <a:ea typeface="Nokia Pure Text Light" panose="020B0403020202020204" pitchFamily="34" charset="0"/>
                      </a:endParaRPr>
                    </a:p>
                  </a:txBody>
                  <a:tcPr>
                    <a:no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extLst>
                  <a:ext uri="{0D108BD9-81ED-4DB2-BD59-A6C34878D82A}">
                    <a16:rowId xmlns:a16="http://schemas.microsoft.com/office/drawing/2014/main" val="10000"/>
                  </a:ext>
                </a:extLst>
              </a:tr>
              <a:tr h="0">
                <a:tc>
                  <a:txBody>
                    <a:bodyPr/>
                    <a:lstStyle/>
                    <a:p>
                      <a:r>
                        <a:rPr lang="en-US" sz="800" b="1" dirty="0">
                          <a:solidFill>
                            <a:schemeClr val="tx2"/>
                          </a:solidFill>
                        </a:rPr>
                        <a:t>Version</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Description </a:t>
                      </a:r>
                      <a:r>
                        <a:rPr lang="en-US" sz="800" b="1">
                          <a:solidFill>
                            <a:schemeClr val="tx2"/>
                          </a:solidFill>
                        </a:rPr>
                        <a:t>of changes</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Author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Owner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Status</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Reviewed by</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Reviewed</a:t>
                      </a:r>
                      <a:r>
                        <a:rPr lang="en-US" sz="800" b="1" baseline="0" dirty="0">
                          <a:solidFill>
                            <a:schemeClr val="tx2"/>
                          </a:solidFill>
                        </a:rPr>
                        <a:t> 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Approver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Approval 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3052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Modelling</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en-US" sz="1500" dirty="0"/>
              <a:t>Describing a system at a high level of abstraction</a:t>
            </a:r>
            <a:endParaRPr lang="pl-PL" sz="1500" dirty="0"/>
          </a:p>
          <a:p>
            <a:pPr marL="516150" lvl="1" indent="-285750">
              <a:buFont typeface="Arial" panose="020B0604020202020204" pitchFamily="34" charset="0"/>
              <a:buChar char="•"/>
            </a:pPr>
            <a:r>
              <a:rPr lang="en-US" sz="1500" dirty="0"/>
              <a:t>A model of the system</a:t>
            </a:r>
          </a:p>
          <a:p>
            <a:pPr marL="516150" lvl="1" indent="-285750">
              <a:buFont typeface="Arial" panose="020B0604020202020204" pitchFamily="34" charset="0"/>
              <a:buChar char="•"/>
            </a:pPr>
            <a:r>
              <a:rPr lang="en-US" sz="1500" dirty="0"/>
              <a:t>Used for requirements and specifications</a:t>
            </a:r>
            <a:endParaRPr lang="pl-PL" sz="1500" dirty="0"/>
          </a:p>
          <a:p>
            <a:pPr lvl="1"/>
            <a:endParaRPr lang="pl-PL" sz="1500" dirty="0"/>
          </a:p>
          <a:p>
            <a:r>
              <a:rPr lang="pl-PL" sz="1500" dirty="0" err="1"/>
              <a:t>Why</a:t>
            </a:r>
            <a:r>
              <a:rPr lang="pl-PL" sz="1500" dirty="0"/>
              <a:t> do we model software </a:t>
            </a:r>
            <a:r>
              <a:rPr lang="pl-PL" sz="1500" dirty="0" err="1"/>
              <a:t>systems</a:t>
            </a:r>
            <a:r>
              <a:rPr lang="pl-PL" sz="1500" dirty="0"/>
              <a:t>?</a:t>
            </a:r>
          </a:p>
          <a:p>
            <a:pPr marL="516150" lvl="1" indent="-285750">
              <a:buFont typeface="Arial" panose="020B0604020202020204" pitchFamily="34" charset="0"/>
              <a:buChar char="•"/>
            </a:pPr>
            <a:r>
              <a:rPr lang="en-US" altLang="en-US" sz="1500" dirty="0"/>
              <a:t>A model is a simplification</a:t>
            </a:r>
            <a:r>
              <a:rPr lang="pl-PL" altLang="en-US" sz="1500" dirty="0"/>
              <a:t>, </a:t>
            </a:r>
            <a:r>
              <a:rPr lang="pl-PL" altLang="en-US" sz="1500" dirty="0" err="1"/>
              <a:t>that</a:t>
            </a:r>
            <a:r>
              <a:rPr lang="pl-PL" altLang="en-US" sz="1500" dirty="0"/>
              <a:t> </a:t>
            </a:r>
            <a:r>
              <a:rPr lang="pl-PL" altLang="en-US" sz="1500" dirty="0" err="1"/>
              <a:t>helps</a:t>
            </a:r>
            <a:r>
              <a:rPr lang="pl-PL" altLang="en-US" sz="1500" dirty="0"/>
              <a:t> in </a:t>
            </a:r>
            <a:r>
              <a:rPr lang="pl-PL" altLang="en-US" sz="1500" dirty="0" err="1"/>
              <a:t>better</a:t>
            </a:r>
            <a:r>
              <a:rPr lang="pl-PL" altLang="en-US" sz="1500" dirty="0"/>
              <a:t> </a:t>
            </a:r>
            <a:r>
              <a:rPr lang="pl-PL" altLang="en-US" sz="1500" dirty="0" err="1"/>
              <a:t>understanding</a:t>
            </a:r>
            <a:r>
              <a:rPr lang="pl-PL" altLang="en-US" sz="1500" dirty="0"/>
              <a:t> of the system</a:t>
            </a:r>
            <a:endParaRPr lang="en-US" altLang="en-US" sz="1500" dirty="0"/>
          </a:p>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marL="516150" lvl="1"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8251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a:t>UML – </a:t>
            </a:r>
            <a:r>
              <a:rPr lang="pl-PL" dirty="0" err="1"/>
              <a:t>Unified</a:t>
            </a:r>
            <a:r>
              <a:rPr lang="pl-PL" dirty="0"/>
              <a:t> </a:t>
            </a:r>
            <a:r>
              <a:rPr lang="pl-PL" dirty="0" err="1"/>
              <a:t>Modelling</a:t>
            </a:r>
            <a:r>
              <a:rPr lang="pl-PL" dirty="0"/>
              <a:t> Language</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285750" indent="-285750">
              <a:buFont typeface="Arial" panose="020B0604020202020204" pitchFamily="34" charset="0"/>
              <a:buChar char="•"/>
            </a:pPr>
            <a:r>
              <a:rPr lang="en-US" dirty="0"/>
              <a:t>UML is a pictorial language for specifying, visualizing, constructing, and documenting the artifacts of software systems</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It </a:t>
            </a:r>
            <a:r>
              <a:rPr lang="pl-PL" dirty="0" err="1"/>
              <a:t>is</a:t>
            </a:r>
            <a:r>
              <a:rPr lang="pl-PL" dirty="0"/>
              <a:t> a </a:t>
            </a:r>
            <a:r>
              <a:rPr lang="en-US" dirty="0"/>
              <a:t>simple modeling mechanism to model all possible practical system</a:t>
            </a:r>
            <a:r>
              <a:rPr lang="pl-PL" dirty="0"/>
              <a: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UML is not a programming language but </a:t>
            </a:r>
            <a:r>
              <a:rPr lang="pl-PL" dirty="0" err="1"/>
              <a:t>there</a:t>
            </a:r>
            <a:r>
              <a:rPr lang="pl-PL" dirty="0"/>
              <a:t> </a:t>
            </a:r>
            <a:r>
              <a:rPr lang="pl-PL" dirty="0" err="1"/>
              <a:t>are</a:t>
            </a:r>
            <a:r>
              <a:rPr lang="pl-PL" dirty="0"/>
              <a:t> </a:t>
            </a:r>
            <a:r>
              <a:rPr lang="pl-PL" dirty="0" err="1"/>
              <a:t>tools</a:t>
            </a:r>
            <a:r>
              <a:rPr lang="pl-PL" dirty="0"/>
              <a:t> </a:t>
            </a:r>
            <a:r>
              <a:rPr lang="pl-PL" dirty="0" err="1"/>
              <a:t>that</a:t>
            </a:r>
            <a:r>
              <a:rPr lang="en-US" dirty="0"/>
              <a:t> can be used to generate code in various languages </a:t>
            </a:r>
            <a:r>
              <a:rPr lang="pl-PL" dirty="0" err="1"/>
              <a:t>basing</a:t>
            </a:r>
            <a:r>
              <a:rPr lang="pl-PL" dirty="0"/>
              <a:t> on</a:t>
            </a:r>
            <a:r>
              <a:rPr lang="en-US" dirty="0"/>
              <a:t> UML diagrams</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altLang="en-US" dirty="0"/>
              <a:t>UML </a:t>
            </a:r>
            <a:r>
              <a:rPr lang="pl-PL" altLang="en-US" dirty="0" err="1"/>
              <a:t>is</a:t>
            </a:r>
            <a:r>
              <a:rPr lang="pl-PL" altLang="en-US" dirty="0"/>
              <a:t>  </a:t>
            </a:r>
            <a:r>
              <a:rPr lang="en-US" altLang="en-US" dirty="0"/>
              <a:t>not dependent on any language or technology</a:t>
            </a:r>
            <a:endParaRPr lang="pl-PL" altLang="en-US" dirty="0"/>
          </a:p>
          <a:p>
            <a:pPr lvl="1"/>
            <a:endParaRPr lang="pl-PL" sz="1500" dirty="0"/>
          </a:p>
        </p:txBody>
      </p:sp>
    </p:spTree>
    <p:extLst>
      <p:ext uri="{BB962C8B-B14F-4D97-AF65-F5344CB8AC3E}">
        <p14:creationId xmlns:p14="http://schemas.microsoft.com/office/powerpoint/2010/main" val="173846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Diagrams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en-US" altLang="en-US" sz="1500" dirty="0"/>
              <a:t>Structural Diagrams – </a:t>
            </a:r>
            <a:r>
              <a:rPr lang="pl-PL" altLang="en-US" sz="1500" dirty="0" err="1"/>
              <a:t>describe</a:t>
            </a:r>
            <a:r>
              <a:rPr lang="en-US" altLang="en-US" sz="1500" dirty="0"/>
              <a:t> static aspects of the software system</a:t>
            </a:r>
            <a:r>
              <a:rPr lang="pl-PL" altLang="en-US" sz="1500" dirty="0"/>
              <a:t> </a:t>
            </a:r>
            <a:r>
              <a:rPr lang="pl-PL" altLang="en-US" sz="1500" dirty="0" err="1"/>
              <a:t>using</a:t>
            </a:r>
            <a:r>
              <a:rPr lang="pl-PL" altLang="en-US" sz="1500" dirty="0"/>
              <a:t> :</a:t>
            </a:r>
          </a:p>
          <a:p>
            <a:pPr marL="516150" lvl="1" indent="-285750">
              <a:buFont typeface="Arial" panose="020B0604020202020204" pitchFamily="34" charset="0"/>
              <a:buChar char="•"/>
            </a:pPr>
            <a:r>
              <a:rPr lang="pl-PL" altLang="en-US" sz="1500" dirty="0"/>
              <a:t>Objects </a:t>
            </a:r>
          </a:p>
          <a:p>
            <a:pPr marL="516150" lvl="1" indent="-285750">
              <a:buFont typeface="Arial" panose="020B0604020202020204" pitchFamily="34" charset="0"/>
              <a:buChar char="•"/>
            </a:pPr>
            <a:r>
              <a:rPr lang="pl-PL" altLang="en-US" sz="1500" dirty="0" err="1"/>
              <a:t>Attributes</a:t>
            </a:r>
            <a:endParaRPr lang="pl-PL" altLang="en-US" sz="1500" dirty="0"/>
          </a:p>
          <a:p>
            <a:pPr marL="516150" lvl="1" indent="-285750">
              <a:buFont typeface="Arial" panose="020B0604020202020204" pitchFamily="34" charset="0"/>
              <a:buChar char="•"/>
            </a:pPr>
            <a:r>
              <a:rPr lang="pl-PL" altLang="en-US" sz="1500" dirty="0"/>
              <a:t>Operations and </a:t>
            </a:r>
            <a:r>
              <a:rPr lang="pl-PL" altLang="en-US" sz="1500" dirty="0" err="1"/>
              <a:t>relationships</a:t>
            </a:r>
            <a:endParaRPr lang="pl-PL" altLang="en-US" sz="1500" dirty="0"/>
          </a:p>
          <a:p>
            <a:pPr marL="516150" lvl="1" indent="-285750">
              <a:buFont typeface="Arial" panose="020B0604020202020204" pitchFamily="34" charset="0"/>
              <a:buChar char="•"/>
            </a:pPr>
            <a:endParaRPr lang="en-US" altLang="en-US" sz="1500" dirty="0"/>
          </a:p>
          <a:p>
            <a:r>
              <a:rPr lang="en-US" altLang="en-US" sz="1500" dirty="0"/>
              <a:t>Behavioral</a:t>
            </a:r>
            <a:r>
              <a:rPr lang="pl-PL" altLang="en-US" sz="1500" dirty="0"/>
              <a:t> (</a:t>
            </a:r>
            <a:r>
              <a:rPr lang="pl-PL" altLang="en-US" sz="1500" dirty="0" err="1"/>
              <a:t>or</a:t>
            </a:r>
            <a:r>
              <a:rPr lang="pl-PL" altLang="en-US" sz="1500" dirty="0"/>
              <a:t> </a:t>
            </a:r>
            <a:r>
              <a:rPr lang="pl-PL" altLang="en-US" sz="1500" dirty="0" err="1"/>
              <a:t>Dynamic</a:t>
            </a:r>
            <a:r>
              <a:rPr lang="pl-PL" altLang="en-US" sz="1500" dirty="0"/>
              <a:t>)</a:t>
            </a:r>
            <a:r>
              <a:rPr lang="en-US" altLang="en-US" sz="1500" dirty="0"/>
              <a:t> Diagrams – </a:t>
            </a:r>
            <a:r>
              <a:rPr lang="pl-PL" altLang="en-US" sz="1500" dirty="0" err="1"/>
              <a:t>describe</a:t>
            </a:r>
            <a:r>
              <a:rPr lang="en-US" altLang="en-US" sz="1500" dirty="0"/>
              <a:t> dynamic aspects of the software system</a:t>
            </a:r>
            <a:r>
              <a:rPr lang="pl-PL" altLang="en-US" sz="1500" dirty="0"/>
              <a:t> by </a:t>
            </a:r>
            <a:r>
              <a:rPr lang="pl-PL" altLang="en-US" sz="1500" dirty="0" err="1"/>
              <a:t>showing</a:t>
            </a:r>
            <a:r>
              <a:rPr lang="pl-PL" altLang="en-US" sz="1500" dirty="0"/>
              <a:t> </a:t>
            </a:r>
            <a:r>
              <a:rPr lang="pl-PL" altLang="en-US" sz="1500" dirty="0" err="1"/>
              <a:t>collaboration</a:t>
            </a:r>
            <a:r>
              <a:rPr lang="pl-PL" altLang="en-US" sz="1500" dirty="0"/>
              <a:t> </a:t>
            </a:r>
            <a:r>
              <a:rPr lang="pl-PL" altLang="en-US" sz="1500" dirty="0" err="1"/>
              <a:t>among</a:t>
            </a:r>
            <a:r>
              <a:rPr lang="pl-PL" altLang="en-US" sz="1500" dirty="0"/>
              <a:t> </a:t>
            </a:r>
            <a:r>
              <a:rPr lang="pl-PL" altLang="en-US" sz="1500" dirty="0" err="1"/>
              <a:t>objects</a:t>
            </a:r>
            <a:r>
              <a:rPr lang="pl-PL" altLang="en-US" sz="1500" dirty="0"/>
              <a:t> and </a:t>
            </a:r>
            <a:r>
              <a:rPr lang="pl-PL" altLang="en-US" sz="1500" dirty="0" err="1"/>
              <a:t>changes</a:t>
            </a:r>
            <a:r>
              <a:rPr lang="pl-PL" altLang="en-US" sz="1500" dirty="0"/>
              <a:t> to the </a:t>
            </a:r>
            <a:r>
              <a:rPr lang="pl-PL" altLang="en-US" sz="1500" dirty="0" err="1"/>
              <a:t>internal</a:t>
            </a:r>
            <a:r>
              <a:rPr lang="pl-PL" altLang="en-US" sz="1500" dirty="0"/>
              <a:t> </a:t>
            </a:r>
            <a:r>
              <a:rPr lang="pl-PL" altLang="en-US" sz="1500" dirty="0" err="1"/>
              <a:t>states</a:t>
            </a:r>
            <a:r>
              <a:rPr lang="pl-PL" altLang="en-US" sz="1500" dirty="0"/>
              <a:t> of </a:t>
            </a:r>
            <a:r>
              <a:rPr lang="pl-PL" altLang="en-US" sz="1500" dirty="0" err="1"/>
              <a:t>objects</a:t>
            </a:r>
            <a:r>
              <a:rPr lang="pl-PL" altLang="en-US" sz="1500" dirty="0"/>
              <a:t>:</a:t>
            </a:r>
            <a:endParaRPr lang="en-US" altLang="en-US" sz="1500" dirty="0"/>
          </a:p>
          <a:p>
            <a:pPr marL="516150" lvl="1" indent="-285750">
              <a:buFont typeface="Arial" panose="020B0604020202020204" pitchFamily="34" charset="0"/>
              <a:buChar char="•"/>
            </a:pPr>
            <a:r>
              <a:rPr lang="en-US" altLang="en-US" sz="1500" dirty="0"/>
              <a:t>Use-case</a:t>
            </a:r>
            <a:endParaRPr lang="pl-PL" altLang="en-US" sz="1500" dirty="0"/>
          </a:p>
          <a:p>
            <a:pPr marL="516150" lvl="1" indent="-285750">
              <a:buFont typeface="Arial" panose="020B0604020202020204" pitchFamily="34" charset="0"/>
              <a:buChar char="•"/>
            </a:pPr>
            <a:r>
              <a:rPr lang="en-US" altLang="en-US" sz="1500" dirty="0"/>
              <a:t>Interaction </a:t>
            </a:r>
            <a:endParaRPr lang="pl-PL" altLang="en-US" sz="1500" dirty="0"/>
          </a:p>
          <a:p>
            <a:pPr marL="516150" lvl="1" indent="-285750">
              <a:buFont typeface="Arial" panose="020B0604020202020204" pitchFamily="34" charset="0"/>
              <a:buChar char="•"/>
            </a:pPr>
            <a:r>
              <a:rPr lang="en-US" altLang="en-US" sz="1500" dirty="0"/>
              <a:t>State Chart</a:t>
            </a:r>
            <a:endParaRPr lang="pl-PL" altLang="en-US" sz="1500" dirty="0"/>
          </a:p>
          <a:p>
            <a:pPr marL="516150" lvl="1" indent="-285750">
              <a:buFont typeface="Arial" panose="020B0604020202020204" pitchFamily="34" charset="0"/>
              <a:buChar char="•"/>
            </a:pPr>
            <a:r>
              <a:rPr lang="en-US" altLang="en-US" sz="1500" dirty="0"/>
              <a:t>Activity</a:t>
            </a:r>
          </a:p>
          <a:p>
            <a:pPr lvl="1"/>
            <a:endParaRPr lang="pl-PL" sz="1500" dirty="0"/>
          </a:p>
        </p:txBody>
      </p:sp>
    </p:spTree>
    <p:extLst>
      <p:ext uri="{BB962C8B-B14F-4D97-AF65-F5344CB8AC3E}">
        <p14:creationId xmlns:p14="http://schemas.microsoft.com/office/powerpoint/2010/main" val="159690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Structure</a:t>
            </a:r>
            <a:r>
              <a:rPr lang="pl-PL" dirty="0"/>
              <a:t> </a:t>
            </a:r>
            <a:r>
              <a:rPr lang="pl-PL" dirty="0" err="1"/>
              <a:t>Diagrams</a:t>
            </a:r>
            <a:r>
              <a:rPr lang="pl-PL" dirty="0"/>
              <a:t> Hierarchy (</a:t>
            </a:r>
            <a:r>
              <a:rPr lang="pl-PL" dirty="0" err="1"/>
              <a:t>Static</a:t>
            </a:r>
            <a:r>
              <a:rPr lang="pl-PL" dirty="0"/>
              <a:t>)</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marL="516150" lvl="1"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FBE9B397-03D1-4E87-8E20-F016003B4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60" y="1210499"/>
            <a:ext cx="8023479" cy="1857653"/>
          </a:xfrm>
          <a:prstGeom prst="rect">
            <a:avLst/>
          </a:prstGeom>
        </p:spPr>
      </p:pic>
    </p:spTree>
    <p:extLst>
      <p:ext uri="{BB962C8B-B14F-4D97-AF65-F5344CB8AC3E}">
        <p14:creationId xmlns:p14="http://schemas.microsoft.com/office/powerpoint/2010/main" val="40777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Behavioral</a:t>
            </a:r>
            <a:r>
              <a:rPr lang="pl-PL" dirty="0"/>
              <a:t> (</a:t>
            </a:r>
            <a:r>
              <a:rPr lang="pl-PL" dirty="0" err="1"/>
              <a:t>Dynamic</a:t>
            </a:r>
            <a:r>
              <a:rPr lang="pl-PL" dirty="0"/>
              <a:t>) </a:t>
            </a:r>
            <a:r>
              <a:rPr lang="pl-PL" dirty="0" err="1"/>
              <a:t>Diagrams</a:t>
            </a:r>
            <a:r>
              <a:rPr lang="pl-PL" dirty="0"/>
              <a:t> Hierarchy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marL="516150" lvl="1"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71D1FBA2-4627-42AE-9B39-E9E1AE382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087503"/>
            <a:ext cx="6858000" cy="2968494"/>
          </a:xfrm>
          <a:prstGeom prst="rect">
            <a:avLst/>
          </a:prstGeom>
        </p:spPr>
      </p:pic>
    </p:spTree>
    <p:extLst>
      <p:ext uri="{BB962C8B-B14F-4D97-AF65-F5344CB8AC3E}">
        <p14:creationId xmlns:p14="http://schemas.microsoft.com/office/powerpoint/2010/main" val="319388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000" dirty="0"/>
          </a:p>
          <a:p>
            <a:pPr algn="ctr"/>
            <a:endParaRPr lang="pl-PL" sz="4000" dirty="0"/>
          </a:p>
          <a:p>
            <a:pPr algn="ctr"/>
            <a:r>
              <a:rPr lang="pl-PL" sz="4000" dirty="0" err="1"/>
              <a:t>Structure</a:t>
            </a:r>
            <a:r>
              <a:rPr lang="pl-PL" sz="4000" dirty="0"/>
              <a:t> </a:t>
            </a:r>
            <a:r>
              <a:rPr lang="pl-PL" sz="4000" dirty="0" err="1"/>
              <a:t>Diagrams</a:t>
            </a:r>
            <a:endParaRPr lang="pl-PL" sz="4000" dirty="0"/>
          </a:p>
          <a:p>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178473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a:t>Class Diagram</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en-US" sz="1500" dirty="0"/>
              <a:t>Class Diagram</a:t>
            </a:r>
            <a:r>
              <a:rPr lang="pl-PL" sz="1500" dirty="0"/>
              <a:t> </a:t>
            </a:r>
            <a:r>
              <a:rPr lang="pl-PL" sz="1500" dirty="0" err="1"/>
              <a:t>describes</a:t>
            </a:r>
            <a:r>
              <a:rPr lang="en-US" sz="1500" dirty="0"/>
              <a:t> </a:t>
            </a:r>
            <a:r>
              <a:rPr lang="pl-PL" sz="1500" dirty="0" err="1"/>
              <a:t>static</a:t>
            </a:r>
            <a:r>
              <a:rPr lang="en-US" sz="1500" dirty="0"/>
              <a:t> structure of a system</a:t>
            </a:r>
            <a:r>
              <a:rPr lang="pl-PL" sz="1500" dirty="0"/>
              <a:t> </a:t>
            </a:r>
            <a:r>
              <a:rPr lang="pl-PL" sz="1500" dirty="0" err="1"/>
              <a:t>using</a:t>
            </a:r>
            <a:r>
              <a:rPr lang="pl-PL" sz="1500" dirty="0"/>
              <a:t>:</a:t>
            </a:r>
          </a:p>
          <a:p>
            <a:pPr marL="516150" lvl="1" indent="-285750">
              <a:buFont typeface="Arial" panose="020B0604020202020204" pitchFamily="34" charset="0"/>
              <a:buChar char="•"/>
            </a:pPr>
            <a:r>
              <a:rPr lang="pl-PL" sz="1500" dirty="0"/>
              <a:t>C</a:t>
            </a:r>
            <a:r>
              <a:rPr lang="en-US" sz="1500" dirty="0"/>
              <a:t>lasses</a:t>
            </a:r>
            <a:r>
              <a:rPr lang="pl-PL" sz="1500" dirty="0"/>
              <a:t>/</a:t>
            </a:r>
            <a:r>
              <a:rPr lang="pl-PL" sz="1500" dirty="0" err="1"/>
              <a:t>Interfaces</a:t>
            </a:r>
            <a:endParaRPr lang="en-US" sz="1500" dirty="0"/>
          </a:p>
          <a:p>
            <a:pPr marL="516150" lvl="1" indent="-285750">
              <a:buFont typeface="Arial" panose="020B0604020202020204" pitchFamily="34" charset="0"/>
              <a:buChar char="•"/>
            </a:pPr>
            <a:r>
              <a:rPr lang="en-US" sz="1500" dirty="0"/>
              <a:t>Attributes</a:t>
            </a:r>
          </a:p>
          <a:p>
            <a:pPr marL="516150" lvl="1" indent="-285750">
              <a:buFont typeface="Arial" panose="020B0604020202020204" pitchFamily="34" charset="0"/>
              <a:buChar char="•"/>
            </a:pPr>
            <a:r>
              <a:rPr lang="pl-PL" sz="1500" dirty="0"/>
              <a:t>O</a:t>
            </a:r>
            <a:r>
              <a:rPr lang="en-US" sz="1500" dirty="0" err="1"/>
              <a:t>perations</a:t>
            </a:r>
            <a:r>
              <a:rPr lang="en-US" sz="1500" dirty="0"/>
              <a:t> (or methods)</a:t>
            </a:r>
          </a:p>
          <a:p>
            <a:pPr marL="516150" lvl="1" indent="-285750">
              <a:buFont typeface="Arial" panose="020B0604020202020204" pitchFamily="34" charset="0"/>
              <a:buChar char="•"/>
            </a:pPr>
            <a:r>
              <a:rPr lang="en-US" sz="1500" dirty="0"/>
              <a:t>Relationships </a:t>
            </a:r>
            <a:r>
              <a:rPr lang="pl-PL" sz="1500" dirty="0" err="1"/>
              <a:t>between</a:t>
            </a:r>
            <a:r>
              <a:rPr lang="en-US" sz="1500" dirty="0"/>
              <a:t> classes</a:t>
            </a:r>
            <a:endParaRPr lang="pl-PL" sz="1500" dirty="0"/>
          </a:p>
          <a:p>
            <a:pPr marL="516150" lvl="1" indent="-285750">
              <a:buFont typeface="Arial" panose="020B0604020202020204" pitchFamily="34" charset="0"/>
              <a:buChar char="•"/>
            </a:pPr>
            <a:endParaRPr lang="en-US" sz="1500" dirty="0"/>
          </a:p>
          <a:p>
            <a:pPr lvl="1"/>
            <a:endParaRPr lang="pl-PL" sz="1500" dirty="0"/>
          </a:p>
          <a:p>
            <a:pPr lvl="1"/>
            <a:endParaRPr lang="pl-PL" sz="1500" dirty="0"/>
          </a:p>
          <a:p>
            <a:pPr lvl="1"/>
            <a:endParaRPr lang="pl-PL" sz="1500" dirty="0"/>
          </a:p>
          <a:p>
            <a:pPr lvl="1"/>
            <a:endParaRPr lang="pl-PL" sz="1500" dirty="0"/>
          </a:p>
          <a:p>
            <a:pPr lvl="1"/>
            <a:endParaRPr lang="pl-PL" sz="1500" dirty="0"/>
          </a:p>
          <a:p>
            <a:pPr marL="516150" lvl="1" indent="-285750">
              <a:buFont typeface="Arial" panose="020B0604020202020204" pitchFamily="34" charset="0"/>
              <a:buChar char="•"/>
            </a:pPr>
            <a:endParaRPr lang="en-US" sz="1500" dirty="0"/>
          </a:p>
          <a:p>
            <a:pPr lvl="3"/>
            <a:endParaRPr lang="pl-PL" dirty="0"/>
          </a:p>
          <a:p>
            <a:pPr marL="516150" lvl="1"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38623233"/>
      </p:ext>
    </p:extLst>
  </p:cSld>
  <p:clrMapOvr>
    <a:masterClrMapping/>
  </p:clrMapOvr>
</p:sld>
</file>

<file path=ppt/theme/theme1.xml><?xml version="1.0" encoding="utf-8"?>
<a:theme xmlns:a="http://schemas.openxmlformats.org/drawingml/2006/main" name="1 White Master">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Nokia 2018">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noAutofit/>
      </a:bodyPr>
      <a:lstStyle>
        <a:defPPr algn="l">
          <a:spcAft>
            <a:spcPts val="300"/>
          </a:spcAft>
          <a:buSzPct val="100000"/>
          <a:defRPr sz="1200" dirty="0" smtClean="0">
            <a:solidFill>
              <a:schemeClr val="tx2"/>
            </a:solidFill>
          </a:defRPr>
        </a:defPPr>
      </a:lstStyle>
    </a:txDef>
  </a:objectDefaults>
  <a:extraClrSchemeLst/>
  <a:extLst>
    <a:ext uri="{05A4C25C-085E-4340-85A3-A5531E510DB2}">
      <thm15:themeFamily xmlns:thm15="http://schemas.microsoft.com/office/thememl/2012/main" name="Nokia Pure PowerPoint" id="{E7D3A715-BCA4-4FF0-8514-18648E1E37B4}" vid="{BEDE3391-55BB-4B7A-88ED-7B8E863A05E3}"/>
    </a:ext>
  </a:extLst>
</a:theme>
</file>

<file path=ppt/theme/theme2.xml><?xml version="1.0" encoding="utf-8"?>
<a:theme xmlns:a="http://schemas.openxmlformats.org/drawingml/2006/main" name="1_c 2018 Nokia">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Nokia 2018">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noAutofit/>
      </a:bodyPr>
      <a:lstStyle>
        <a:defPPr algn="l">
          <a:spcAft>
            <a:spcPts val="300"/>
          </a:spcAft>
          <a:buSzPct val="100000"/>
          <a:defRPr sz="1200" dirty="0" smtClean="0">
            <a:solidFill>
              <a:schemeClr val="tx2"/>
            </a:solidFill>
          </a:defRPr>
        </a:defPPr>
      </a:lstStyle>
    </a:txDef>
  </a:objectDefaults>
  <a:extraClrSchemeLst/>
  <a:extLst>
    <a:ext uri="{05A4C25C-085E-4340-85A3-A5531E510DB2}">
      <thm15:themeFamily xmlns:thm15="http://schemas.microsoft.com/office/thememl/2012/main" name="Nokia Pure PowerPoint" id="{E7D3A715-BCA4-4FF0-8514-18648E1E37B4}" vid="{665C082A-3923-4340-8139-D54FA72A1F5F}"/>
    </a:ext>
  </a:extLst>
</a:theme>
</file>

<file path=ppt/theme/theme3.xml><?xml version="1.0" encoding="utf-8"?>
<a:theme xmlns:a="http://schemas.openxmlformats.org/drawingml/2006/main" name="3_Blu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887CD914-5D67-414F-AC75-DE4EDE56E26D}"/>
    </a:ext>
  </a:extLst>
</a:theme>
</file>

<file path=ppt/theme/theme4.xml><?xml version="1.0" encoding="utf-8"?>
<a:theme xmlns:a="http://schemas.openxmlformats.org/drawingml/2006/main" name="4_Blue End Slid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B4DF7E10-8709-4F04-B584-7D1C5589BF1D}"/>
    </a:ext>
  </a:extLst>
</a:theme>
</file>

<file path=ppt/theme/theme5.xml><?xml version="1.0" encoding="utf-8"?>
<a:theme xmlns:a="http://schemas.openxmlformats.org/drawingml/2006/main" name="5_White End Slid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ABE31CFE-BF4F-482A-BFB3-82F8AAD3E760}"/>
    </a:ext>
  </a:extLst>
</a:theme>
</file>

<file path=ppt/theme/theme6.xml><?xml version="1.0" encoding="utf-8"?>
<a:theme xmlns:a="http://schemas.openxmlformats.org/drawingml/2006/main" name="6_Gray">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E7E2DBD5-114A-4BDB-A42B-BBC80CB9E15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Owner xmlns="71c5aaf6-e6ce-465b-b873-5148d2a4c105">Spen Spencer</Owner>
    <DocumentType xmlns="71c5aaf6-e6ce-465b-b873-5148d2a4c105">Description</DocumentType>
    <NokiaConfidentiality xmlns="71c5aaf6-e6ce-465b-b873-5148d2a4c105">Nokia Internal Use</NokiaConfidentiality>
    <HideFromDelve xmlns="71c5aaf6-e6ce-465b-b873-5148d2a4c105">false</HideFromDelve>
    <_dlc_DocId xmlns="71c5aaf6-e6ce-465b-b873-5148d2a4c105">QBI5PMBIL2NS-1242730160-2505</_dlc_DocId>
    <_dlc_DocIdUrl xmlns="71c5aaf6-e6ce-465b-b873-5148d2a4c105">
      <Url>https://nokia.sharepoint.com/sites/brandstore/_layouts/15/DocIdRedir.aspx?ID=QBI5PMBIL2NS-1242730160-2505</Url>
      <Description>QBI5PMBIL2NS-1242730160-2505</Description>
    </_dlc_DocIdUrl>
  </documentManagement>
</p:properties>
</file>

<file path=customXml/item2.xml><?xml version="1.0" encoding="utf-8"?>
<?mso-contentType ?>
<SharedContentType xmlns="Microsoft.SharePoint.Taxonomy.ContentTypeSync" SourceId="34c87397-5fc1-491e-85e7-d6110dbe9cbd" ContentTypeId="0x010100CE50E52E7543470BBDD3827FE50C59CB" PreviousValue="false"/>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Nokia Document" ma:contentTypeID="0x010100CE50E52E7543470BBDD3827FE50C59CB00F28B616FD8C77D40956A924538277F24" ma:contentTypeVersion="26" ma:contentTypeDescription="Create Nokia Word Document" ma:contentTypeScope="" ma:versionID="e748e768b5f12442eb78c8be45fb97e9">
  <xsd:schema xmlns:xsd="http://www.w3.org/2001/XMLSchema" xmlns:xs="http://www.w3.org/2001/XMLSchema" xmlns:p="http://schemas.microsoft.com/office/2006/metadata/properties" xmlns:ns2="71c5aaf6-e6ce-465b-b873-5148d2a4c105" targetNamespace="http://schemas.microsoft.com/office/2006/metadata/properties" ma:root="true" ma:fieldsID="d227a082cf3b963ed6b37ce080f4d67b" ns2:_="">
    <xsd:import namespace="71c5aaf6-e6ce-465b-b873-5148d2a4c105"/>
    <xsd:element name="properties">
      <xsd:complexType>
        <xsd:sequence>
          <xsd:element name="documentManagement">
            <xsd:complexType>
              <xsd:all>
                <xsd:element ref="ns2:DocumentType" minOccurs="0"/>
                <xsd:element ref="ns2:NokiaConfidentiality" minOccurs="0"/>
                <xsd:element ref="ns2:Owner" minOccurs="0"/>
                <xsd:element ref="ns2:_dlc_DocId" minOccurs="0"/>
                <xsd:element ref="ns2:_dlc_DocIdUrl" minOccurs="0"/>
                <xsd:element ref="ns2:_dlc_DocIdPersistId" minOccurs="0"/>
                <xsd:element ref="ns2:HideFromDelv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DocumentType" ma:index="8" nillable="true" ma:displayName="Document Type" ma:default="Description" ma:description="Document type specifies the content of the document" ma:format="Dropdown" ma:internalName="DocumentType" ma:readOnly="false">
      <xsd:simpleType>
        <xsd:restriction base="dms:Choice">
          <xsd:enumeration value="Policy"/>
          <xsd:enumeration value="Strategy"/>
          <xsd:enumeration value="Objectives / Targets"/>
          <xsd:enumeration value="Plan / Schedule"/>
          <xsd:enumeration value="Governance"/>
          <xsd:enumeration value="Organization"/>
          <xsd:enumeration value="Review Material"/>
          <xsd:enumeration value="Communication"/>
          <xsd:enumeration value="Minutes"/>
          <xsd:enumeration value="Training"/>
          <xsd:enumeration value="Standard Operating Procedure"/>
          <xsd:enumeration value="Process / Procedure / Standard"/>
          <xsd:enumeration value="Guideline / Manual / Instruction"/>
          <xsd:enumeration value="Description"/>
          <xsd:enumeration value="Form / Template"/>
          <xsd:enumeration value="Checklist"/>
          <xsd:enumeration value="Bid / Offer"/>
          <xsd:enumeration value="Contract / Order"/>
          <xsd:enumeration value="List"/>
          <xsd:enumeration value="Roadmap"/>
          <xsd:enumeration value="Requirement / Specification"/>
          <xsd:enumeration value="Design"/>
          <xsd:enumeration value="Concept / Proposal"/>
          <xsd:enumeration value="Measurement / KPI"/>
          <xsd:enumeration value="Report"/>
          <xsd:enumeration value="Best Practice / Lessons Learnt"/>
          <xsd:enumeration value="Analysis / Assessment"/>
          <xsd:enumeration value="Survey"/>
        </xsd:restriction>
      </xsd:simpleType>
    </xsd:element>
    <xsd:element name="NokiaConfidentiality" ma:index="9" nillable="true" ma:displayName="Nokia Confidentiality" ma:default="Nokia Internal Use" ma:format="Dropdown" ma:internalName="NokiaConfidentiality" ma:readOnly="false">
      <xsd:simpleType>
        <xsd:restriction base="dms:Choice">
          <xsd:enumeration value="Nokia Internal Use"/>
          <xsd:enumeration value="Confidential"/>
          <xsd:enumeration value="Secret"/>
          <xsd:enumeration value="Public"/>
        </xsd:restriction>
      </xsd:simpleType>
    </xsd:element>
    <xsd:element name="Owner" ma:index="10" nillable="true" ma:displayName="Owner" ma:description="Owner identifies the person or group who owns the document (default value is the same as the Creator of the document)" ma:internalName="Owner">
      <xsd:simpleType>
        <xsd:restriction base="dms:Text"/>
      </xsd:simple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element name="HideFromDelve" ma:index="14" nillable="true" ma:displayName="HideFromDelve" ma:default="0" ma:internalName="HideFromDelv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F1A5087E-D875-4389-9B23-8434F51180AC}">
  <ds:schemaRefs>
    <ds:schemaRef ds:uri="http://schemas.microsoft.com/office/2006/metadata/properties"/>
    <ds:schemaRef ds:uri="http://schemas.microsoft.com/office/infopath/2007/PartnerControls"/>
    <ds:schemaRef ds:uri="71c5aaf6-e6ce-465b-b873-5148d2a4c105"/>
  </ds:schemaRefs>
</ds:datastoreItem>
</file>

<file path=customXml/itemProps2.xml><?xml version="1.0" encoding="utf-8"?>
<ds:datastoreItem xmlns:ds="http://schemas.openxmlformats.org/officeDocument/2006/customXml" ds:itemID="{B69FDC28-DDA5-440E-9BA4-E68BD29F4D24}">
  <ds:schemaRefs>
    <ds:schemaRef ds:uri="Microsoft.SharePoint.Taxonomy.ContentTypeSync"/>
  </ds:schemaRefs>
</ds:datastoreItem>
</file>

<file path=customXml/itemProps3.xml><?xml version="1.0" encoding="utf-8"?>
<ds:datastoreItem xmlns:ds="http://schemas.openxmlformats.org/officeDocument/2006/customXml" ds:itemID="{5BDB0496-1A1D-4B21-BC76-DDA1AAE9922B}">
  <ds:schemaRefs>
    <ds:schemaRef ds:uri="http://schemas.microsoft.com/sharepoint/events"/>
  </ds:schemaRefs>
</ds:datastoreItem>
</file>

<file path=customXml/itemProps4.xml><?xml version="1.0" encoding="utf-8"?>
<ds:datastoreItem xmlns:ds="http://schemas.openxmlformats.org/officeDocument/2006/customXml" ds:itemID="{22DD24AF-F947-4A1E-AE57-D42B59C8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9DED2D23-3C7F-41E8-ACA8-DA4828291003}">
  <ds:schemaRefs>
    <ds:schemaRef ds:uri="http://schemas.microsoft.com/sharepoint/v3/contenttype/forms"/>
  </ds:schemaRefs>
</ds:datastoreItem>
</file>

<file path=customXml/itemProps6.xml><?xml version="1.0" encoding="utf-8"?>
<ds:datastoreItem xmlns:ds="http://schemas.openxmlformats.org/officeDocument/2006/customXml" ds:itemID="{B13512BF-786C-44BC-9179-48F650BCBA3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Git&amp;UML</Template>
  <TotalTime>6853</TotalTime>
  <Words>3353</Words>
  <Application>Microsoft Office PowerPoint</Application>
  <PresentationFormat>On-screen Show (16:9)</PresentationFormat>
  <Paragraphs>458</Paragraphs>
  <Slides>23</Slides>
  <Notes>17</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23</vt:i4>
      </vt:variant>
    </vt:vector>
  </HeadingPairs>
  <TitlesOfParts>
    <vt:vector size="35" baseType="lpstr">
      <vt:lpstr>Arial</vt:lpstr>
      <vt:lpstr>Calibri</vt:lpstr>
      <vt:lpstr>Nokia Pure Headline Light</vt:lpstr>
      <vt:lpstr>Nokia Pure Headline Ultra Light</vt:lpstr>
      <vt:lpstr>Nokia Pure Text</vt:lpstr>
      <vt:lpstr>Nokia Pure Text Light</vt:lpstr>
      <vt:lpstr>1 White Master</vt:lpstr>
      <vt:lpstr>1_c 2018 Nokia</vt:lpstr>
      <vt:lpstr>3_Blue</vt:lpstr>
      <vt:lpstr>4_Blue End Slide</vt:lpstr>
      <vt:lpstr>5_White End Slide</vt:lpstr>
      <vt:lpstr>6_Gray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Marchewka, Lukasz (Nokia - PL/Krakow)</dc:creator>
  <cp:lastModifiedBy>Marchewka, Lukasz (Nokia - PL/Krakow)</cp:lastModifiedBy>
  <cp:revision>41</cp:revision>
  <dcterms:created xsi:type="dcterms:W3CDTF">2019-02-18T11:44:17Z</dcterms:created>
  <dcterms:modified xsi:type="dcterms:W3CDTF">2021-03-04T17:24:22Z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0x010100CE50E52E7543470BBDD3827FE50C59CB00F28B616FD8C77D40956A924538277F24</vt:lpwstr>
  </property>
  <property fmtid="{D5CDD505-2E9C-101B-9397-08002B2CF9AE}" pid="3" name="_dlc_DocIdItemGuid">
    <vt:lpwstr>50ae9648-8384-4b11-aad9-49259e465c9e</vt:lpwstr>
  </property>
  <property fmtid="{D5CDD505-2E9C-101B-9397-08002B2CF9AE}" pid="4" name="SharedWithUsers">
    <vt:lpwstr>30470;#Mion, Marcello (Nokia - IT/Vimercate);#21237;#Greijula, Sirkku (Nokia - FI/Tampere);#22035;#Gupta, Uvnik (Nokia - IN/Bangalore);#12061;#Che Haron, Firdaus (Nokia - MY/Kuala Lumpur);#2894;#Martins Joao Cruz, Catarina (Nokia - DE/Munich);#10416;#Gero</vt:lpwstr>
  </property>
</Properties>
</file>