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2F74-E57C-2B7A-4928-2CBBB942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1946E-D67A-D12B-A9B4-167349ED1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6E66-2430-4256-85E5-4E3A5755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B9FD-ECD5-1E67-2160-C8D7438A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5A6D-D16D-B8CC-0C9C-9B7CC56B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7961-910C-2A19-0131-EB36A7B6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F4EC-110C-9556-2107-55B60B9F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6F12-E80A-EBE4-656C-356A4047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F3BD-362F-C208-6BCB-F728170F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7F0D-7EEA-48AA-8896-CCC36DBA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27B23-7B46-0628-2C3C-DB760D14C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217BA-6B1B-BF09-14A6-92772B83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FBA4-D969-4D46-30A8-56ED03D0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724B-E1DF-A81B-B348-91AF3B5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8C2B-3215-F9A2-06B5-0882B0FB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49B6-549C-12B0-EF96-EA1272B5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0631-FF5E-076D-05F9-566F97BB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7FFE-540E-BCB9-2BD4-622A920A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8236-F069-A714-BAEA-359B1442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6219-F8D4-83E0-C318-B6A539F3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5F7B-9F05-D659-E9FE-5C53AFEE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70D3-3C7D-3782-CE2A-75FAA335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C80-861B-A2F3-BDDC-33325537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03D4-06C8-F2B5-C38B-4AB74549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2833-7F4A-A44B-1CF2-61DC7E7F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8F72-6A8D-337F-27D9-BAF37D47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52E9-356C-BAAC-128B-C1BBE0D6B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CA94A-41C0-512D-6F65-5014C521A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919E0-D9A0-7448-BC33-722A118B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2262-D299-DE50-B51E-9ABF0348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B328-0F32-9C2B-22AE-7AC9A0C8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4C0F-8925-D535-0366-6AFC951F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C85-0742-1AC1-1527-F2342C7C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C532E-40D6-1DA4-3C5E-DFF7454A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DCE11-9DA3-EBFC-73A8-8420C0358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E1B2-8681-4021-2C04-9BA88DC9F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E43FB-187D-24FF-8B45-D26ECEF5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5AD3E-8FBB-0FD0-860C-538EE62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BBA6E-771B-1786-5861-D261C101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0407-CEDB-FBEB-FDEF-1EB8E8DB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6A0BA-238C-CAC0-52C8-7E54D9A1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BC1F8-3EC2-1484-6DF0-CE4F6CE0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E84CB-BB13-6714-990D-F6DC48AB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B6100-742C-6918-A92F-1385E740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DB454-55CF-E773-AA52-092D2516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E05BC-FEF0-1E06-A5CD-5A31004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172D-713E-C857-862F-4CB48DD5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670E-943F-A805-41D9-A75E9A9E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BF3F-12A0-A3CA-536B-486F78DD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B1068-4FFC-4EB4-B33F-AEC8BD30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28A8-C53E-362B-E8A1-A1C3C1B2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18B3-8C8F-25EB-B275-20FB78FC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370B-1DA7-376E-2FFC-C4E6DA9F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8A6D0-4B89-3CD7-92A3-09507DA9C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BAF7-F54E-EA78-35D6-570A5725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F27E1-587F-C3FB-1F56-6A378A6F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10670-05C1-2B0A-0A84-802DE138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C6D7-1420-4BDC-1691-707A9301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83896-7513-C4D9-12B4-184FE469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B3E2-99B8-ED14-7779-FB2970725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57A6-5D37-BA5A-4565-C6EECD555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C373F-DF97-8A48-BA34-AFD6E430F491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3A7F-253A-88D0-F13F-4C8E1016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2BC49-464B-3833-FB95-52C54DF76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C2539-D607-7545-B6D9-9D1AEBF28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BF51-8C7D-99C3-7BDB-387FE5C2D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Function Derived From Darts to Visualize Global Optimization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49163-E935-B363-B95A-488BA1144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Caragozian</a:t>
            </a:r>
          </a:p>
        </p:txBody>
      </p:sp>
    </p:spTree>
    <p:extLst>
      <p:ext uri="{BB962C8B-B14F-4D97-AF65-F5344CB8AC3E}">
        <p14:creationId xmlns:p14="http://schemas.microsoft.com/office/powerpoint/2010/main" val="316002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E74-2CE6-2636-A0D3-91B2E572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Quantifying the Relationship Between Skill and Optimal Aiming 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7594E-48ED-D720-A6C2-123C7A1A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ADC6E-2A82-38E2-A351-310DC153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skilled player and an unskilled player should aim at different places to maximize their respective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quantify skill by the standard deviation of the distribution with which he/she throws the darts.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was adopted from “A Statistician Plays Darts,” by </a:t>
            </a:r>
            <a:r>
              <a:rPr lang="en-US" dirty="0" err="1"/>
              <a:t>Tibshirani</a:t>
            </a:r>
            <a:r>
              <a:rPr lang="en-US" dirty="0"/>
              <a:t>, Price, and Taylor[3].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395CCA-6F3D-0B12-925D-74DF0FF6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Direct Integration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F40AA6F-65D0-21BA-D1C1-7EF8370D6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all sectors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distribution with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To find the expected score of a distribution we compute: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define define the function that takes in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returns the expected score of a dart thrown with distribution 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) as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F40AA6F-65D0-21BA-D1C1-7EF8370D6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93346BF-67F2-1D83-AD32-7DBC409F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991303"/>
            <a:ext cx="7653436" cy="875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D3021B-92FF-442C-E2D6-6C39C71B7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652" y="4906078"/>
            <a:ext cx="1893435" cy="7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FED2-8FD0-36DD-E17A-1CFFE967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CF247-1FE5-1E32-459C-10B18CC0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590" t="11209" r="-1" b="10514"/>
          <a:stretch/>
        </p:blipFill>
        <p:spPr>
          <a:xfrm>
            <a:off x="2481262" y="0"/>
            <a:ext cx="7229475" cy="6400800"/>
          </a:xfrm>
        </p:spPr>
      </p:pic>
    </p:spTree>
    <p:extLst>
      <p:ext uri="{BB962C8B-B14F-4D97-AF65-F5344CB8AC3E}">
        <p14:creationId xmlns:p14="http://schemas.microsoft.com/office/powerpoint/2010/main" val="278735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DE6B-01D4-847B-7F61-115F95F7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Basin 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47CC-BF11-80BA-F49D-15B1D6C4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3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7723-3FFF-24FF-01DE-4DB7AF2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0A48-0F6B-5A5B-1941-7241FF05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MR10"/>
              </a:rPr>
              <a:t>[1] The </a:t>
            </a:r>
            <a:r>
              <a:rPr lang="en-US" sz="1800" dirty="0" err="1">
                <a:effectLst/>
                <a:latin typeface="CMR10"/>
              </a:rPr>
              <a:t>Scipy</a:t>
            </a:r>
            <a:r>
              <a:rPr lang="en-US" sz="1800" dirty="0">
                <a:effectLst/>
                <a:latin typeface="CMR10"/>
              </a:rPr>
              <a:t> Community. </a:t>
            </a:r>
            <a:r>
              <a:rPr lang="en-US" sz="1800" dirty="0" err="1">
                <a:effectLst/>
                <a:latin typeface="CMTI10"/>
              </a:rPr>
              <a:t>scipy.optimize.basinhopping</a:t>
            </a:r>
            <a:r>
              <a:rPr lang="en-US" sz="1800" dirty="0">
                <a:effectLst/>
                <a:latin typeface="CMR10"/>
              </a:rPr>
              <a:t>. </a:t>
            </a:r>
            <a:r>
              <a:rPr lang="en-US" sz="1800" dirty="0" err="1">
                <a:effectLst/>
                <a:latin typeface="CMCSC10"/>
              </a:rPr>
              <a:t>url</a:t>
            </a:r>
            <a:r>
              <a:rPr lang="en-US" sz="1800" dirty="0">
                <a:effectLst/>
                <a:latin typeface="CMR10"/>
              </a:rPr>
              <a:t>: </a:t>
            </a:r>
            <a:r>
              <a:rPr lang="en-US" sz="1800" dirty="0">
                <a:effectLst/>
                <a:latin typeface="CMTT10"/>
              </a:rPr>
              <a:t>https://docs. </a:t>
            </a:r>
            <a:r>
              <a:rPr lang="en-US" sz="1800" dirty="0" err="1">
                <a:effectLst/>
                <a:latin typeface="CMTT10"/>
              </a:rPr>
              <a:t>scipy.org</a:t>
            </a:r>
            <a:r>
              <a:rPr lang="en-US" sz="1800" dirty="0">
                <a:effectLst/>
                <a:latin typeface="CMTT10"/>
              </a:rPr>
              <a:t>/doc/</a:t>
            </a:r>
            <a:r>
              <a:rPr lang="en-US" sz="1800" dirty="0" err="1">
                <a:effectLst/>
                <a:latin typeface="CMTT10"/>
              </a:rPr>
              <a:t>scipy</a:t>
            </a:r>
            <a:r>
              <a:rPr lang="en-US" sz="1800" dirty="0">
                <a:effectLst/>
                <a:latin typeface="CMTT10"/>
              </a:rPr>
              <a:t>/reference/generated/</a:t>
            </a:r>
            <a:r>
              <a:rPr lang="en-US" sz="1800" dirty="0" err="1">
                <a:effectLst/>
                <a:latin typeface="CMTT10"/>
              </a:rPr>
              <a:t>scipy.optimize.basinhopping</a:t>
            </a:r>
            <a:r>
              <a:rPr lang="en-US" sz="1800" dirty="0">
                <a:effectLst/>
                <a:latin typeface="CMTT10"/>
              </a:rPr>
              <a:t>. </a:t>
            </a:r>
            <a:r>
              <a:rPr lang="en-US" sz="1800" dirty="0" err="1">
                <a:effectLst/>
                <a:latin typeface="CMTT10"/>
              </a:rPr>
              <a:t>html#scipy.optimize.basinhopping</a:t>
            </a:r>
            <a:r>
              <a:rPr lang="en-US" sz="1800" dirty="0">
                <a:effectLst/>
                <a:latin typeface="CMR10"/>
              </a:rPr>
              <a:t>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CMR10"/>
              </a:rPr>
              <a:t>[2]  Tijmen Stam. </a:t>
            </a:r>
            <a:r>
              <a:rPr lang="en-US" sz="1800" dirty="0">
                <a:effectLst/>
                <a:latin typeface="CMTI10"/>
              </a:rPr>
              <a:t>Dartboard </a:t>
            </a:r>
            <a:r>
              <a:rPr lang="en-US" sz="1800" dirty="0" err="1">
                <a:effectLst/>
                <a:latin typeface="CMTI10"/>
              </a:rPr>
              <a:t>diagram.svg</a:t>
            </a:r>
            <a:r>
              <a:rPr lang="en-US" sz="1800" dirty="0">
                <a:effectLst/>
                <a:latin typeface="CMR10"/>
              </a:rPr>
              <a:t>. 2014. </a:t>
            </a:r>
            <a:r>
              <a:rPr lang="en-US" sz="1800" dirty="0" err="1">
                <a:effectLst/>
                <a:latin typeface="CMCSC10"/>
              </a:rPr>
              <a:t>url</a:t>
            </a:r>
            <a:r>
              <a:rPr lang="en-US" sz="1800" dirty="0">
                <a:effectLst/>
                <a:latin typeface="CMR10"/>
              </a:rPr>
              <a:t>: </a:t>
            </a:r>
            <a:r>
              <a:rPr lang="en-US" sz="1800" dirty="0">
                <a:effectLst/>
                <a:latin typeface="CMTT10"/>
              </a:rPr>
              <a:t>https://</a:t>
            </a:r>
            <a:r>
              <a:rPr lang="en-US" sz="1800" dirty="0" err="1">
                <a:effectLst/>
                <a:latin typeface="CMTT10"/>
              </a:rPr>
              <a:t>commons.wikimedia</a:t>
            </a:r>
            <a:r>
              <a:rPr lang="en-US" sz="1800" dirty="0">
                <a:effectLst/>
                <a:latin typeface="CMTT10"/>
              </a:rPr>
              <a:t>. org/wiki/</a:t>
            </a:r>
            <a:r>
              <a:rPr lang="en-US" sz="1800" dirty="0" err="1">
                <a:effectLst/>
                <a:latin typeface="CMTT10"/>
              </a:rPr>
              <a:t>File:Dartboard_diagram.svg</a:t>
            </a:r>
            <a:r>
              <a:rPr lang="en-US" sz="1800" dirty="0">
                <a:effectLst/>
                <a:latin typeface="CMR10"/>
              </a:rPr>
              <a:t>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MR10"/>
              </a:rPr>
              <a:t>[</a:t>
            </a:r>
            <a:r>
              <a:rPr lang="en-US" sz="1800" dirty="0">
                <a:latin typeface="CMR10"/>
              </a:rPr>
              <a:t>3</a:t>
            </a:r>
            <a:r>
              <a:rPr lang="en-US" sz="1800" dirty="0">
                <a:effectLst/>
                <a:latin typeface="CMR10"/>
              </a:rPr>
              <a:t>]  Ryan </a:t>
            </a:r>
            <a:r>
              <a:rPr lang="en-US" sz="1800" dirty="0" err="1">
                <a:effectLst/>
                <a:latin typeface="CMR10"/>
              </a:rPr>
              <a:t>Tibshirani</a:t>
            </a:r>
            <a:r>
              <a:rPr lang="en-US" sz="1800" dirty="0">
                <a:effectLst/>
                <a:latin typeface="CMR10"/>
              </a:rPr>
              <a:t>, Andrew Price, and Jonathan Taylor. “A Statistician Plays Darts”. In: </a:t>
            </a:r>
            <a:r>
              <a:rPr lang="en-US" sz="1800" dirty="0">
                <a:effectLst/>
                <a:latin typeface="CMTI10"/>
              </a:rPr>
              <a:t>Journal of the Royal Statistical Society Series A </a:t>
            </a:r>
            <a:r>
              <a:rPr lang="en-US" sz="1800" dirty="0">
                <a:effectLst/>
                <a:latin typeface="CMR10"/>
              </a:rPr>
              <a:t>174 (2011), pp. 213–226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D8EA-4039-17FF-9005-BBDDA858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498A-7CCC-61DE-487A-DCA64D6D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82</TotalTime>
  <Words>264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CMCSC10</vt:lpstr>
      <vt:lpstr>CMR10</vt:lpstr>
      <vt:lpstr>CMTI10</vt:lpstr>
      <vt:lpstr>CMTT10</vt:lpstr>
      <vt:lpstr>Office Theme</vt:lpstr>
      <vt:lpstr>Using A Function Derived From Darts to Visualize Global Optimization Algorithms</vt:lpstr>
      <vt:lpstr>Quantifying the Relationship Between Skill and Optimal Aiming Point</vt:lpstr>
      <vt:lpstr>Method 1: Direct Integration</vt:lpstr>
      <vt:lpstr>PowerPoint Presentation</vt:lpstr>
      <vt:lpstr>Method 2: Basin Hopping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Caragozian (RIT Student)</dc:creator>
  <cp:lastModifiedBy>Max Caragozian (RIT Student)</cp:lastModifiedBy>
  <cp:revision>1</cp:revision>
  <dcterms:created xsi:type="dcterms:W3CDTF">2025-04-22T03:22:27Z</dcterms:created>
  <dcterms:modified xsi:type="dcterms:W3CDTF">2025-04-22T04:45:26Z</dcterms:modified>
</cp:coreProperties>
</file>