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sldIdLst>
    <p:sldId id="256" r:id="rId2"/>
    <p:sldId id="261" r:id="rId3"/>
    <p:sldId id="258" r:id="rId4"/>
    <p:sldId id="264" r:id="rId5"/>
    <p:sldId id="269" r:id="rId6"/>
    <p:sldId id="268" r:id="rId7"/>
    <p:sldId id="267" r:id="rId8"/>
    <p:sldId id="266" r:id="rId9"/>
    <p:sldId id="265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01748C79-B525-4F04-B7D0-6F3FAFAA4914}">
          <p14:sldIdLst>
            <p14:sldId id="256"/>
            <p14:sldId id="261"/>
            <p14:sldId id="258"/>
            <p14:sldId id="264"/>
            <p14:sldId id="269"/>
            <p14:sldId id="268"/>
            <p14:sldId id="267"/>
            <p14:sldId id="266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2C5"/>
    <a:srgbClr val="2EAEEE"/>
    <a:srgbClr val="0AD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71" autoAdjust="0"/>
  </p:normalViewPr>
  <p:slideViewPr>
    <p:cSldViewPr>
      <p:cViewPr>
        <p:scale>
          <a:sx n="70" d="100"/>
          <a:sy n="7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image" Target="../media/image2.jpg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image" Target="../media/image2.jpg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58742-B5F1-4087-AA81-010876B9D596}" type="doc">
      <dgm:prSet loTypeId="urn:microsoft.com/office/officeart/2005/8/layout/vList4" loCatId="pictur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F28A6C6B-4718-4D4F-81B5-2DB8F0D59059}">
      <dgm:prSet phldrT="[Texto]" custT="1"/>
      <dgm:spPr/>
      <dgm:t>
        <a:bodyPr/>
        <a:lstStyle/>
        <a:p>
          <a:r>
            <a:rPr lang="es-CO" sz="2400" dirty="0" smtClean="0">
              <a:latin typeface="Tahoma" pitchFamily="34" charset="0"/>
              <a:ea typeface="Tahoma" pitchFamily="34" charset="0"/>
              <a:cs typeface="Tahoma" pitchFamily="34" charset="0"/>
            </a:rPr>
            <a:t>ALTO DESEMPEÑO</a:t>
          </a:r>
          <a:endParaRPr lang="es-CO" sz="24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51B1298-8028-4198-AB65-4F35DC7C93F8}" type="parTrans" cxnId="{8FCD06AC-5CE5-47D0-9E79-20258EB3452C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92CE752-792D-4CC3-8671-E58E67B2DDD4}" type="sibTrans" cxnId="{8FCD06AC-5CE5-47D0-9E79-20258EB3452C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DEF2F08-0C6B-4744-8D90-91DB8825BFB6}">
      <dgm:prSet phldrT="[Texto]" custT="1"/>
      <dgm:spPr/>
      <dgm:t>
        <a:bodyPr/>
        <a:lstStyle/>
        <a:p>
          <a:r>
            <a:rPr lang="es-CO" sz="2400" dirty="0" smtClean="0">
              <a:latin typeface="Tahoma" pitchFamily="34" charset="0"/>
              <a:ea typeface="Tahoma" pitchFamily="34" charset="0"/>
              <a:cs typeface="Tahoma" pitchFamily="34" charset="0"/>
            </a:rPr>
            <a:t>HONESTIDAD</a:t>
          </a:r>
          <a:endParaRPr lang="es-CO" sz="24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A263002-1801-4EB2-93C5-FC131F25F3CE}" type="parTrans" cxnId="{C0169FD2-99E1-4E7D-90C8-F7F796ADBDCC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99FD5B-10F2-477E-98D6-D6FD641E92E5}" type="sibTrans" cxnId="{C0169FD2-99E1-4E7D-90C8-F7F796ADBDCC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F341A1A-253B-4C26-A89C-FDCFC8E18B53}">
      <dgm:prSet phldrT="[Texto]" custT="1"/>
      <dgm:spPr/>
      <dgm:t>
        <a:bodyPr/>
        <a:lstStyle/>
        <a:p>
          <a:r>
            <a:rPr lang="es-CO" sz="2400" dirty="0" smtClean="0">
              <a:latin typeface="Tahoma" pitchFamily="34" charset="0"/>
              <a:ea typeface="Tahoma" pitchFamily="34" charset="0"/>
              <a:cs typeface="Tahoma" pitchFamily="34" charset="0"/>
            </a:rPr>
            <a:t>RESPETO</a:t>
          </a:r>
          <a:endParaRPr lang="es-CO" sz="24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40E0CE3-B7B4-4802-A525-AB451595EEC0}" type="parTrans" cxnId="{4295D5E4-D3E5-416B-A6BC-B45B248E9ED4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58F89BA-B38E-4A5B-8295-DC2968F24592}" type="sibTrans" cxnId="{4295D5E4-D3E5-416B-A6BC-B45B248E9ED4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DE5A209-E260-402E-9509-F82C38862B06}">
      <dgm:prSet custT="1"/>
      <dgm:spPr/>
      <dgm:t>
        <a:bodyPr/>
        <a:lstStyle/>
        <a:p>
          <a:r>
            <a:rPr lang="es-CO" sz="2400" dirty="0" smtClean="0">
              <a:latin typeface="Tahoma" pitchFamily="34" charset="0"/>
              <a:ea typeface="Tahoma" pitchFamily="34" charset="0"/>
              <a:cs typeface="Tahoma" pitchFamily="34" charset="0"/>
            </a:rPr>
            <a:t>ACTITUD DE SERVICIO</a:t>
          </a:r>
          <a:endParaRPr lang="es-CO" sz="24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0D5A51E-3A6B-4482-8F01-1908165769AD}" type="parTrans" cxnId="{1F74414B-7255-42A9-90F6-8FC001BD2B3E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2413F42-A72F-4CDC-A3AD-666DA0AD91CD}" type="sibTrans" cxnId="{1F74414B-7255-42A9-90F6-8FC001BD2B3E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B92700A-9835-4C4E-BC62-2BE2D0306824}">
      <dgm:prSet custT="1"/>
      <dgm:spPr/>
      <dgm:t>
        <a:bodyPr/>
        <a:lstStyle/>
        <a:p>
          <a:r>
            <a:rPr lang="es-CO" sz="2400" dirty="0" smtClean="0">
              <a:latin typeface="Tahoma" pitchFamily="34" charset="0"/>
              <a:ea typeface="Tahoma" pitchFamily="34" charset="0"/>
              <a:cs typeface="Tahoma" pitchFamily="34" charset="0"/>
            </a:rPr>
            <a:t>AUTOCRITICA</a:t>
          </a:r>
          <a:endParaRPr lang="es-CO" sz="24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C89E0A8-4355-4FD4-8B7D-B1AF306E38C0}" type="parTrans" cxnId="{A2BCD7F5-F544-4979-9B20-A47451558998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4BC8C96-60BA-40FD-9C04-E8560B7C06F4}" type="sibTrans" cxnId="{A2BCD7F5-F544-4979-9B20-A47451558998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E90D993-64B4-4833-A2B3-21FB17A349CD}">
      <dgm:prSet custT="1"/>
      <dgm:spPr/>
      <dgm:t>
        <a:bodyPr/>
        <a:lstStyle/>
        <a:p>
          <a:r>
            <a:rPr lang="es-CO" sz="2400" dirty="0" smtClean="0">
              <a:latin typeface="Tahoma" pitchFamily="34" charset="0"/>
              <a:ea typeface="Tahoma" pitchFamily="34" charset="0"/>
              <a:cs typeface="Tahoma" pitchFamily="34" charset="0"/>
            </a:rPr>
            <a:t>TRABAJO EN EQUIPO</a:t>
          </a:r>
          <a:endParaRPr lang="es-CO" sz="24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E9AE113-3DB0-4B92-9B28-14E596A422A4}" type="parTrans" cxnId="{84A46755-7155-41B2-83EB-E976F4439891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1F71B27-BE1B-4465-AE26-431E6E5B0CF5}" type="sibTrans" cxnId="{84A46755-7155-41B2-83EB-E976F4439891}">
      <dgm:prSet/>
      <dgm:spPr/>
      <dgm:t>
        <a:bodyPr/>
        <a:lstStyle/>
        <a:p>
          <a:endParaRPr lang="es-CO" sz="140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6667E91-D5CD-498F-9FD2-F6334F55F865}" type="pres">
      <dgm:prSet presAssocID="{54258742-B5F1-4087-AA81-010876B9D59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9D9AC7F-DC92-4A62-9267-7DB5AAC1A70B}" type="pres">
      <dgm:prSet presAssocID="{F28A6C6B-4718-4D4F-81B5-2DB8F0D59059}" presName="comp" presStyleCnt="0"/>
      <dgm:spPr/>
    </dgm:pt>
    <dgm:pt modelId="{8205D473-9684-4368-B870-3B7C62E2BE03}" type="pres">
      <dgm:prSet presAssocID="{F28A6C6B-4718-4D4F-81B5-2DB8F0D59059}" presName="box" presStyleLbl="node1" presStyleIdx="0" presStyleCnt="6"/>
      <dgm:spPr/>
      <dgm:t>
        <a:bodyPr/>
        <a:lstStyle/>
        <a:p>
          <a:endParaRPr lang="es-ES"/>
        </a:p>
      </dgm:t>
    </dgm:pt>
    <dgm:pt modelId="{FF98CC78-73C0-4FE9-B454-728A6D728348}" type="pres">
      <dgm:prSet presAssocID="{F28A6C6B-4718-4D4F-81B5-2DB8F0D59059}" presName="img" presStyleLbl="fgImgPlace1" presStyleIdx="0" presStyleCnt="6" custScaleX="86619" custScaleY="1063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3B3FDB3-0554-4B4A-8675-06E96A55904F}" type="pres">
      <dgm:prSet presAssocID="{F28A6C6B-4718-4D4F-81B5-2DB8F0D59059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A133F9-5499-41F8-9F89-2CCE1948D6FD}" type="pres">
      <dgm:prSet presAssocID="{392CE752-792D-4CC3-8671-E58E67B2DDD4}" presName="spacer" presStyleCnt="0"/>
      <dgm:spPr/>
    </dgm:pt>
    <dgm:pt modelId="{5884BE64-8009-4EF5-8DA9-6163AB294244}" type="pres">
      <dgm:prSet presAssocID="{3DEF2F08-0C6B-4744-8D90-91DB8825BFB6}" presName="comp" presStyleCnt="0"/>
      <dgm:spPr/>
    </dgm:pt>
    <dgm:pt modelId="{9B9E86BA-25E8-409B-A99B-22353C67ACD1}" type="pres">
      <dgm:prSet presAssocID="{3DEF2F08-0C6B-4744-8D90-91DB8825BFB6}" presName="box" presStyleLbl="node1" presStyleIdx="1" presStyleCnt="6"/>
      <dgm:spPr/>
      <dgm:t>
        <a:bodyPr/>
        <a:lstStyle/>
        <a:p>
          <a:endParaRPr lang="es-CO"/>
        </a:p>
      </dgm:t>
    </dgm:pt>
    <dgm:pt modelId="{754635BD-7872-480D-969F-5508DB0C7D5A}" type="pres">
      <dgm:prSet presAssocID="{3DEF2F08-0C6B-4744-8D90-91DB8825BFB6}" presName="img" presStyleLbl="fgImgPlace1" presStyleIdx="1" presStyleCnt="6" custScaleX="86619" custScaleY="101076" custLinFactNeighborX="0" custLinFactNeighborY="934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571B5C30-C9DF-44CE-8455-3E7DF422E4C9}" type="pres">
      <dgm:prSet presAssocID="{3DEF2F08-0C6B-4744-8D90-91DB8825BFB6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D0A57B-B66D-49F4-8EFD-C5ECC91C97E8}" type="pres">
      <dgm:prSet presAssocID="{F399FD5B-10F2-477E-98D6-D6FD641E92E5}" presName="spacer" presStyleCnt="0"/>
      <dgm:spPr/>
    </dgm:pt>
    <dgm:pt modelId="{435139AD-05FB-45F7-BAA4-F6C5AAEEC757}" type="pres">
      <dgm:prSet presAssocID="{EF341A1A-253B-4C26-A89C-FDCFC8E18B53}" presName="comp" presStyleCnt="0"/>
      <dgm:spPr/>
    </dgm:pt>
    <dgm:pt modelId="{BE14F784-F311-46DD-ACD6-315755121AF5}" type="pres">
      <dgm:prSet presAssocID="{EF341A1A-253B-4C26-A89C-FDCFC8E18B53}" presName="box" presStyleLbl="node1" presStyleIdx="2" presStyleCnt="6"/>
      <dgm:spPr/>
      <dgm:t>
        <a:bodyPr/>
        <a:lstStyle/>
        <a:p>
          <a:endParaRPr lang="es-ES"/>
        </a:p>
      </dgm:t>
    </dgm:pt>
    <dgm:pt modelId="{98682DB9-FA81-4780-9369-72784A32861F}" type="pres">
      <dgm:prSet presAssocID="{EF341A1A-253B-4C26-A89C-FDCFC8E18B53}" presName="img" presStyleLbl="fgImgPlace1" presStyleIdx="2" presStyleCnt="6" custScaleX="86619" custScaleY="958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s-ES"/>
        </a:p>
      </dgm:t>
    </dgm:pt>
    <dgm:pt modelId="{FB3B32D2-A7FD-4DFD-BFA7-1507EEE43B72}" type="pres">
      <dgm:prSet presAssocID="{EF341A1A-253B-4C26-A89C-FDCFC8E18B53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6138B8-D638-4E9A-BEC5-E95AA70E7B9C}" type="pres">
      <dgm:prSet presAssocID="{158F89BA-B38E-4A5B-8295-DC2968F24592}" presName="spacer" presStyleCnt="0"/>
      <dgm:spPr/>
    </dgm:pt>
    <dgm:pt modelId="{B96E9D0B-28DB-4593-A9E7-1BFFB86CFDEF}" type="pres">
      <dgm:prSet presAssocID="{4DE5A209-E260-402E-9509-F82C38862B06}" presName="comp" presStyleCnt="0"/>
      <dgm:spPr/>
    </dgm:pt>
    <dgm:pt modelId="{07B6653B-C848-4A3D-A532-29328B4C47F9}" type="pres">
      <dgm:prSet presAssocID="{4DE5A209-E260-402E-9509-F82C38862B06}" presName="box" presStyleLbl="node1" presStyleIdx="3" presStyleCnt="6"/>
      <dgm:spPr/>
      <dgm:t>
        <a:bodyPr/>
        <a:lstStyle/>
        <a:p>
          <a:endParaRPr lang="es-CO"/>
        </a:p>
      </dgm:t>
    </dgm:pt>
    <dgm:pt modelId="{69676623-3F4A-4228-A1FE-D57E717713ED}" type="pres">
      <dgm:prSet presAssocID="{4DE5A209-E260-402E-9509-F82C38862B06}" presName="img" presStyleLbl="fgImgPlace1" presStyleIdx="3" presStyleCnt="6" custScaleX="86619" custScaleY="90594" custLinFactNeighborX="1619" custLinFactNeighborY="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3000" b="-43000"/>
          </a:stretch>
        </a:blipFill>
      </dgm:spPr>
    </dgm:pt>
    <dgm:pt modelId="{A2BBB1E0-D6F0-4C4F-B55F-1BF5510DE22A}" type="pres">
      <dgm:prSet presAssocID="{4DE5A209-E260-402E-9509-F82C38862B06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4E78BB-B204-4C65-902A-1CC55140D438}" type="pres">
      <dgm:prSet presAssocID="{52413F42-A72F-4CDC-A3AD-666DA0AD91CD}" presName="spacer" presStyleCnt="0"/>
      <dgm:spPr/>
    </dgm:pt>
    <dgm:pt modelId="{C42ECF41-F087-4013-9B3B-D8571067D866}" type="pres">
      <dgm:prSet presAssocID="{AB92700A-9835-4C4E-BC62-2BE2D0306824}" presName="comp" presStyleCnt="0"/>
      <dgm:spPr/>
    </dgm:pt>
    <dgm:pt modelId="{E0C27922-6C3F-46EE-AEC1-4C564E472B32}" type="pres">
      <dgm:prSet presAssocID="{AB92700A-9835-4C4E-BC62-2BE2D0306824}" presName="box" presStyleLbl="node1" presStyleIdx="4" presStyleCnt="6"/>
      <dgm:spPr/>
      <dgm:t>
        <a:bodyPr/>
        <a:lstStyle/>
        <a:p>
          <a:endParaRPr lang="es-ES"/>
        </a:p>
      </dgm:t>
    </dgm:pt>
    <dgm:pt modelId="{16D6D563-00C6-40FD-8762-01107E08D2E2}" type="pres">
      <dgm:prSet presAssocID="{AB92700A-9835-4C4E-BC62-2BE2D0306824}" presName="img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</dgm:spPr>
    </dgm:pt>
    <dgm:pt modelId="{06FF1215-1802-44EC-80AF-AEB706497395}" type="pres">
      <dgm:prSet presAssocID="{AB92700A-9835-4C4E-BC62-2BE2D0306824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0E1BA3-87B1-4C60-A674-251ECCD94017}" type="pres">
      <dgm:prSet presAssocID="{44BC8C96-60BA-40FD-9C04-E8560B7C06F4}" presName="spacer" presStyleCnt="0"/>
      <dgm:spPr/>
    </dgm:pt>
    <dgm:pt modelId="{FB5107F0-0111-45F1-9445-CEE8E7D31BEA}" type="pres">
      <dgm:prSet presAssocID="{AE90D993-64B4-4833-A2B3-21FB17A349CD}" presName="comp" presStyleCnt="0"/>
      <dgm:spPr/>
    </dgm:pt>
    <dgm:pt modelId="{6D364843-2E35-49D7-81CA-DCA4994616C9}" type="pres">
      <dgm:prSet presAssocID="{AE90D993-64B4-4833-A2B3-21FB17A349CD}" presName="box" presStyleLbl="node1" presStyleIdx="5" presStyleCnt="6"/>
      <dgm:spPr/>
      <dgm:t>
        <a:bodyPr/>
        <a:lstStyle/>
        <a:p>
          <a:endParaRPr lang="es-ES"/>
        </a:p>
      </dgm:t>
    </dgm:pt>
    <dgm:pt modelId="{5D61B76F-B496-4071-BAAC-83422E6AE37B}" type="pres">
      <dgm:prSet presAssocID="{AE90D993-64B4-4833-A2B3-21FB17A349CD}" presName="img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</dgm:spPr>
    </dgm:pt>
    <dgm:pt modelId="{B0DC6476-D9B1-4A57-89CF-596925FBB01B}" type="pres">
      <dgm:prSet presAssocID="{AE90D993-64B4-4833-A2B3-21FB17A349CD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A24D405-0BCD-496D-9F8B-689E4DDCCA25}" type="presOf" srcId="{AB92700A-9835-4C4E-BC62-2BE2D0306824}" destId="{E0C27922-6C3F-46EE-AEC1-4C564E472B32}" srcOrd="0" destOrd="0" presId="urn:microsoft.com/office/officeart/2005/8/layout/vList4"/>
    <dgm:cxn modelId="{A2BCD7F5-F544-4979-9B20-A47451558998}" srcId="{54258742-B5F1-4087-AA81-010876B9D596}" destId="{AB92700A-9835-4C4E-BC62-2BE2D0306824}" srcOrd="4" destOrd="0" parTransId="{5C89E0A8-4355-4FD4-8B7D-B1AF306E38C0}" sibTransId="{44BC8C96-60BA-40FD-9C04-E8560B7C06F4}"/>
    <dgm:cxn modelId="{6F2C1A7E-F955-43EC-90A2-7DF7939E9CF9}" type="presOf" srcId="{3DEF2F08-0C6B-4744-8D90-91DB8825BFB6}" destId="{571B5C30-C9DF-44CE-8455-3E7DF422E4C9}" srcOrd="1" destOrd="0" presId="urn:microsoft.com/office/officeart/2005/8/layout/vList4"/>
    <dgm:cxn modelId="{8FCD06AC-5CE5-47D0-9E79-20258EB3452C}" srcId="{54258742-B5F1-4087-AA81-010876B9D596}" destId="{F28A6C6B-4718-4D4F-81B5-2DB8F0D59059}" srcOrd="0" destOrd="0" parTransId="{551B1298-8028-4198-AB65-4F35DC7C93F8}" sibTransId="{392CE752-792D-4CC3-8671-E58E67B2DDD4}"/>
    <dgm:cxn modelId="{222FCBC6-FC2B-4374-90B0-4EC7F38408E8}" type="presOf" srcId="{AE90D993-64B4-4833-A2B3-21FB17A349CD}" destId="{B0DC6476-D9B1-4A57-89CF-596925FBB01B}" srcOrd="1" destOrd="0" presId="urn:microsoft.com/office/officeart/2005/8/layout/vList4"/>
    <dgm:cxn modelId="{904C4609-7861-4FCC-8CFE-2FF097CD0E56}" type="presOf" srcId="{F28A6C6B-4718-4D4F-81B5-2DB8F0D59059}" destId="{B3B3FDB3-0554-4B4A-8675-06E96A55904F}" srcOrd="1" destOrd="0" presId="urn:microsoft.com/office/officeart/2005/8/layout/vList4"/>
    <dgm:cxn modelId="{BECAB0AF-AD67-4343-862E-99E9654584F1}" type="presOf" srcId="{F28A6C6B-4718-4D4F-81B5-2DB8F0D59059}" destId="{8205D473-9684-4368-B870-3B7C62E2BE03}" srcOrd="0" destOrd="0" presId="urn:microsoft.com/office/officeart/2005/8/layout/vList4"/>
    <dgm:cxn modelId="{1EB3744A-49CA-4898-8E0E-7AD9DA9E760A}" type="presOf" srcId="{4DE5A209-E260-402E-9509-F82C38862B06}" destId="{07B6653B-C848-4A3D-A532-29328B4C47F9}" srcOrd="0" destOrd="0" presId="urn:microsoft.com/office/officeart/2005/8/layout/vList4"/>
    <dgm:cxn modelId="{46B64D5A-8EAF-4AC0-8658-4D5FEB938340}" type="presOf" srcId="{AE90D993-64B4-4833-A2B3-21FB17A349CD}" destId="{6D364843-2E35-49D7-81CA-DCA4994616C9}" srcOrd="0" destOrd="0" presId="urn:microsoft.com/office/officeart/2005/8/layout/vList4"/>
    <dgm:cxn modelId="{4D063AD2-7C54-4FE0-8FBC-69927661F555}" type="presOf" srcId="{4DE5A209-E260-402E-9509-F82C38862B06}" destId="{A2BBB1E0-D6F0-4C4F-B55F-1BF5510DE22A}" srcOrd="1" destOrd="0" presId="urn:microsoft.com/office/officeart/2005/8/layout/vList4"/>
    <dgm:cxn modelId="{83567994-C513-4F04-AE8B-ED202E02547F}" type="presOf" srcId="{AB92700A-9835-4C4E-BC62-2BE2D0306824}" destId="{06FF1215-1802-44EC-80AF-AEB706497395}" srcOrd="1" destOrd="0" presId="urn:microsoft.com/office/officeart/2005/8/layout/vList4"/>
    <dgm:cxn modelId="{DED4B595-16B6-46D0-B203-9B69A7068355}" type="presOf" srcId="{54258742-B5F1-4087-AA81-010876B9D596}" destId="{46667E91-D5CD-498F-9FD2-F6334F55F865}" srcOrd="0" destOrd="0" presId="urn:microsoft.com/office/officeart/2005/8/layout/vList4"/>
    <dgm:cxn modelId="{041AA5F0-11A7-4F5D-840E-552D044C678F}" type="presOf" srcId="{EF341A1A-253B-4C26-A89C-FDCFC8E18B53}" destId="{FB3B32D2-A7FD-4DFD-BFA7-1507EEE43B72}" srcOrd="1" destOrd="0" presId="urn:microsoft.com/office/officeart/2005/8/layout/vList4"/>
    <dgm:cxn modelId="{35DF5CB0-05DC-45A1-9CE8-FBE55A6DB32F}" type="presOf" srcId="{EF341A1A-253B-4C26-A89C-FDCFC8E18B53}" destId="{BE14F784-F311-46DD-ACD6-315755121AF5}" srcOrd="0" destOrd="0" presId="urn:microsoft.com/office/officeart/2005/8/layout/vList4"/>
    <dgm:cxn modelId="{1F74414B-7255-42A9-90F6-8FC001BD2B3E}" srcId="{54258742-B5F1-4087-AA81-010876B9D596}" destId="{4DE5A209-E260-402E-9509-F82C38862B06}" srcOrd="3" destOrd="0" parTransId="{50D5A51E-3A6B-4482-8F01-1908165769AD}" sibTransId="{52413F42-A72F-4CDC-A3AD-666DA0AD91CD}"/>
    <dgm:cxn modelId="{16CD82A6-B76F-4EA6-A84A-7C93C33DA5C9}" type="presOf" srcId="{3DEF2F08-0C6B-4744-8D90-91DB8825BFB6}" destId="{9B9E86BA-25E8-409B-A99B-22353C67ACD1}" srcOrd="0" destOrd="0" presId="urn:microsoft.com/office/officeart/2005/8/layout/vList4"/>
    <dgm:cxn modelId="{C0169FD2-99E1-4E7D-90C8-F7F796ADBDCC}" srcId="{54258742-B5F1-4087-AA81-010876B9D596}" destId="{3DEF2F08-0C6B-4744-8D90-91DB8825BFB6}" srcOrd="1" destOrd="0" parTransId="{6A263002-1801-4EB2-93C5-FC131F25F3CE}" sibTransId="{F399FD5B-10F2-477E-98D6-D6FD641E92E5}"/>
    <dgm:cxn modelId="{84A46755-7155-41B2-83EB-E976F4439891}" srcId="{54258742-B5F1-4087-AA81-010876B9D596}" destId="{AE90D993-64B4-4833-A2B3-21FB17A349CD}" srcOrd="5" destOrd="0" parTransId="{DE9AE113-3DB0-4B92-9B28-14E596A422A4}" sibTransId="{11F71B27-BE1B-4465-AE26-431E6E5B0CF5}"/>
    <dgm:cxn modelId="{4295D5E4-D3E5-416B-A6BC-B45B248E9ED4}" srcId="{54258742-B5F1-4087-AA81-010876B9D596}" destId="{EF341A1A-253B-4C26-A89C-FDCFC8E18B53}" srcOrd="2" destOrd="0" parTransId="{940E0CE3-B7B4-4802-A525-AB451595EEC0}" sibTransId="{158F89BA-B38E-4A5B-8295-DC2968F24592}"/>
    <dgm:cxn modelId="{36A34C61-6710-4F7A-A973-1C86D4A4B548}" type="presParOf" srcId="{46667E91-D5CD-498F-9FD2-F6334F55F865}" destId="{C9D9AC7F-DC92-4A62-9267-7DB5AAC1A70B}" srcOrd="0" destOrd="0" presId="urn:microsoft.com/office/officeart/2005/8/layout/vList4"/>
    <dgm:cxn modelId="{3095C838-5D8B-4237-A754-1DFBAC330AE6}" type="presParOf" srcId="{C9D9AC7F-DC92-4A62-9267-7DB5AAC1A70B}" destId="{8205D473-9684-4368-B870-3B7C62E2BE03}" srcOrd="0" destOrd="0" presId="urn:microsoft.com/office/officeart/2005/8/layout/vList4"/>
    <dgm:cxn modelId="{F5E4FE1E-2562-4DD4-8AF3-BCE8E54E326F}" type="presParOf" srcId="{C9D9AC7F-DC92-4A62-9267-7DB5AAC1A70B}" destId="{FF98CC78-73C0-4FE9-B454-728A6D728348}" srcOrd="1" destOrd="0" presId="urn:microsoft.com/office/officeart/2005/8/layout/vList4"/>
    <dgm:cxn modelId="{DBE18A38-CD85-49B5-A977-CBFBD6962776}" type="presParOf" srcId="{C9D9AC7F-DC92-4A62-9267-7DB5AAC1A70B}" destId="{B3B3FDB3-0554-4B4A-8675-06E96A55904F}" srcOrd="2" destOrd="0" presId="urn:microsoft.com/office/officeart/2005/8/layout/vList4"/>
    <dgm:cxn modelId="{E1514483-1403-4D12-9301-8ED46CBAF34A}" type="presParOf" srcId="{46667E91-D5CD-498F-9FD2-F6334F55F865}" destId="{CDA133F9-5499-41F8-9F89-2CCE1948D6FD}" srcOrd="1" destOrd="0" presId="urn:microsoft.com/office/officeart/2005/8/layout/vList4"/>
    <dgm:cxn modelId="{958CD6B1-6AFE-4B31-9612-41171CEEAECF}" type="presParOf" srcId="{46667E91-D5CD-498F-9FD2-F6334F55F865}" destId="{5884BE64-8009-4EF5-8DA9-6163AB294244}" srcOrd="2" destOrd="0" presId="urn:microsoft.com/office/officeart/2005/8/layout/vList4"/>
    <dgm:cxn modelId="{0A7E8F6A-EEDD-4244-AD68-168CB87132AE}" type="presParOf" srcId="{5884BE64-8009-4EF5-8DA9-6163AB294244}" destId="{9B9E86BA-25E8-409B-A99B-22353C67ACD1}" srcOrd="0" destOrd="0" presId="urn:microsoft.com/office/officeart/2005/8/layout/vList4"/>
    <dgm:cxn modelId="{0B18E3A6-F05A-4E85-B33C-0C90C8D8CA5D}" type="presParOf" srcId="{5884BE64-8009-4EF5-8DA9-6163AB294244}" destId="{754635BD-7872-480D-969F-5508DB0C7D5A}" srcOrd="1" destOrd="0" presId="urn:microsoft.com/office/officeart/2005/8/layout/vList4"/>
    <dgm:cxn modelId="{280D82B8-58E4-4A2F-A56F-01ADBB4EFC21}" type="presParOf" srcId="{5884BE64-8009-4EF5-8DA9-6163AB294244}" destId="{571B5C30-C9DF-44CE-8455-3E7DF422E4C9}" srcOrd="2" destOrd="0" presId="urn:microsoft.com/office/officeart/2005/8/layout/vList4"/>
    <dgm:cxn modelId="{E9EB93C9-6534-4331-8C72-504835D6BBFA}" type="presParOf" srcId="{46667E91-D5CD-498F-9FD2-F6334F55F865}" destId="{7DD0A57B-B66D-49F4-8EFD-C5ECC91C97E8}" srcOrd="3" destOrd="0" presId="urn:microsoft.com/office/officeart/2005/8/layout/vList4"/>
    <dgm:cxn modelId="{6E47777B-7ED4-4B58-BB26-58BBC6743929}" type="presParOf" srcId="{46667E91-D5CD-498F-9FD2-F6334F55F865}" destId="{435139AD-05FB-45F7-BAA4-F6C5AAEEC757}" srcOrd="4" destOrd="0" presId="urn:microsoft.com/office/officeart/2005/8/layout/vList4"/>
    <dgm:cxn modelId="{743EF75D-3EFD-461E-9236-4AE1932DD84D}" type="presParOf" srcId="{435139AD-05FB-45F7-BAA4-F6C5AAEEC757}" destId="{BE14F784-F311-46DD-ACD6-315755121AF5}" srcOrd="0" destOrd="0" presId="urn:microsoft.com/office/officeart/2005/8/layout/vList4"/>
    <dgm:cxn modelId="{530D4BBE-FF33-4F67-A9A9-32A34347C95D}" type="presParOf" srcId="{435139AD-05FB-45F7-BAA4-F6C5AAEEC757}" destId="{98682DB9-FA81-4780-9369-72784A32861F}" srcOrd="1" destOrd="0" presId="urn:microsoft.com/office/officeart/2005/8/layout/vList4"/>
    <dgm:cxn modelId="{72D45532-CBE7-4A59-866D-F77B5336034C}" type="presParOf" srcId="{435139AD-05FB-45F7-BAA4-F6C5AAEEC757}" destId="{FB3B32D2-A7FD-4DFD-BFA7-1507EEE43B72}" srcOrd="2" destOrd="0" presId="urn:microsoft.com/office/officeart/2005/8/layout/vList4"/>
    <dgm:cxn modelId="{47B504FE-B4D2-4EF4-903D-631216675BA0}" type="presParOf" srcId="{46667E91-D5CD-498F-9FD2-F6334F55F865}" destId="{226138B8-D638-4E9A-BEC5-E95AA70E7B9C}" srcOrd="5" destOrd="0" presId="urn:microsoft.com/office/officeart/2005/8/layout/vList4"/>
    <dgm:cxn modelId="{DD07B751-E7C2-4599-95AC-2FC7E4F51377}" type="presParOf" srcId="{46667E91-D5CD-498F-9FD2-F6334F55F865}" destId="{B96E9D0B-28DB-4593-A9E7-1BFFB86CFDEF}" srcOrd="6" destOrd="0" presId="urn:microsoft.com/office/officeart/2005/8/layout/vList4"/>
    <dgm:cxn modelId="{FC13770D-5E4A-47E0-93CD-0270DB896C2A}" type="presParOf" srcId="{B96E9D0B-28DB-4593-A9E7-1BFFB86CFDEF}" destId="{07B6653B-C848-4A3D-A532-29328B4C47F9}" srcOrd="0" destOrd="0" presId="urn:microsoft.com/office/officeart/2005/8/layout/vList4"/>
    <dgm:cxn modelId="{74DE5C4E-38AE-46D6-A841-2C224A5AF911}" type="presParOf" srcId="{B96E9D0B-28DB-4593-A9E7-1BFFB86CFDEF}" destId="{69676623-3F4A-4228-A1FE-D57E717713ED}" srcOrd="1" destOrd="0" presId="urn:microsoft.com/office/officeart/2005/8/layout/vList4"/>
    <dgm:cxn modelId="{AA1970D5-6CC4-4E19-B260-E6E9607A7FA1}" type="presParOf" srcId="{B96E9D0B-28DB-4593-A9E7-1BFFB86CFDEF}" destId="{A2BBB1E0-D6F0-4C4F-B55F-1BF5510DE22A}" srcOrd="2" destOrd="0" presId="urn:microsoft.com/office/officeart/2005/8/layout/vList4"/>
    <dgm:cxn modelId="{04A74B41-0ED5-4DC5-B087-790823D0E3ED}" type="presParOf" srcId="{46667E91-D5CD-498F-9FD2-F6334F55F865}" destId="{BF4E78BB-B204-4C65-902A-1CC55140D438}" srcOrd="7" destOrd="0" presId="urn:microsoft.com/office/officeart/2005/8/layout/vList4"/>
    <dgm:cxn modelId="{2F9F3793-3474-45DB-9B2A-136F2F4FE614}" type="presParOf" srcId="{46667E91-D5CD-498F-9FD2-F6334F55F865}" destId="{C42ECF41-F087-4013-9B3B-D8571067D866}" srcOrd="8" destOrd="0" presId="urn:microsoft.com/office/officeart/2005/8/layout/vList4"/>
    <dgm:cxn modelId="{0C37B1AE-0F80-4378-89A5-9A5B190E5040}" type="presParOf" srcId="{C42ECF41-F087-4013-9B3B-D8571067D866}" destId="{E0C27922-6C3F-46EE-AEC1-4C564E472B32}" srcOrd="0" destOrd="0" presId="urn:microsoft.com/office/officeart/2005/8/layout/vList4"/>
    <dgm:cxn modelId="{9FC4FAE7-D9FB-4341-A399-46EE48954AFF}" type="presParOf" srcId="{C42ECF41-F087-4013-9B3B-D8571067D866}" destId="{16D6D563-00C6-40FD-8762-01107E08D2E2}" srcOrd="1" destOrd="0" presId="urn:microsoft.com/office/officeart/2005/8/layout/vList4"/>
    <dgm:cxn modelId="{5DCF9B49-BD45-47E0-A079-1DF963297855}" type="presParOf" srcId="{C42ECF41-F087-4013-9B3B-D8571067D866}" destId="{06FF1215-1802-44EC-80AF-AEB706497395}" srcOrd="2" destOrd="0" presId="urn:microsoft.com/office/officeart/2005/8/layout/vList4"/>
    <dgm:cxn modelId="{4F58B99F-577E-4192-8853-7F0742DBB056}" type="presParOf" srcId="{46667E91-D5CD-498F-9FD2-F6334F55F865}" destId="{450E1BA3-87B1-4C60-A674-251ECCD94017}" srcOrd="9" destOrd="0" presId="urn:microsoft.com/office/officeart/2005/8/layout/vList4"/>
    <dgm:cxn modelId="{08B2009D-2445-49F9-A0CA-16250E1EE8F8}" type="presParOf" srcId="{46667E91-D5CD-498F-9FD2-F6334F55F865}" destId="{FB5107F0-0111-45F1-9445-CEE8E7D31BEA}" srcOrd="10" destOrd="0" presId="urn:microsoft.com/office/officeart/2005/8/layout/vList4"/>
    <dgm:cxn modelId="{4BB4E33A-C7D2-4642-944A-3471095861C4}" type="presParOf" srcId="{FB5107F0-0111-45F1-9445-CEE8E7D31BEA}" destId="{6D364843-2E35-49D7-81CA-DCA4994616C9}" srcOrd="0" destOrd="0" presId="urn:microsoft.com/office/officeart/2005/8/layout/vList4"/>
    <dgm:cxn modelId="{4D17E2A2-55F9-493A-81D0-B638D7DDB22E}" type="presParOf" srcId="{FB5107F0-0111-45F1-9445-CEE8E7D31BEA}" destId="{5D61B76F-B496-4071-BAAC-83422E6AE37B}" srcOrd="1" destOrd="0" presId="urn:microsoft.com/office/officeart/2005/8/layout/vList4"/>
    <dgm:cxn modelId="{57A4ECD8-60F7-4D52-998A-C63F5BAE4B95}" type="presParOf" srcId="{FB5107F0-0111-45F1-9445-CEE8E7D31BEA}" destId="{B0DC6476-D9B1-4A57-89CF-596925FBB01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5D473-9684-4368-B870-3B7C62E2BE03}">
      <dsp:nvSpPr>
        <dsp:cNvPr id="0" name=""/>
        <dsp:cNvSpPr/>
      </dsp:nvSpPr>
      <dsp:spPr>
        <a:xfrm>
          <a:off x="0" y="0"/>
          <a:ext cx="7848872" cy="985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ALTO DESEMPEÑO</a:t>
          </a:r>
          <a:endParaRPr lang="es-CO" sz="24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668345" y="0"/>
        <a:ext cx="6180526" cy="985714"/>
      </dsp:txXfrm>
    </dsp:sp>
    <dsp:sp modelId="{FF98CC78-73C0-4FE9-B454-728A6D728348}">
      <dsp:nvSpPr>
        <dsp:cNvPr id="0" name=""/>
        <dsp:cNvSpPr/>
      </dsp:nvSpPr>
      <dsp:spPr>
        <a:xfrm>
          <a:off x="203597" y="73664"/>
          <a:ext cx="1359722" cy="8383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9E86BA-25E8-409B-A99B-22353C67ACD1}">
      <dsp:nvSpPr>
        <dsp:cNvPr id="0" name=""/>
        <dsp:cNvSpPr/>
      </dsp:nvSpPr>
      <dsp:spPr>
        <a:xfrm>
          <a:off x="0" y="1084286"/>
          <a:ext cx="7848872" cy="985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HONESTIDAD</a:t>
          </a:r>
          <a:endParaRPr lang="es-CO" sz="24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668345" y="1084286"/>
        <a:ext cx="6180526" cy="985714"/>
      </dsp:txXfrm>
    </dsp:sp>
    <dsp:sp modelId="{754635BD-7872-480D-969F-5508DB0C7D5A}">
      <dsp:nvSpPr>
        <dsp:cNvPr id="0" name=""/>
        <dsp:cNvSpPr/>
      </dsp:nvSpPr>
      <dsp:spPr>
        <a:xfrm>
          <a:off x="203597" y="1252275"/>
          <a:ext cx="1359722" cy="7970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14F784-F311-46DD-ACD6-315755121AF5}">
      <dsp:nvSpPr>
        <dsp:cNvPr id="0" name=""/>
        <dsp:cNvSpPr/>
      </dsp:nvSpPr>
      <dsp:spPr>
        <a:xfrm>
          <a:off x="0" y="2168572"/>
          <a:ext cx="7848872" cy="985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RESPETO</a:t>
          </a:r>
          <a:endParaRPr lang="es-CO" sz="24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668345" y="2168572"/>
        <a:ext cx="6180526" cy="985714"/>
      </dsp:txXfrm>
    </dsp:sp>
    <dsp:sp modelId="{98682DB9-FA81-4780-9369-72784A32861F}">
      <dsp:nvSpPr>
        <dsp:cNvPr id="0" name=""/>
        <dsp:cNvSpPr/>
      </dsp:nvSpPr>
      <dsp:spPr>
        <a:xfrm>
          <a:off x="203597" y="2283566"/>
          <a:ext cx="1359722" cy="75572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B6653B-C848-4A3D-A532-29328B4C47F9}">
      <dsp:nvSpPr>
        <dsp:cNvPr id="0" name=""/>
        <dsp:cNvSpPr/>
      </dsp:nvSpPr>
      <dsp:spPr>
        <a:xfrm>
          <a:off x="0" y="3252859"/>
          <a:ext cx="7848872" cy="985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ACTITUD DE SERVICIO</a:t>
          </a:r>
          <a:endParaRPr lang="es-CO" sz="24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668345" y="3252859"/>
        <a:ext cx="6180526" cy="985714"/>
      </dsp:txXfrm>
    </dsp:sp>
    <dsp:sp modelId="{69676623-3F4A-4228-A1FE-D57E717713ED}">
      <dsp:nvSpPr>
        <dsp:cNvPr id="0" name=""/>
        <dsp:cNvSpPr/>
      </dsp:nvSpPr>
      <dsp:spPr>
        <a:xfrm>
          <a:off x="229011" y="3388517"/>
          <a:ext cx="1359722" cy="7143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3000" b="-4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C27922-6C3F-46EE-AEC1-4C564E472B32}">
      <dsp:nvSpPr>
        <dsp:cNvPr id="0" name=""/>
        <dsp:cNvSpPr/>
      </dsp:nvSpPr>
      <dsp:spPr>
        <a:xfrm>
          <a:off x="0" y="4337145"/>
          <a:ext cx="7848872" cy="985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AUTOCRITICA</a:t>
          </a:r>
          <a:endParaRPr lang="es-CO" sz="24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668345" y="4337145"/>
        <a:ext cx="6180526" cy="985714"/>
      </dsp:txXfrm>
    </dsp:sp>
    <dsp:sp modelId="{16D6D563-00C6-40FD-8762-01107E08D2E2}">
      <dsp:nvSpPr>
        <dsp:cNvPr id="0" name=""/>
        <dsp:cNvSpPr/>
      </dsp:nvSpPr>
      <dsp:spPr>
        <a:xfrm>
          <a:off x="98571" y="4435717"/>
          <a:ext cx="1569774" cy="788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64843-2E35-49D7-81CA-DCA4994616C9}">
      <dsp:nvSpPr>
        <dsp:cNvPr id="0" name=""/>
        <dsp:cNvSpPr/>
      </dsp:nvSpPr>
      <dsp:spPr>
        <a:xfrm>
          <a:off x="0" y="5421432"/>
          <a:ext cx="7848872" cy="985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TRABAJO EN EQUIPO</a:t>
          </a:r>
          <a:endParaRPr lang="es-CO" sz="24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668345" y="5421432"/>
        <a:ext cx="6180526" cy="985714"/>
      </dsp:txXfrm>
    </dsp:sp>
    <dsp:sp modelId="{5D61B76F-B496-4071-BAAC-83422E6AE37B}">
      <dsp:nvSpPr>
        <dsp:cNvPr id="0" name=""/>
        <dsp:cNvSpPr/>
      </dsp:nvSpPr>
      <dsp:spPr>
        <a:xfrm>
          <a:off x="98571" y="5520003"/>
          <a:ext cx="1569774" cy="788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E58A4-3BE1-4668-A428-CF9175C67F15}" type="datetimeFigureOut">
              <a:rPr lang="es-CO" smtClean="0"/>
              <a:t>03/06/2013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08050-EE95-42DD-9CEF-BB6B70C644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932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EA5D-2930-482D-8E5F-39DAD731A19B}" type="datetime1">
              <a:rPr lang="es-CO" smtClean="0"/>
              <a:t>03/06/2013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0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B8C6-E4BD-44C0-8293-E0A2DAD73E2B}" type="datetime1">
              <a:rPr lang="es-CO" smtClean="0"/>
              <a:t>03/06/2013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791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A02E-B1CE-470B-B3D4-794101B77E9F}" type="datetime1">
              <a:rPr lang="es-CO" smtClean="0"/>
              <a:t>03/06/2013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2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C2C-A622-4149-9749-081C7F74FD59}" type="datetime1">
              <a:rPr lang="es-CO" smtClean="0"/>
              <a:t>03/06/2013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8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CC3-FD08-4B25-9331-15C967EF82EB}" type="datetime1">
              <a:rPr lang="es-CO" smtClean="0"/>
              <a:t>03/06/2013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7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9A66-9FAD-439A-90A3-D808C6FDB680}" type="datetime1">
              <a:rPr lang="es-CO" smtClean="0"/>
              <a:t>03/06/2013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68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857-0ABB-4A8C-830D-B151BC13B49E}" type="datetime1">
              <a:rPr lang="es-CO" smtClean="0"/>
              <a:t>03/06/2013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4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E0B0-12EE-4BBB-8414-B149B7BE0D15}" type="datetime1">
              <a:rPr lang="es-CO" smtClean="0"/>
              <a:t>03/06/2013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18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8B42-1544-4109-AF3D-58B283D28766}" type="datetime1">
              <a:rPr lang="es-CO" smtClean="0"/>
              <a:t>03/06/2013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50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F10-D493-4BA2-9371-3A5084ABE025}" type="datetime1">
              <a:rPr lang="es-CO" smtClean="0"/>
              <a:t>03/06/2013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74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2C45-13F6-464E-BDA9-805337354426}" type="datetime1">
              <a:rPr lang="es-CO" smtClean="0"/>
              <a:t>03/06/2013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68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FD9F-608D-48AC-9364-29D432B884E3}" type="datetime1">
              <a:rPr lang="es-CO" smtClean="0"/>
              <a:t>03/06/2013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Transportes Camiones y Camiones Ltda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D34A-B999-4ADD-828C-ACA5045D3E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680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/>
              <a:t>        </a:t>
            </a:r>
          </a:p>
          <a:p>
            <a:r>
              <a:rPr lang="es-C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CO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PRINCIPIOS CORPORATIVOS</a:t>
            </a:r>
            <a:endParaRPr lang="es-CO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510287" y="0"/>
            <a:ext cx="504056" cy="12687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6835532" y="0"/>
            <a:ext cx="290435" cy="1268760"/>
          </a:xfrm>
          <a:prstGeom prst="rect">
            <a:avLst/>
          </a:prstGeom>
          <a:solidFill>
            <a:srgbClr val="6792C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7125968" y="0"/>
            <a:ext cx="162018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Subtítulo"/>
          <p:cNvSpPr>
            <a:spLocks noGrp="1"/>
          </p:cNvSpPr>
          <p:nvPr>
            <p:ph type="subTitle" idx="1"/>
          </p:nvPr>
        </p:nvSpPr>
        <p:spPr>
          <a:xfrm>
            <a:off x="1115616" y="1844824"/>
            <a:ext cx="7128792" cy="3888432"/>
          </a:xfrm>
        </p:spPr>
        <p:txBody>
          <a:bodyPr anchor="ctr">
            <a:noAutofit/>
          </a:bodyPr>
          <a:lstStyle/>
          <a:p>
            <a:pPr algn="just"/>
            <a:r>
              <a:rPr lang="es-CO" sz="2800" spc="-3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son elementos de la cultura empresarial, propios de cada compañía, dadas sus características competitivas, las condiciones de su entorno, su competencia y la expectativa de los clientes</a:t>
            </a:r>
            <a:r>
              <a:rPr lang="es-CO" sz="2800" spc="-3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es-CO" sz="2800" spc="-3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s-CO" sz="2800" spc="-3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s-CO" sz="2800" spc="-3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2800" spc="-3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P01DOC016 Principios Corporativos cyc </a:t>
            </a:r>
            <a:endParaRPr lang="es-CO" sz="2800" spc="-3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43" y="381918"/>
            <a:ext cx="1151517" cy="504924"/>
          </a:xfrm>
          <a:prstGeom prst="rect">
            <a:avLst/>
          </a:prstGeom>
        </p:spPr>
      </p:pic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15652" y="6309320"/>
            <a:ext cx="2895600" cy="365125"/>
          </a:xfrm>
        </p:spPr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21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endParaRPr lang="es-CO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510287" y="0"/>
            <a:ext cx="504056" cy="12687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6835532" y="0"/>
            <a:ext cx="290435" cy="1268760"/>
          </a:xfrm>
          <a:prstGeom prst="rect">
            <a:avLst/>
          </a:prstGeom>
          <a:solidFill>
            <a:srgbClr val="6792C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7125968" y="0"/>
            <a:ext cx="162018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43" y="381918"/>
            <a:ext cx="1151517" cy="504924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672790" y="2278368"/>
            <a:ext cx="61395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</a:rPr>
              <a:t>NUESTROS PRINCIPIOS </a:t>
            </a:r>
          </a:p>
          <a:p>
            <a:pPr algn="ctr"/>
            <a:endParaRPr lang="en-US" sz="6000" b="1" dirty="0">
              <a:solidFill>
                <a:srgbClr val="00206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8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406110184"/>
              </p:ext>
            </p:extLst>
          </p:nvPr>
        </p:nvGraphicFramePr>
        <p:xfrm>
          <a:off x="827584" y="188640"/>
          <a:ext cx="7848872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2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</a:p>
          <a:p>
            <a:r>
              <a:rPr lang="es-CO" sz="1400" b="1" spc="-15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CO" sz="1400" b="1" spc="-1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s-CO" sz="2400" b="1" spc="-1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ALTO DESEMPEÑO</a:t>
            </a:r>
            <a:endParaRPr lang="es-CO" sz="4000" b="1" spc="-1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510287" y="0"/>
            <a:ext cx="504056" cy="12687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6835532" y="0"/>
            <a:ext cx="290435" cy="1268760"/>
          </a:xfrm>
          <a:prstGeom prst="rect">
            <a:avLst/>
          </a:prstGeom>
          <a:solidFill>
            <a:srgbClr val="6792C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7125968" y="0"/>
            <a:ext cx="162018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115616" y="1700808"/>
            <a:ext cx="7128792" cy="3721968"/>
          </a:xfrm>
        </p:spPr>
        <p:txBody>
          <a:bodyPr>
            <a:noAutofit/>
          </a:bodyPr>
          <a:lstStyle/>
          <a:p>
            <a:r>
              <a:rPr lang="es-CO" sz="2800" spc="-3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Somos personas que estamos aprendiendo continuamente, nos anticipamos a las necesidades de nuestros transportadores, clientes y compañeros, utilizamos la tecnología y optimizamos los recursos para</a:t>
            </a:r>
          </a:p>
          <a:p>
            <a:r>
              <a:rPr lang="es-CO" sz="2800" spc="-15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“</a:t>
            </a:r>
            <a:r>
              <a:rPr lang="es-CO" sz="2800" b="1" spc="-15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CREAR VALOR” </a:t>
            </a:r>
            <a:endParaRPr lang="es-CO" sz="2800" b="1" spc="-15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43" y="381918"/>
            <a:ext cx="1151517" cy="504924"/>
          </a:xfrm>
          <a:prstGeom prst="rect">
            <a:avLst/>
          </a:prstGeom>
        </p:spPr>
      </p:pic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15652" y="6309320"/>
            <a:ext cx="2895600" cy="365125"/>
          </a:xfrm>
        </p:spPr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1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</a:p>
          <a:p>
            <a:r>
              <a:rPr lang="es-CO" sz="1400" b="1" spc="-15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CO" sz="1400" b="1" spc="-1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</a:t>
            </a:r>
            <a:r>
              <a:rPr lang="es-CO" sz="2400" b="1" spc="-1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HONESTIDAD</a:t>
            </a:r>
            <a:endParaRPr lang="es-CO" sz="4000" b="1" spc="-1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510287" y="0"/>
            <a:ext cx="504056" cy="12687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6835532" y="0"/>
            <a:ext cx="290435" cy="1268760"/>
          </a:xfrm>
          <a:prstGeom prst="rect">
            <a:avLst/>
          </a:prstGeom>
          <a:solidFill>
            <a:srgbClr val="6792C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7125968" y="0"/>
            <a:ext cx="162018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115616" y="1700808"/>
            <a:ext cx="7128792" cy="4104456"/>
          </a:xfrm>
        </p:spPr>
        <p:txBody>
          <a:bodyPr>
            <a:noAutofit/>
          </a:bodyPr>
          <a:lstStyle/>
          <a:p>
            <a:pPr algn="just"/>
            <a:r>
              <a:rPr lang="es-CO" sz="2800" spc="-3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Somos personas en las que se puede confiar, rechazamos toda forma de corrupción, respetamos las leyes, actuamos éticamente y sabemos diferenciar entre lo que tenemos derecho a hacer y lo que es correcto hacer</a:t>
            </a:r>
            <a:endParaRPr lang="es-CO" sz="2800" spc="-3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43" y="381918"/>
            <a:ext cx="1151517" cy="504924"/>
          </a:xfrm>
          <a:prstGeom prst="rect">
            <a:avLst/>
          </a:prstGeom>
        </p:spPr>
      </p:pic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15652" y="6237312"/>
            <a:ext cx="2895600" cy="365125"/>
          </a:xfrm>
        </p:spPr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81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</a:p>
          <a:p>
            <a:r>
              <a:rPr lang="es-CO" sz="1400" b="1" spc="-15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CO" sz="1400" b="1" spc="-1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</a:t>
            </a:r>
            <a:r>
              <a:rPr lang="es-CO" sz="2800" b="1" spc="-1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RESPETO</a:t>
            </a:r>
            <a:endParaRPr lang="es-CO" sz="2800" b="1" spc="-1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510287" y="0"/>
            <a:ext cx="504056" cy="12687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6835532" y="0"/>
            <a:ext cx="290435" cy="1268760"/>
          </a:xfrm>
          <a:prstGeom prst="rect">
            <a:avLst/>
          </a:prstGeom>
          <a:solidFill>
            <a:srgbClr val="6792C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7125968" y="0"/>
            <a:ext cx="162018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115616" y="1916832"/>
            <a:ext cx="7128792" cy="3721968"/>
          </a:xfrm>
        </p:spPr>
        <p:txBody>
          <a:bodyPr>
            <a:noAutofit/>
          </a:bodyPr>
          <a:lstStyle/>
          <a:p>
            <a:pPr algn="just"/>
            <a:r>
              <a:rPr lang="es-CO" sz="2800" spc="-3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Damos un trato digno a todas las personas, no las juzgamos, valoramos sus diferencias y damos respuesta oportuna a todas las inquietudes</a:t>
            </a:r>
            <a:endParaRPr lang="es-CO" sz="2800" spc="-3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43" y="381918"/>
            <a:ext cx="1151517" cy="5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s-CO" sz="2400" b="1" spc="-1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ACTITUD DE SERVICIO</a:t>
            </a:r>
            <a:endParaRPr lang="es-CO" sz="6000" b="1" spc="-1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510287" y="0"/>
            <a:ext cx="504056" cy="12687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6835532" y="0"/>
            <a:ext cx="290435" cy="1268760"/>
          </a:xfrm>
          <a:prstGeom prst="rect">
            <a:avLst/>
          </a:prstGeom>
          <a:solidFill>
            <a:srgbClr val="6792C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7125968" y="0"/>
            <a:ext cx="162018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115616" y="1988840"/>
            <a:ext cx="6624736" cy="3433936"/>
          </a:xfrm>
        </p:spPr>
        <p:txBody>
          <a:bodyPr>
            <a:noAutofit/>
          </a:bodyPr>
          <a:lstStyle/>
          <a:p>
            <a:r>
              <a:rPr lang="es-CO" sz="2800" spc="-15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Somos amables, oportunos y eficaces en el servicio que prestamos a transportadores, clientes, y compañeros de trabajo</a:t>
            </a:r>
            <a:endParaRPr lang="es-CO" sz="2800" spc="-15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43" y="381918"/>
            <a:ext cx="1151517" cy="5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</a:p>
          <a:p>
            <a:r>
              <a:rPr lang="es-CO" sz="1400" b="1" spc="-15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CO" sz="1400" b="1" spc="-1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</a:t>
            </a:r>
            <a:r>
              <a:rPr lang="es-CO" sz="2400" b="1" spc="-1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AUTOCRITICA</a:t>
            </a:r>
            <a:endParaRPr lang="es-CO" sz="4000" b="1" spc="-1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510287" y="0"/>
            <a:ext cx="504056" cy="12687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6835532" y="0"/>
            <a:ext cx="290435" cy="1268760"/>
          </a:xfrm>
          <a:prstGeom prst="rect">
            <a:avLst/>
          </a:prstGeom>
          <a:solidFill>
            <a:srgbClr val="6792C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7125968" y="0"/>
            <a:ext cx="162018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115616" y="1628800"/>
            <a:ext cx="6984776" cy="4176464"/>
          </a:xfrm>
        </p:spPr>
        <p:txBody>
          <a:bodyPr>
            <a:noAutofit/>
          </a:bodyPr>
          <a:lstStyle/>
          <a:p>
            <a:r>
              <a:rPr lang="es-CO" sz="2800" spc="-3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Aceptamos que como seres humanos cometemos errores, pero  entendemos que dichos errores representan adquisición de experiencias y conocimientos los cuales aprovechamos para evolucionar como profesionales y personas</a:t>
            </a:r>
            <a:endParaRPr lang="es-CO" sz="2800" spc="-3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43" y="381918"/>
            <a:ext cx="1151517" cy="504924"/>
          </a:xfrm>
          <a:prstGeom prst="rect">
            <a:avLst/>
          </a:prstGeom>
        </p:spPr>
      </p:pic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28694" y="6309320"/>
            <a:ext cx="2895600" cy="365125"/>
          </a:xfrm>
        </p:spPr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81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</a:p>
          <a:p>
            <a:r>
              <a:rPr lang="es-CO" sz="1400" b="1" spc="-15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CO" sz="1400" b="1" spc="-1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s-CO" sz="2400" b="1" spc="-1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TRABAJO EN EQUIPO</a:t>
            </a:r>
            <a:endParaRPr lang="es-CO" sz="4000" b="1" spc="-1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510287" y="0"/>
            <a:ext cx="504056" cy="12687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6835532" y="0"/>
            <a:ext cx="290435" cy="1268760"/>
          </a:xfrm>
          <a:prstGeom prst="rect">
            <a:avLst/>
          </a:prstGeom>
          <a:solidFill>
            <a:srgbClr val="6792C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7125968" y="0"/>
            <a:ext cx="162018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115616" y="1772816"/>
            <a:ext cx="7128792" cy="3721968"/>
          </a:xfrm>
        </p:spPr>
        <p:txBody>
          <a:bodyPr>
            <a:noAutofit/>
          </a:bodyPr>
          <a:lstStyle/>
          <a:p>
            <a:r>
              <a:rPr lang="es-CO" sz="2800" spc="-3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Somos personas que participamos con gusto en el equipo de trabajo, apoyando las decisiones y responsabilizándonos por la parte de trabajo que nos corresponde para el logro de los resultados de el área.</a:t>
            </a:r>
            <a:endParaRPr lang="es-CO" sz="2800" b="1" spc="-3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43" y="381918"/>
            <a:ext cx="1151517" cy="504924"/>
          </a:xfrm>
          <a:prstGeom prst="rect">
            <a:avLst/>
          </a:prstGeom>
        </p:spPr>
      </p:pic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15652" y="6309320"/>
            <a:ext cx="2895600" cy="365125"/>
          </a:xfrm>
        </p:spPr>
        <p:txBody>
          <a:bodyPr/>
          <a:lstStyle/>
          <a:p>
            <a:r>
              <a:rPr lang="es-CO" smtClean="0"/>
              <a:t>Transportes Camiones y Camiones Ltda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81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278</Words>
  <Application>Microsoft Office PowerPoint</Application>
  <PresentationFormat>Presentación en pantalla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Moreno</dc:creator>
  <cp:lastModifiedBy>JUAN JOSE</cp:lastModifiedBy>
  <cp:revision>21</cp:revision>
  <dcterms:created xsi:type="dcterms:W3CDTF">2012-06-06T13:36:34Z</dcterms:created>
  <dcterms:modified xsi:type="dcterms:W3CDTF">2013-06-04T01:58:49Z</dcterms:modified>
</cp:coreProperties>
</file>