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4"/>
  </p:sldMasterIdLst>
  <p:notesMasterIdLst>
    <p:notesMasterId r:id="rId6"/>
  </p:notesMasterIdLst>
  <p:handoutMasterIdLst>
    <p:handoutMasterId r:id="rId7"/>
  </p:handoutMasterIdLst>
  <p:sldIdLst>
    <p:sldId id="275" r:id="rId5"/>
  </p:sldIdLst>
  <p:sldSz cx="21602700" cy="12601575"/>
  <p:notesSz cx="9236075" cy="7010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15950" indent="-1587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33488" indent="-3190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51025" indent="-4794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68563" indent="-6397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154" d="100"/>
          <a:sy n="154" d="100"/>
        </p:scale>
        <p:origin x="7314" y="8166"/>
      </p:cViewPr>
      <p:guideLst>
        <p:guide orient="horz" pos="3969"/>
        <p:guide pos="6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2598" y="-108"/>
      </p:cViewPr>
      <p:guideLst>
        <p:guide orient="horz" pos="2209"/>
        <p:guide pos="29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002299" cy="35052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41" y="2"/>
            <a:ext cx="4002299" cy="35052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200" smtClean="0">
                <a:latin typeface="+mn-lt"/>
              </a:defRPr>
            </a:lvl1pPr>
          </a:lstStyle>
          <a:p>
            <a:pPr>
              <a:defRPr/>
            </a:pPr>
            <a:fld id="{007A44CC-71ED-4FDD-80CF-ADFB7D9403D8}" type="datetimeFigureOut">
              <a:rPr/>
              <a:pPr>
                <a:defRPr/>
              </a:pPr>
              <a:t>21/06/2010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02299" cy="35052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41" y="6658664"/>
            <a:ext cx="4002299" cy="35052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200" smtClean="0">
                <a:latin typeface="+mn-lt"/>
              </a:defRPr>
            </a:lvl1pPr>
          </a:lstStyle>
          <a:p>
            <a:pPr>
              <a:defRPr/>
            </a:pPr>
            <a:fld id="{9AEB73D4-2B82-4D8B-9506-1DC29A6A92F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27008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002299" cy="35052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5231641" y="2"/>
            <a:ext cx="4002299" cy="35052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fld id="{3A0E2FCD-D623-436E-96C6-F6B13BB4C534}" type="datetimeFigureOut">
              <a:rPr/>
              <a:pPr>
                <a:defRPr/>
              </a:pPr>
              <a:t>21/06/2010</a:t>
            </a:fld>
            <a:endParaRPr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2363788" y="525463"/>
            <a:ext cx="4508500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s-ES" noProof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923612" y="3329940"/>
            <a:ext cx="7388859" cy="31546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02299" cy="35052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5231641" y="6658664"/>
            <a:ext cx="4002299" cy="35052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fld id="{5AA36A49-4941-4C24-822C-3A1528CA7C8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1118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lang="es-ES" sz="1600" kern="1200">
        <a:solidFill>
          <a:schemeClr val="tx1"/>
        </a:solidFill>
        <a:latin typeface="+mn-lt"/>
        <a:ea typeface="+mn-ea"/>
        <a:cs typeface="+mn-cs"/>
      </a:defRPr>
    </a:lvl1pPr>
    <a:lvl2pPr marL="615950" algn="l" rtl="0" eaLnBrk="0" fontAlgn="base" hangingPunct="0">
      <a:spcBef>
        <a:spcPct val="30000"/>
      </a:spcBef>
      <a:spcAft>
        <a:spcPct val="0"/>
      </a:spcAft>
      <a:defRPr lang="es-ES" sz="1600" kern="1200">
        <a:solidFill>
          <a:schemeClr val="tx1"/>
        </a:solidFill>
        <a:latin typeface="+mn-lt"/>
        <a:ea typeface="+mn-ea"/>
        <a:cs typeface="+mn-cs"/>
      </a:defRPr>
    </a:lvl2pPr>
    <a:lvl3pPr marL="1233488" algn="l" rtl="0" eaLnBrk="0" fontAlgn="base" hangingPunct="0">
      <a:spcBef>
        <a:spcPct val="30000"/>
      </a:spcBef>
      <a:spcAft>
        <a:spcPct val="0"/>
      </a:spcAft>
      <a:defRPr lang="es-ES" sz="1600" kern="1200">
        <a:solidFill>
          <a:schemeClr val="tx1"/>
        </a:solidFill>
        <a:latin typeface="+mn-lt"/>
        <a:ea typeface="+mn-ea"/>
        <a:cs typeface="+mn-cs"/>
      </a:defRPr>
    </a:lvl3pPr>
    <a:lvl4pPr marL="1851025" algn="l" rtl="0" eaLnBrk="0" fontAlgn="base" hangingPunct="0">
      <a:spcBef>
        <a:spcPct val="30000"/>
      </a:spcBef>
      <a:spcAft>
        <a:spcPct val="0"/>
      </a:spcAft>
      <a:defRPr lang="es-ES" sz="1600" kern="1200">
        <a:solidFill>
          <a:schemeClr val="tx1"/>
        </a:solidFill>
        <a:latin typeface="+mn-lt"/>
        <a:ea typeface="+mn-ea"/>
        <a:cs typeface="+mn-cs"/>
      </a:defRPr>
    </a:lvl4pPr>
    <a:lvl5pPr marL="2468563" algn="l" rtl="0" eaLnBrk="0" fontAlgn="base" hangingPunct="0">
      <a:spcBef>
        <a:spcPct val="30000"/>
      </a:spcBef>
      <a:spcAft>
        <a:spcPct val="0"/>
      </a:spcAft>
      <a:defRPr lang="es-ES" sz="1600" kern="1200">
        <a:solidFill>
          <a:schemeClr val="tx1"/>
        </a:solidFill>
        <a:latin typeface="+mn-lt"/>
        <a:ea typeface="+mn-ea"/>
        <a:cs typeface="+mn-cs"/>
      </a:defRPr>
    </a:lvl5pPr>
    <a:lvl6pPr marL="3086100" algn="l" rtl="0">
      <a:defRPr lang="es-ES" sz="1600" kern="1200">
        <a:solidFill>
          <a:schemeClr val="tx1"/>
        </a:solidFill>
        <a:latin typeface="+mn-lt"/>
        <a:ea typeface="+mn-ea"/>
        <a:cs typeface="+mn-cs"/>
      </a:defRPr>
    </a:lvl6pPr>
    <a:lvl7pPr marL="3703320" algn="l" rtl="0">
      <a:defRPr lang="es-ES" sz="1600" kern="1200">
        <a:solidFill>
          <a:schemeClr val="tx1"/>
        </a:solidFill>
        <a:latin typeface="+mn-lt"/>
        <a:ea typeface="+mn-ea"/>
        <a:cs typeface="+mn-cs"/>
      </a:defRPr>
    </a:lvl7pPr>
    <a:lvl8pPr marL="4320540" algn="l" rtl="0">
      <a:defRPr lang="es-ES" sz="1600" kern="1200">
        <a:solidFill>
          <a:schemeClr val="tx1"/>
        </a:solidFill>
        <a:latin typeface="+mn-lt"/>
        <a:ea typeface="+mn-ea"/>
        <a:cs typeface="+mn-cs"/>
      </a:defRPr>
    </a:lvl8pPr>
    <a:lvl9pPr marL="4937760" algn="l" rtl="0">
      <a:defRPr lang="es-ES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"/>
          <p:cNvSpPr>
            <a:spLocks noGrp="1"/>
          </p:cNvSpPr>
          <p:nvPr>
            <p:ph type="ctrTitle"/>
          </p:nvPr>
        </p:nvSpPr>
        <p:spPr>
          <a:xfrm>
            <a:off x="1260158" y="2520315"/>
            <a:ext cx="18549518" cy="3360420"/>
          </a:xfrm>
          <a:ln>
            <a:noFill/>
          </a:ln>
        </p:spPr>
        <p:txBody>
          <a:bodyPr t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latinLnBrk="0">
              <a:spcBef>
                <a:spcPct val="0"/>
              </a:spcBef>
              <a:buNone/>
              <a:defRPr lang="es-ES" sz="81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7" name="Shape 16"/>
          <p:cNvSpPr>
            <a:spLocks noGrp="1"/>
          </p:cNvSpPr>
          <p:nvPr>
            <p:ph type="subTitle" idx="1"/>
          </p:nvPr>
        </p:nvSpPr>
        <p:spPr>
          <a:xfrm>
            <a:off x="3600453" y="5880735"/>
            <a:ext cx="16202025" cy="3220403"/>
          </a:xfrm>
        </p:spPr>
        <p:txBody>
          <a:bodyPr/>
          <a:lstStyle>
            <a:lvl1pPr marL="0" marR="61722" indent="0" algn="r" latinLnBrk="0">
              <a:buNone/>
              <a:defRPr lang="es-ES">
                <a:solidFill>
                  <a:schemeClr val="tx1"/>
                </a:solidFill>
              </a:defRPr>
            </a:lvl1pPr>
            <a:lvl2pPr marL="617220" indent="0" algn="ctr">
              <a:buNone/>
            </a:lvl2pPr>
            <a:lvl3pPr marL="1234440" indent="0" algn="ctr">
              <a:buNone/>
            </a:lvl3pPr>
            <a:lvl4pPr marL="1851660" indent="0" algn="ctr">
              <a:buNone/>
            </a:lvl4pPr>
            <a:lvl5pPr marL="2468880" indent="0" algn="ctr">
              <a:buNone/>
            </a:lvl5pPr>
            <a:lvl6pPr marL="3086100" indent="0" algn="ctr">
              <a:buNone/>
            </a:lvl6pPr>
            <a:lvl7pPr marL="3703320" indent="0" algn="ctr">
              <a:buNone/>
            </a:lvl7pPr>
            <a:lvl8pPr marL="4320540" indent="0" algn="ctr">
              <a:buNone/>
            </a:lvl8pPr>
            <a:lvl9pPr marL="493776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smtClean="0"/>
              <a:t>21/06/2010</a:t>
            </a:r>
            <a:endParaRPr/>
          </a:p>
        </p:txBody>
      </p:sp>
      <p:sp>
        <p:nvSpPr>
          <p:cNvPr id="5" name="Rectangl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201DD-3D28-4940-B8B1-655AA9917CDA}" type="slidenum">
              <a:rPr/>
              <a:pPr>
                <a:defRPr/>
              </a:pPr>
              <a:t>‹Nº›</a:t>
            </a:fld>
            <a:endParaRPr sz="16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smtClean="0"/>
              <a:t>21/06/2010</a:t>
            </a:r>
            <a:endParaRPr/>
          </a:p>
        </p:txBody>
      </p:sp>
      <p:sp>
        <p:nvSpPr>
          <p:cNvPr id="5" name="Rectangl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CE85-B46C-4669-8501-95AD23BE68FA}" type="slidenum">
              <a:rPr/>
              <a:pPr>
                <a:defRPr/>
              </a:pPr>
              <a:t>‹Nº›</a:t>
            </a:fld>
            <a:endParaRPr sz="16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15661959" y="1680215"/>
            <a:ext cx="4860607" cy="957661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1080136" y="1680215"/>
            <a:ext cx="14221778" cy="957661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smtClean="0"/>
              <a:t>21/06/2010</a:t>
            </a:r>
            <a:endParaRPr/>
          </a:p>
        </p:txBody>
      </p:sp>
      <p:sp>
        <p:nvSpPr>
          <p:cNvPr id="5" name="Rectangl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DBC49-9D3E-40DF-A8EA-5C479DB6D830}" type="slidenum">
              <a:rPr/>
              <a:pPr>
                <a:defRPr/>
              </a:pPr>
              <a:t>‹Nº›</a:t>
            </a:fld>
            <a:endParaRPr sz="16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smtClean="0"/>
              <a:t>21/06/2010</a:t>
            </a:r>
            <a:endParaRPr/>
          </a:p>
        </p:txBody>
      </p:sp>
      <p:sp>
        <p:nvSpPr>
          <p:cNvPr id="5" name="Rectangl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F3039-7A2A-4D09-871F-098B999D6047}" type="slidenum">
              <a:rPr/>
              <a:pPr>
                <a:defRPr/>
              </a:pPr>
              <a:t>‹Nº›</a:t>
            </a:fld>
            <a:endParaRPr sz="16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252958" y="2419502"/>
            <a:ext cx="18362295" cy="2503514"/>
          </a:xfrm>
          <a:ln>
            <a:noFill/>
          </a:ln>
        </p:spPr>
        <p:txBody>
          <a:bodyPr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 latinLnBrk="0">
              <a:spcBef>
                <a:spcPct val="0"/>
              </a:spcBef>
              <a:buNone/>
              <a:defRPr lang="es-ES" sz="8100" b="1" cap="none" baseline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260160" y="4918122"/>
            <a:ext cx="18362295" cy="2774096"/>
          </a:xfrm>
        </p:spPr>
        <p:txBody>
          <a:bodyPr anchor="t"/>
          <a:lstStyle>
            <a:lvl1pPr marL="444398" latinLnBrk="0">
              <a:buNone/>
              <a:defRPr lang="es-ES" sz="3000">
                <a:solidFill>
                  <a:schemeClr val="tx1"/>
                </a:solidFill>
              </a:defRPr>
            </a:lvl1pPr>
            <a:lvl2pPr>
              <a:buNone/>
              <a:defRPr lang="es-ES" sz="2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9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smtClean="0"/>
              <a:t>21/06/2010</a:t>
            </a:r>
            <a:endParaRPr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993D30C-31B9-4599-B7F8-741FE7A8B12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080136" y="1293761"/>
            <a:ext cx="19442431" cy="21002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1080137" y="3528155"/>
            <a:ext cx="9541193" cy="8149019"/>
          </a:xfrm>
        </p:spPr>
        <p:txBody>
          <a:bodyPr/>
          <a:lstStyle>
            <a:lvl1pPr latinLnBrk="0">
              <a:defRPr lang="es-ES" sz="3500"/>
            </a:lvl1pPr>
            <a:lvl2pPr>
              <a:defRPr lang="es-ES" sz="3200"/>
            </a:lvl2pPr>
            <a:lvl3pPr>
              <a:defRPr lang="es-ES" sz="2700"/>
            </a:lvl3pPr>
            <a:lvl4pPr>
              <a:defRPr lang="es-ES" sz="2400"/>
            </a:lvl4pPr>
            <a:lvl5pPr>
              <a:defRPr lang="es-ES" sz="24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10981373" y="3528155"/>
            <a:ext cx="9541193" cy="8149019"/>
          </a:xfrm>
        </p:spPr>
        <p:txBody>
          <a:bodyPr/>
          <a:lstStyle>
            <a:lvl1pPr latinLnBrk="0">
              <a:defRPr lang="es-ES" sz="3500"/>
            </a:lvl1pPr>
            <a:lvl2pPr>
              <a:defRPr lang="es-ES" sz="3200"/>
            </a:lvl2pPr>
            <a:lvl3pPr>
              <a:defRPr lang="es-ES" sz="2700"/>
            </a:lvl3pPr>
            <a:lvl4pPr>
              <a:defRPr lang="es-ES" sz="2400"/>
            </a:lvl4pPr>
            <a:lvl5pPr>
              <a:defRPr lang="es-ES" sz="24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smtClean="0"/>
              <a:t>21/06/2010</a:t>
            </a:r>
            <a:endParaRPr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B1169CD0-FDFB-482B-BCDD-8BD64887B722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080136" y="1293761"/>
            <a:ext cx="19442431" cy="2100263"/>
          </a:xfrm>
        </p:spPr>
        <p:txBody>
          <a:bodyPr anchor="b"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080135" y="3409018"/>
            <a:ext cx="9544944" cy="1211560"/>
          </a:xfrm>
        </p:spPr>
        <p:txBody>
          <a:bodyPr lIns="61722" tIns="0" rIns="61722" bIns="0" anchor="ctr">
            <a:noAutofit/>
          </a:bodyPr>
          <a:lstStyle>
            <a:lvl1pPr marL="0" indent="0" latinLnBrk="0">
              <a:buNone/>
              <a:defRPr lang="es-ES" sz="32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lang="es-ES" sz="2700" b="1"/>
            </a:lvl2pPr>
            <a:lvl3pPr>
              <a:buNone/>
              <a:defRPr lang="es-ES" sz="2400" b="1"/>
            </a:lvl3pPr>
            <a:lvl4pPr>
              <a:buNone/>
              <a:defRPr lang="es-ES" sz="2200" b="1"/>
            </a:lvl4pPr>
            <a:lvl5pPr>
              <a:buNone/>
              <a:defRPr lang="es-ES" sz="22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10973884" y="3417307"/>
            <a:ext cx="9548693" cy="1203273"/>
          </a:xfrm>
        </p:spPr>
        <p:txBody>
          <a:bodyPr lIns="61722" tIns="0" rIns="61722" bIns="0" anchor="ctr"/>
          <a:lstStyle>
            <a:lvl1pPr marL="0" indent="0" latinLnBrk="0">
              <a:buNone/>
              <a:defRPr lang="es-ES" sz="32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lang="es-ES" sz="2700" b="1"/>
            </a:lvl2pPr>
            <a:lvl3pPr>
              <a:buNone/>
              <a:defRPr lang="es-ES" sz="2400" b="1"/>
            </a:lvl3pPr>
            <a:lvl4pPr>
              <a:buNone/>
              <a:defRPr lang="es-ES" sz="2200" b="1"/>
            </a:lvl4pPr>
            <a:lvl5pPr>
              <a:buNone/>
              <a:defRPr lang="es-ES" sz="22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1080135" y="4620580"/>
            <a:ext cx="9544944" cy="7066511"/>
          </a:xfrm>
        </p:spPr>
        <p:txBody>
          <a:bodyPr tIns="0"/>
          <a:lstStyle>
            <a:lvl1pPr latinLnBrk="0">
              <a:defRPr lang="es-ES" sz="3000"/>
            </a:lvl1pPr>
            <a:lvl2pPr>
              <a:defRPr lang="es-ES" sz="2700"/>
            </a:lvl2pPr>
            <a:lvl3pPr>
              <a:defRPr lang="es-ES" sz="2400"/>
            </a:lvl3pPr>
            <a:lvl4pPr>
              <a:defRPr lang="es-ES" sz="2200"/>
            </a:lvl4pPr>
            <a:lvl5pPr>
              <a:defRPr lang="es-ES" sz="2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10973884" y="4620580"/>
            <a:ext cx="9548693" cy="7066511"/>
          </a:xfrm>
        </p:spPr>
        <p:txBody>
          <a:bodyPr tIns="0"/>
          <a:lstStyle>
            <a:lvl1pPr latinLnBrk="0">
              <a:defRPr lang="es-ES" sz="3000"/>
            </a:lvl1pPr>
            <a:lvl2pPr>
              <a:defRPr lang="es-ES" sz="2700"/>
            </a:lvl2pPr>
            <a:lvl3pPr>
              <a:defRPr lang="es-ES" sz="2400"/>
            </a:lvl3pPr>
            <a:lvl4pPr>
              <a:defRPr lang="es-ES" sz="2200"/>
            </a:lvl4pPr>
            <a:lvl5pPr>
              <a:defRPr lang="es-ES" sz="2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smtClean="0"/>
              <a:t>21/06/2010</a:t>
            </a:r>
            <a:endParaRPr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CFD087A-9362-4712-B0FC-96BA21C8ACF3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080136" y="1293761"/>
            <a:ext cx="19622453" cy="2100263"/>
          </a:xfrm>
        </p:spPr>
        <p:txBody>
          <a:bodyPr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latinLnBrk="0">
              <a:spcBef>
                <a:spcPct val="0"/>
              </a:spcBef>
              <a:buNone/>
              <a:defRPr lang="es-ES" sz="68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smtClean="0"/>
              <a:t>21/06/2010</a:t>
            </a:r>
            <a:endParaRPr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DF7A907-7B87-4E85-996C-94E7E08C35D5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smtClean="0"/>
              <a:t>21/06/2010</a:t>
            </a:r>
            <a:endParaRPr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E7254350-5E8D-44B4-9896-503A31813519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20204" y="945123"/>
            <a:ext cx="6480811" cy="2135269"/>
          </a:xfrm>
        </p:spPr>
        <p:txBody>
          <a:bodyPr anchor="b">
            <a:noAutofit/>
          </a:bodyPr>
          <a:lstStyle>
            <a:lvl1pPr algn="l" rtl="0" latinLnBrk="0">
              <a:spcBef>
                <a:spcPct val="0"/>
              </a:spcBef>
              <a:buNone/>
              <a:defRPr lang="es-ES" sz="3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1620204" y="3080385"/>
            <a:ext cx="6480811" cy="8401050"/>
          </a:xfrm>
        </p:spPr>
        <p:txBody>
          <a:bodyPr lIns="24689" rIns="24689"/>
          <a:lstStyle>
            <a:lvl1pPr marL="0" indent="0" algn="l" latinLnBrk="0">
              <a:buNone/>
              <a:defRPr lang="es-ES" sz="1900"/>
            </a:lvl1pPr>
            <a:lvl2pPr indent="0" algn="l">
              <a:buNone/>
              <a:defRPr lang="es-ES" sz="1600"/>
            </a:lvl2pPr>
            <a:lvl3pPr indent="0" algn="l">
              <a:buNone/>
              <a:defRPr lang="es-ES" sz="1400"/>
            </a:lvl3pPr>
            <a:lvl4pPr indent="0" algn="l">
              <a:buNone/>
              <a:defRPr lang="es-ES" sz="1200"/>
            </a:lvl4pPr>
            <a:lvl5pPr indent="0" algn="l">
              <a:buNone/>
              <a:defRPr lang="es-ES"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8446057" y="3080385"/>
            <a:ext cx="12076509" cy="8401050"/>
          </a:xfrm>
        </p:spPr>
        <p:txBody>
          <a:bodyPr tIns="0"/>
          <a:lstStyle>
            <a:lvl1pPr latinLnBrk="0">
              <a:defRPr lang="es-ES" sz="3800"/>
            </a:lvl1pPr>
            <a:lvl2pPr>
              <a:defRPr lang="es-ES" sz="3500"/>
            </a:lvl2pPr>
            <a:lvl3pPr>
              <a:defRPr lang="es-ES" sz="3200"/>
            </a:lvl3pPr>
            <a:lvl4pPr>
              <a:defRPr lang="es-ES" sz="2700"/>
            </a:lvl4pPr>
            <a:lvl5pPr>
              <a:defRPr lang="es-ES" sz="24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smtClean="0"/>
              <a:t>21/06/2010</a:t>
            </a:r>
            <a:endParaRPr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7DE51B-1288-4618-887B-97F8411F4126}" type="slidenum">
              <a:rPr/>
              <a:pPr>
                <a:defRPr/>
              </a:pPr>
              <a:t>‹Nº›</a:t>
            </a:fld>
            <a:endParaRPr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"/>
          <p:cNvSpPr/>
          <p:nvPr/>
        </p:nvSpPr>
        <p:spPr>
          <a:xfrm rot="420000" flipV="1">
            <a:off x="7478713" y="2036763"/>
            <a:ext cx="12422187" cy="7559675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8910300" y="9848850"/>
            <a:ext cx="366713" cy="28575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22225" y="10688638"/>
            <a:ext cx="21647150" cy="19129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3444" tIns="61722" rIns="123444" bIns="61722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10352088" y="11428413"/>
            <a:ext cx="11250612" cy="11731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3444" tIns="61722" rIns="123444" bIns="61722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40182" y="2162731"/>
            <a:ext cx="5227853" cy="2908066"/>
          </a:xfrm>
        </p:spPr>
        <p:txBody>
          <a:bodyPr lIns="61722" rIns="61722" bIns="61722" anchor="b"/>
          <a:lstStyle>
            <a:lvl1pPr algn="l" latinLnBrk="0">
              <a:buNone/>
              <a:defRPr lang="es-ES" sz="2700" b="1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440182" y="5197892"/>
            <a:ext cx="5220653" cy="4004501"/>
          </a:xfrm>
        </p:spPr>
        <p:txBody>
          <a:bodyPr lIns="86411" rIns="61722" anchor="t"/>
          <a:lstStyle>
            <a:lvl1pPr marL="0" indent="0" algn="l" latinLnBrk="0">
              <a:spcBef>
                <a:spcPts val="338"/>
              </a:spcBef>
              <a:buFontTx/>
              <a:buNone/>
              <a:defRPr lang="es-ES" sz="1800"/>
            </a:lvl1pPr>
            <a:lvl2pPr>
              <a:defRPr lang="es-ES" sz="1600"/>
            </a:lvl2pPr>
            <a:lvl3pPr>
              <a:defRPr lang="es-ES" sz="1400"/>
            </a:lvl3pPr>
            <a:lvl4pPr>
              <a:defRPr lang="es-ES" sz="1200"/>
            </a:lvl4pPr>
            <a:lvl5pPr>
              <a:defRPr lang="es-ES"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 rot="420000">
            <a:off x="8235189" y="2204115"/>
            <a:ext cx="10909363" cy="7224903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 latinLnBrk="0">
              <a:buNone/>
              <a:defRPr lang="es-ES" sz="43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9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smtClean="0"/>
              <a:t>21/06/2010</a:t>
            </a:r>
            <a:endParaRPr/>
          </a:p>
        </p:txBody>
      </p:sp>
      <p:sp>
        <p:nvSpPr>
          <p:cNvPr id="10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Shape 6"/>
          <p:cNvSpPr>
            <a:spLocks noGrp="1"/>
          </p:cNvSpPr>
          <p:nvPr>
            <p:ph type="sldNum" sz="quarter" idx="12"/>
          </p:nvPr>
        </p:nvSpPr>
        <p:spPr>
          <a:xfrm>
            <a:off x="19081750" y="11679238"/>
            <a:ext cx="1441450" cy="671512"/>
          </a:xfrm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9D3E43-5B35-4012-B94A-2C482C40E9E3}" type="slidenum">
              <a:rPr/>
              <a:pPr>
                <a:defRPr/>
              </a:pPr>
              <a:t>‹Nº›</a:t>
            </a:fld>
            <a:endParaRPr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"/>
          <p:cNvSpPr>
            <a:spLocks/>
          </p:cNvSpPr>
          <p:nvPr/>
        </p:nvSpPr>
        <p:spPr bwMode="auto">
          <a:xfrm>
            <a:off x="-22225" y="-12700"/>
            <a:ext cx="21647150" cy="19129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3444" tIns="61722" rIns="123444" bIns="61722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10352088" y="-12700"/>
            <a:ext cx="11250612" cy="11715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3444" tIns="61722" rIns="123444" bIns="61722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sp>
        <p:nvSpPr>
          <p:cNvPr id="1028" name="Rectangle 8"/>
          <p:cNvSpPr>
            <a:spLocks noGrp="1"/>
          </p:cNvSpPr>
          <p:nvPr>
            <p:ph type="title"/>
          </p:nvPr>
        </p:nvSpPr>
        <p:spPr bwMode="auto">
          <a:xfrm>
            <a:off x="1079500" y="1293813"/>
            <a:ext cx="194437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61722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30" name="Rectangle 29"/>
          <p:cNvSpPr>
            <a:spLocks noGrp="1"/>
          </p:cNvSpPr>
          <p:nvPr>
            <p:ph type="body" idx="1"/>
          </p:nvPr>
        </p:nvSpPr>
        <p:spPr>
          <a:xfrm>
            <a:off x="1079500" y="3556000"/>
            <a:ext cx="19443700" cy="8066088"/>
          </a:xfrm>
          <a:prstGeom prst="rect">
            <a:avLst/>
          </a:prstGeom>
        </p:spPr>
        <p:txBody>
          <a:bodyPr vert="horz" lIns="123444" tIns="61722" rIns="123444" bIns="61722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"/>
          </p:nvPr>
        </p:nvSpPr>
        <p:spPr>
          <a:xfrm>
            <a:off x="1079500" y="11679238"/>
            <a:ext cx="5041900" cy="671512"/>
          </a:xfrm>
          <a:prstGeom prst="rect">
            <a:avLst/>
          </a:prstGeom>
        </p:spPr>
        <p:txBody>
          <a:bodyPr vert="horz" lIns="0" tIns="0" rIns="0" bIns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6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CO" smtClean="0"/>
              <a:t>21/06/2010</a:t>
            </a:r>
            <a:endParaRPr/>
          </a:p>
        </p:txBody>
      </p:sp>
      <p:sp>
        <p:nvSpPr>
          <p:cNvPr id="22" name="Rectangle 21"/>
          <p:cNvSpPr>
            <a:spLocks noGrp="1"/>
          </p:cNvSpPr>
          <p:nvPr>
            <p:ph type="ftr" sz="quarter" idx="3"/>
          </p:nvPr>
        </p:nvSpPr>
        <p:spPr>
          <a:xfrm>
            <a:off x="6300788" y="11679238"/>
            <a:ext cx="7921625" cy="671512"/>
          </a:xfrm>
          <a:prstGeom prst="rect">
            <a:avLst/>
          </a:prstGeom>
        </p:spPr>
        <p:txBody>
          <a:bodyPr vert="horz" lIns="0" tIns="0" rIns="0" bIns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6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Rectangle 17"/>
          <p:cNvSpPr>
            <a:spLocks noGrp="1"/>
          </p:cNvSpPr>
          <p:nvPr>
            <p:ph type="sldNum" sz="quarter" idx="4"/>
          </p:nvPr>
        </p:nvSpPr>
        <p:spPr>
          <a:xfrm>
            <a:off x="18722975" y="11679238"/>
            <a:ext cx="1800225" cy="671512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38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F147BB4-2DC6-4AE0-8B97-C7503665F935}" type="slidenum">
              <a:rPr/>
              <a:pPr>
                <a:defRPr/>
              </a:pPr>
              <a:t>‹Nº›</a:t>
            </a:fld>
            <a:endParaRPr dirty="0"/>
          </a:p>
        </p:txBody>
      </p:sp>
      <p:grpSp>
        <p:nvGrpSpPr>
          <p:cNvPr id="1033" name="Group 9"/>
          <p:cNvGrpSpPr>
            <a:grpSpLocks/>
          </p:cNvGrpSpPr>
          <p:nvPr/>
        </p:nvGrpSpPr>
        <p:grpSpPr bwMode="auto">
          <a:xfrm>
            <a:off x="-44450" y="371475"/>
            <a:ext cx="21688425" cy="1193800"/>
            <a:chOff x="-19045" y="216550"/>
            <a:chExt cx="9180548" cy="649224"/>
          </a:xfrm>
        </p:grpSpPr>
        <p:sp>
          <p:nvSpPr>
            <p:cNvPr id="12" name="Shap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+mn-lt"/>
              </a:endParaRPr>
            </a:p>
          </p:txBody>
        </p:sp>
        <p:sp>
          <p:nvSpPr>
            <p:cNvPr id="13" name="Shap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+mn-lt"/>
              </a:endParaRPr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41" r:id="rId10"/>
    <p:sldLayoutId id="2147483742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lang="es-ES" sz="5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Franklin Gothic Book" pitchFamily="34" charset="0"/>
        </a:defRPr>
      </a:lvl9pPr>
    </p:titleStyle>
    <p:bodyStyle>
      <a:lvl1pPr marL="369888" indent="-369888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lang="es-ES"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63600" indent="-3317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lang="es-ES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33488" indent="-3317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3375" indent="-282575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lang="es-ES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74850" indent="-282575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lang="es-ES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2345436" indent="-283921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indent="-246888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lang="es-ES" sz="2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62656" indent="-246888" algn="l" rtl="0" eaLnBrk="1" latinLnBrk="0" hangingPunct="1">
        <a:spcBef>
          <a:spcPct val="20000"/>
        </a:spcBef>
        <a:buClr>
          <a:schemeClr val="tx2"/>
        </a:buClr>
        <a:buChar char="•"/>
        <a:defRPr lang="es-ES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332988" indent="-246888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lang="es-ES" sz="1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tx2">
                <a:alpha val="0"/>
              </a:schemeClr>
            </a:gs>
            <a:gs pos="25000">
              <a:schemeClr val="bg2">
                <a:tint val="83000"/>
                <a:satMod val="300000"/>
              </a:schemeClr>
            </a:gs>
            <a:gs pos="100000">
              <a:schemeClr val="bg2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idx="4294967295"/>
          </p:nvPr>
        </p:nvSpPr>
        <p:spPr>
          <a:xfrm>
            <a:off x="1" y="22291"/>
            <a:ext cx="20516917" cy="1706464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Georgia" pitchFamily="18" charset="0"/>
              </a:rPr>
              <a:t>ORGANIGRAMA </a:t>
            </a:r>
            <a:br>
              <a:rPr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Georgia" pitchFamily="18" charset="0"/>
              </a:rPr>
            </a:br>
            <a:r>
              <a:rPr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Georgia" pitchFamily="18" charset="0"/>
              </a:rPr>
              <a:t>ARISTOS CONSULTORES DE GERENCIA S.A.</a:t>
            </a:r>
            <a:endParaRPr sz="4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9446092" y="1943069"/>
            <a:ext cx="2691315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GERENCIA 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GENERAL</a:t>
            </a:r>
            <a:endParaRPr lang="es-ES" sz="12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771386" y="3405761"/>
            <a:ext cx="2392281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AREA 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COMERCIAL</a:t>
            </a:r>
            <a:endParaRPr lang="es-ES" sz="12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9608169" y="3387007"/>
            <a:ext cx="2392281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AREA 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OPERACIONES</a:t>
            </a:r>
            <a:endParaRPr lang="es-ES" sz="12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9082239" y="3387007"/>
            <a:ext cx="2392281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AREA 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ADMIN/FIN</a:t>
            </a:r>
            <a:endParaRPr lang="es-ES" sz="12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157088" y="4140547"/>
            <a:ext cx="2392281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SOCIA 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MEDELLÍN</a:t>
            </a:r>
            <a:endParaRPr lang="es-ES" sz="12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321229" y="5513829"/>
            <a:ext cx="2093245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OFICINA MEDELLÍN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/>
            </a:r>
            <a:br>
              <a:rPr lang="es-ES" sz="12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</a:br>
            <a:endParaRPr lang="es-ES" sz="12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2921627" y="5513829"/>
            <a:ext cx="2093245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ASOCIADA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/>
            </a:r>
            <a:br>
              <a:rPr lang="es-ES" sz="12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</a:br>
            <a:endParaRPr lang="es-ES" sz="12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cxnSp>
        <p:nvCxnSpPr>
          <p:cNvPr id="20" name="19 Conector angular"/>
          <p:cNvCxnSpPr>
            <a:stCxn id="6" idx="2"/>
            <a:endCxn id="7" idx="0"/>
          </p:cNvCxnSpPr>
          <p:nvPr/>
        </p:nvCxnSpPr>
        <p:spPr>
          <a:xfrm rot="5400000">
            <a:off x="6969919" y="-416718"/>
            <a:ext cx="819150" cy="682466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6" idx="2"/>
            <a:endCxn id="9" idx="0"/>
          </p:cNvCxnSpPr>
          <p:nvPr/>
        </p:nvCxnSpPr>
        <p:spPr>
          <a:xfrm rot="16200000" flipH="1">
            <a:off x="15134431" y="-1756568"/>
            <a:ext cx="801687" cy="94869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24 Forma"/>
          <p:cNvCxnSpPr>
            <a:stCxn id="6" idx="2"/>
            <a:endCxn id="8" idx="0"/>
          </p:cNvCxnSpPr>
          <p:nvPr/>
        </p:nvCxnSpPr>
        <p:spPr>
          <a:xfrm rot="16200000" flipH="1">
            <a:off x="10397331" y="2980532"/>
            <a:ext cx="801687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7" idx="2"/>
            <a:endCxn id="10" idx="3"/>
          </p:cNvCxnSpPr>
          <p:nvPr/>
        </p:nvCxnSpPr>
        <p:spPr>
          <a:xfrm rot="5400000">
            <a:off x="3051791" y="3546281"/>
            <a:ext cx="413315" cy="1418158"/>
          </a:xfrm>
          <a:prstGeom prst="bentConnector2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12" idx="0"/>
            <a:endCxn id="7" idx="2"/>
          </p:cNvCxnSpPr>
          <p:nvPr/>
        </p:nvCxnSpPr>
        <p:spPr>
          <a:xfrm rot="16200000" flipV="1">
            <a:off x="3235326" y="4780904"/>
            <a:ext cx="1465126" cy="7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36 Rectángulo redondeado"/>
          <p:cNvSpPr/>
          <p:nvPr/>
        </p:nvSpPr>
        <p:spPr>
          <a:xfrm>
            <a:off x="321229" y="7891803"/>
            <a:ext cx="2093245" cy="8572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CONSULTORAS SEMI 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SENIOR</a:t>
            </a:r>
            <a:endParaRPr lang="es-ES" sz="1200" b="1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38" name="37 Rectángulo redondeado"/>
          <p:cNvSpPr/>
          <p:nvPr/>
        </p:nvSpPr>
        <p:spPr>
          <a:xfrm>
            <a:off x="328594" y="10158439"/>
            <a:ext cx="2093245" cy="100013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ASISTENTES DE 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INVESTIGACIÓN</a:t>
            </a:r>
            <a:endParaRPr lang="es-ES" sz="12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2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cxnSp>
        <p:nvCxnSpPr>
          <p:cNvPr id="43" name="42 Conector recto"/>
          <p:cNvCxnSpPr>
            <a:stCxn id="10" idx="2"/>
            <a:endCxn id="11" idx="0"/>
          </p:cNvCxnSpPr>
          <p:nvPr/>
        </p:nvCxnSpPr>
        <p:spPr>
          <a:xfrm rot="16200000" flipH="1">
            <a:off x="995370" y="5141347"/>
            <a:ext cx="730340" cy="1462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>
            <a:stCxn id="11" idx="2"/>
            <a:endCxn id="37" idx="0"/>
          </p:cNvCxnSpPr>
          <p:nvPr/>
        </p:nvCxnSpPr>
        <p:spPr>
          <a:xfrm rot="5400000">
            <a:off x="500336" y="7024287"/>
            <a:ext cx="1735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stCxn id="37" idx="2"/>
            <a:endCxn id="38" idx="0"/>
          </p:cNvCxnSpPr>
          <p:nvPr/>
        </p:nvCxnSpPr>
        <p:spPr>
          <a:xfrm rot="16200000" flipH="1">
            <a:off x="666844" y="9450066"/>
            <a:ext cx="1409380" cy="7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49 Rectángulo redondeado"/>
          <p:cNvSpPr/>
          <p:nvPr/>
        </p:nvSpPr>
        <p:spPr>
          <a:xfrm>
            <a:off x="321229" y="11515761"/>
            <a:ext cx="2093245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SECRETARIA</a:t>
            </a:r>
            <a:endParaRPr lang="es-ES" sz="12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cxnSp>
        <p:nvCxnSpPr>
          <p:cNvPr id="52" name="51 Conector recto"/>
          <p:cNvCxnSpPr>
            <a:stCxn id="38" idx="2"/>
            <a:endCxn id="50" idx="0"/>
          </p:cNvCxnSpPr>
          <p:nvPr/>
        </p:nvCxnSpPr>
        <p:spPr>
          <a:xfrm rot="5400000">
            <a:off x="1193006" y="11333957"/>
            <a:ext cx="357187" cy="6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66 Rectángulo redondeado"/>
          <p:cNvSpPr/>
          <p:nvPr/>
        </p:nvSpPr>
        <p:spPr>
          <a:xfrm>
            <a:off x="16561990" y="5441821"/>
            <a:ext cx="2093245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LIDER 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INFORMATICA</a:t>
            </a:r>
            <a:endParaRPr lang="es-ES" sz="1200" b="1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cxnSp>
        <p:nvCxnSpPr>
          <p:cNvPr id="73" name="72 Conector angular"/>
          <p:cNvCxnSpPr>
            <a:stCxn id="67" idx="0"/>
            <a:endCxn id="8" idx="2"/>
          </p:cNvCxnSpPr>
          <p:nvPr/>
        </p:nvCxnSpPr>
        <p:spPr>
          <a:xfrm rot="16200000" flipV="1">
            <a:off x="13500526" y="1333733"/>
            <a:ext cx="1411872" cy="6804303"/>
          </a:xfrm>
          <a:prstGeom prst="bentConnector3">
            <a:avLst>
              <a:gd name="adj1" fmla="val 2439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77 Rectángulo redondeado"/>
          <p:cNvSpPr/>
          <p:nvPr/>
        </p:nvSpPr>
        <p:spPr>
          <a:xfrm>
            <a:off x="16484969" y="10301315"/>
            <a:ext cx="2093245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PRACTICANTE SENA</a:t>
            </a:r>
          </a:p>
        </p:txBody>
      </p:sp>
      <p:cxnSp>
        <p:nvCxnSpPr>
          <p:cNvPr id="82" name="81 Conector recto"/>
          <p:cNvCxnSpPr>
            <a:stCxn id="67" idx="2"/>
            <a:endCxn id="78" idx="0"/>
          </p:cNvCxnSpPr>
          <p:nvPr/>
        </p:nvCxnSpPr>
        <p:spPr>
          <a:xfrm rot="5400000">
            <a:off x="15461827" y="8154529"/>
            <a:ext cx="4216552" cy="77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86 Rectángulo redondeado"/>
          <p:cNvSpPr/>
          <p:nvPr/>
        </p:nvSpPr>
        <p:spPr>
          <a:xfrm>
            <a:off x="19231034" y="7763478"/>
            <a:ext cx="2093245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ASISTENTE 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ADMIN/FIN</a:t>
            </a:r>
            <a:endParaRPr lang="es-ES" sz="12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88" name="87 Rectángulo redondeado"/>
          <p:cNvSpPr/>
          <p:nvPr/>
        </p:nvSpPr>
        <p:spPr>
          <a:xfrm>
            <a:off x="17659398" y="9229745"/>
            <a:ext cx="2093245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RECEPCIONISTA</a:t>
            </a:r>
            <a:endParaRPr lang="es-ES" sz="12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91" name="90 Rectángulo redondeado"/>
          <p:cNvSpPr/>
          <p:nvPr/>
        </p:nvSpPr>
        <p:spPr>
          <a:xfrm>
            <a:off x="17995045" y="11087133"/>
            <a:ext cx="2164683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SERVICIOS </a:t>
            </a: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GENERALES</a:t>
            </a:r>
            <a:endParaRPr lang="es-ES" sz="1200" b="1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94" name="93 Rectángulo redondeado"/>
          <p:cNvSpPr/>
          <p:nvPr/>
        </p:nvSpPr>
        <p:spPr>
          <a:xfrm>
            <a:off x="18088026" y="11872951"/>
            <a:ext cx="2093245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MENSAJERIA</a:t>
            </a:r>
            <a:endParaRPr lang="es-ES" sz="1200" b="1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cxnSp>
        <p:nvCxnSpPr>
          <p:cNvPr id="96" name="95 Conector recto"/>
          <p:cNvCxnSpPr>
            <a:stCxn id="9" idx="2"/>
            <a:endCxn id="87" idx="0"/>
          </p:cNvCxnSpPr>
          <p:nvPr/>
        </p:nvCxnSpPr>
        <p:spPr>
          <a:xfrm rot="5400000">
            <a:off x="18411826" y="5895975"/>
            <a:ext cx="3732212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angular"/>
          <p:cNvCxnSpPr>
            <a:stCxn id="88" idx="0"/>
            <a:endCxn id="87" idx="2"/>
          </p:cNvCxnSpPr>
          <p:nvPr/>
        </p:nvCxnSpPr>
        <p:spPr>
          <a:xfrm rot="5400000" flipH="1" flipV="1">
            <a:off x="19079370" y="8031956"/>
            <a:ext cx="823912" cy="15716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angular"/>
          <p:cNvCxnSpPr>
            <a:stCxn id="94" idx="3"/>
            <a:endCxn id="87" idx="2"/>
          </p:cNvCxnSpPr>
          <p:nvPr/>
        </p:nvCxnSpPr>
        <p:spPr>
          <a:xfrm flipV="1">
            <a:off x="20181888" y="8405813"/>
            <a:ext cx="95250" cy="378936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angular"/>
          <p:cNvCxnSpPr>
            <a:stCxn id="91" idx="3"/>
            <a:endCxn id="87" idx="2"/>
          </p:cNvCxnSpPr>
          <p:nvPr/>
        </p:nvCxnSpPr>
        <p:spPr>
          <a:xfrm flipV="1">
            <a:off x="20159663" y="8405813"/>
            <a:ext cx="117475" cy="30035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84 Rectángulo redondeado"/>
          <p:cNvSpPr/>
          <p:nvPr/>
        </p:nvSpPr>
        <p:spPr>
          <a:xfrm>
            <a:off x="16587828" y="4356571"/>
            <a:ext cx="2392281" cy="642942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OUTSOURCING CONTABLE</a:t>
            </a:r>
            <a:endParaRPr lang="es-ES" sz="12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cxnSp>
        <p:nvCxnSpPr>
          <p:cNvPr id="89" name="88 Conector angular"/>
          <p:cNvCxnSpPr>
            <a:stCxn id="85" idx="3"/>
            <a:endCxn id="9" idx="2"/>
          </p:cNvCxnSpPr>
          <p:nvPr/>
        </p:nvCxnSpPr>
        <p:spPr>
          <a:xfrm flipV="1">
            <a:off x="18980109" y="4029949"/>
            <a:ext cx="1298271" cy="648093"/>
          </a:xfrm>
          <a:prstGeom prst="bentConnector2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96 Rectángulo redondeado"/>
          <p:cNvSpPr/>
          <p:nvPr/>
        </p:nvSpPr>
        <p:spPr>
          <a:xfrm>
            <a:off x="13944622" y="2300259"/>
            <a:ext cx="2392281" cy="642942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REVISORIA FISCAL</a:t>
            </a:r>
            <a:endParaRPr lang="es-ES" sz="12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cxnSp>
        <p:nvCxnSpPr>
          <p:cNvPr id="104" name="103 Conector recto"/>
          <p:cNvCxnSpPr/>
          <p:nvPr/>
        </p:nvCxnSpPr>
        <p:spPr>
          <a:xfrm rot="10800000">
            <a:off x="10801350" y="2728913"/>
            <a:ext cx="314325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64 Rectángulo redondeado"/>
          <p:cNvSpPr/>
          <p:nvPr/>
        </p:nvSpPr>
        <p:spPr>
          <a:xfrm>
            <a:off x="5621787" y="5513829"/>
            <a:ext cx="2093245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ASOCIADA</a:t>
            </a:r>
          </a:p>
        </p:txBody>
      </p:sp>
      <p:sp>
        <p:nvSpPr>
          <p:cNvPr id="68" name="67 Rectángulo redondeado"/>
          <p:cNvSpPr/>
          <p:nvPr/>
        </p:nvSpPr>
        <p:spPr>
          <a:xfrm>
            <a:off x="14108705" y="5508699"/>
            <a:ext cx="2093245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ASOCIADA</a:t>
            </a:r>
          </a:p>
        </p:txBody>
      </p:sp>
      <p:sp>
        <p:nvSpPr>
          <p:cNvPr id="70" name="69 Rectángulo redondeado"/>
          <p:cNvSpPr/>
          <p:nvPr/>
        </p:nvSpPr>
        <p:spPr>
          <a:xfrm>
            <a:off x="12956577" y="6876851"/>
            <a:ext cx="2093245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SENIOR</a:t>
            </a:r>
            <a:endParaRPr lang="es-ES" sz="12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72" name="71 Rectángulo redondeado"/>
          <p:cNvSpPr/>
          <p:nvPr/>
        </p:nvSpPr>
        <p:spPr>
          <a:xfrm>
            <a:off x="15260833" y="6871721"/>
            <a:ext cx="2093245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SENIOR</a:t>
            </a:r>
          </a:p>
        </p:txBody>
      </p:sp>
      <p:sp>
        <p:nvSpPr>
          <p:cNvPr id="75" name="74 Rectángulo redondeado"/>
          <p:cNvSpPr/>
          <p:nvPr/>
        </p:nvSpPr>
        <p:spPr>
          <a:xfrm>
            <a:off x="14108705" y="8028979"/>
            <a:ext cx="2093245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SEMI SENIOR</a:t>
            </a:r>
          </a:p>
        </p:txBody>
      </p:sp>
      <p:sp>
        <p:nvSpPr>
          <p:cNvPr id="79" name="78 Rectángulo redondeado"/>
          <p:cNvSpPr/>
          <p:nvPr/>
        </p:nvSpPr>
        <p:spPr>
          <a:xfrm>
            <a:off x="14108705" y="10333235"/>
            <a:ext cx="2093245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ASIST INVESTIGACION</a:t>
            </a:r>
          </a:p>
        </p:txBody>
      </p:sp>
      <p:sp>
        <p:nvSpPr>
          <p:cNvPr id="81" name="80 Rectángulo redondeado"/>
          <p:cNvSpPr/>
          <p:nvPr/>
        </p:nvSpPr>
        <p:spPr>
          <a:xfrm>
            <a:off x="4464646" y="6881981"/>
            <a:ext cx="2093245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SENIOR</a:t>
            </a:r>
          </a:p>
        </p:txBody>
      </p:sp>
      <p:sp>
        <p:nvSpPr>
          <p:cNvPr id="83" name="82 Rectángulo redondeado"/>
          <p:cNvSpPr/>
          <p:nvPr/>
        </p:nvSpPr>
        <p:spPr>
          <a:xfrm>
            <a:off x="6773915" y="6876851"/>
            <a:ext cx="2093245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SENIOR</a:t>
            </a:r>
          </a:p>
        </p:txBody>
      </p:sp>
      <p:sp>
        <p:nvSpPr>
          <p:cNvPr id="92" name="91 Rectángulo redondeado"/>
          <p:cNvSpPr/>
          <p:nvPr/>
        </p:nvSpPr>
        <p:spPr>
          <a:xfrm>
            <a:off x="5621787" y="9181107"/>
            <a:ext cx="2093245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JUNIOR</a:t>
            </a:r>
          </a:p>
        </p:txBody>
      </p:sp>
      <p:sp>
        <p:nvSpPr>
          <p:cNvPr id="95" name="94 Rectángulo redondeado"/>
          <p:cNvSpPr/>
          <p:nvPr/>
        </p:nvSpPr>
        <p:spPr>
          <a:xfrm>
            <a:off x="5621787" y="10338365"/>
            <a:ext cx="2093245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ASIST INVESTIGACION</a:t>
            </a:r>
          </a:p>
        </p:txBody>
      </p:sp>
      <p:sp>
        <p:nvSpPr>
          <p:cNvPr id="103" name="102 Rectángulo redondeado"/>
          <p:cNvSpPr/>
          <p:nvPr/>
        </p:nvSpPr>
        <p:spPr>
          <a:xfrm>
            <a:off x="9788225" y="8028979"/>
            <a:ext cx="2093245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SEMI SENIOR</a:t>
            </a:r>
          </a:p>
        </p:txBody>
      </p:sp>
      <p:sp>
        <p:nvSpPr>
          <p:cNvPr id="105" name="104 Rectángulo redondeado"/>
          <p:cNvSpPr/>
          <p:nvPr/>
        </p:nvSpPr>
        <p:spPr>
          <a:xfrm>
            <a:off x="9793238" y="9181107"/>
            <a:ext cx="2093245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JUNIOR</a:t>
            </a:r>
          </a:p>
        </p:txBody>
      </p:sp>
      <p:cxnSp>
        <p:nvCxnSpPr>
          <p:cNvPr id="107" name="106 Conector angular"/>
          <p:cNvCxnSpPr>
            <a:stCxn id="8" idx="2"/>
            <a:endCxn id="65" idx="0"/>
          </p:cNvCxnSpPr>
          <p:nvPr/>
        </p:nvCxnSpPr>
        <p:spPr>
          <a:xfrm rot="5400000">
            <a:off x="7994420" y="2703939"/>
            <a:ext cx="1483880" cy="4135900"/>
          </a:xfrm>
          <a:prstGeom prst="bentConnector3">
            <a:avLst>
              <a:gd name="adj1" fmla="val 81528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angular"/>
          <p:cNvCxnSpPr>
            <a:stCxn id="68" idx="0"/>
            <a:endCxn id="8" idx="2"/>
          </p:cNvCxnSpPr>
          <p:nvPr/>
        </p:nvCxnSpPr>
        <p:spPr>
          <a:xfrm rot="16200000" flipV="1">
            <a:off x="12240444" y="2593815"/>
            <a:ext cx="1478750" cy="4351018"/>
          </a:xfrm>
          <a:prstGeom prst="bentConnector3">
            <a:avLst>
              <a:gd name="adj1" fmla="val 183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angular"/>
          <p:cNvCxnSpPr>
            <a:stCxn id="65" idx="2"/>
            <a:endCxn id="81" idx="0"/>
          </p:cNvCxnSpPr>
          <p:nvPr/>
        </p:nvCxnSpPr>
        <p:spPr>
          <a:xfrm rot="5400000">
            <a:off x="5727235" y="5940806"/>
            <a:ext cx="725210" cy="115714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angular"/>
          <p:cNvCxnSpPr>
            <a:stCxn id="83" idx="0"/>
            <a:endCxn id="65" idx="2"/>
          </p:cNvCxnSpPr>
          <p:nvPr/>
        </p:nvCxnSpPr>
        <p:spPr>
          <a:xfrm rot="16200000" flipV="1">
            <a:off x="6884434" y="5940747"/>
            <a:ext cx="720080" cy="11521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recto"/>
          <p:cNvCxnSpPr>
            <a:stCxn id="65" idx="2"/>
            <a:endCxn id="92" idx="0"/>
          </p:cNvCxnSpPr>
          <p:nvPr/>
        </p:nvCxnSpPr>
        <p:spPr>
          <a:xfrm rot="5400000">
            <a:off x="5156242" y="7668939"/>
            <a:ext cx="30243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"/>
          <p:cNvCxnSpPr>
            <a:stCxn id="92" idx="2"/>
            <a:endCxn id="95" idx="0"/>
          </p:cNvCxnSpPr>
          <p:nvPr/>
        </p:nvCxnSpPr>
        <p:spPr>
          <a:xfrm rot="5400000">
            <a:off x="6411252" y="10081207"/>
            <a:ext cx="5143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Forma"/>
          <p:cNvCxnSpPr>
            <a:stCxn id="68" idx="2"/>
            <a:endCxn id="70" idx="0"/>
          </p:cNvCxnSpPr>
          <p:nvPr/>
        </p:nvCxnSpPr>
        <p:spPr>
          <a:xfrm rot="5400000">
            <a:off x="14216659" y="5938182"/>
            <a:ext cx="725210" cy="11521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angular"/>
          <p:cNvCxnSpPr>
            <a:stCxn id="72" idx="0"/>
            <a:endCxn id="68" idx="2"/>
          </p:cNvCxnSpPr>
          <p:nvPr/>
        </p:nvCxnSpPr>
        <p:spPr>
          <a:xfrm rot="16200000" flipV="1">
            <a:off x="15371352" y="5935617"/>
            <a:ext cx="720080" cy="11521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recto"/>
          <p:cNvCxnSpPr>
            <a:stCxn id="75" idx="0"/>
            <a:endCxn id="68" idx="2"/>
          </p:cNvCxnSpPr>
          <p:nvPr/>
        </p:nvCxnSpPr>
        <p:spPr>
          <a:xfrm rot="5400000" flipH="1" flipV="1">
            <a:off x="14216659" y="7090310"/>
            <a:ext cx="1877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>
            <a:stCxn id="79" idx="0"/>
            <a:endCxn id="75" idx="2"/>
          </p:cNvCxnSpPr>
          <p:nvPr/>
        </p:nvCxnSpPr>
        <p:spPr>
          <a:xfrm rot="5400000" flipH="1" flipV="1">
            <a:off x="14324671" y="9502578"/>
            <a:ext cx="1661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recto"/>
          <p:cNvCxnSpPr>
            <a:stCxn id="103" idx="0"/>
            <a:endCxn id="8" idx="2"/>
          </p:cNvCxnSpPr>
          <p:nvPr/>
        </p:nvCxnSpPr>
        <p:spPr>
          <a:xfrm rot="16200000" flipV="1">
            <a:off x="8820064" y="6014195"/>
            <a:ext cx="3999030" cy="305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"/>
          <p:cNvCxnSpPr>
            <a:stCxn id="105" idx="0"/>
            <a:endCxn id="103" idx="2"/>
          </p:cNvCxnSpPr>
          <p:nvPr/>
        </p:nvCxnSpPr>
        <p:spPr>
          <a:xfrm rot="16200000" flipV="1">
            <a:off x="10582762" y="8924007"/>
            <a:ext cx="509186" cy="5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Rectángulo redondeado"/>
          <p:cNvSpPr/>
          <p:nvPr/>
        </p:nvSpPr>
        <p:spPr>
          <a:xfrm>
            <a:off x="12945573" y="4217685"/>
            <a:ext cx="2392281" cy="642942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PROYECTOS ESPECIALES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2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cxnSp>
        <p:nvCxnSpPr>
          <p:cNvPr id="140" name="139 Conector recto"/>
          <p:cNvCxnSpPr>
            <a:stCxn id="138" idx="1"/>
          </p:cNvCxnSpPr>
          <p:nvPr/>
        </p:nvCxnSpPr>
        <p:spPr>
          <a:xfrm rot="10800000" flipV="1">
            <a:off x="10801351" y="4539155"/>
            <a:ext cx="2144223" cy="3856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Rectángulo redondeado"/>
          <p:cNvSpPr/>
          <p:nvPr/>
        </p:nvSpPr>
        <p:spPr>
          <a:xfrm>
            <a:off x="1872358" y="6881981"/>
            <a:ext cx="2093245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COMERCIAL</a:t>
            </a:r>
          </a:p>
        </p:txBody>
      </p:sp>
      <p:cxnSp>
        <p:nvCxnSpPr>
          <p:cNvPr id="74" name="73 Conector angular"/>
          <p:cNvCxnSpPr>
            <a:stCxn id="7" idx="3"/>
            <a:endCxn id="69" idx="0"/>
          </p:cNvCxnSpPr>
          <p:nvPr/>
        </p:nvCxnSpPr>
        <p:spPr>
          <a:xfrm flipH="1">
            <a:off x="2918981" y="3727232"/>
            <a:ext cx="2244686" cy="3154749"/>
          </a:xfrm>
          <a:prstGeom prst="bentConnector4">
            <a:avLst>
              <a:gd name="adj1" fmla="val -10184"/>
              <a:gd name="adj2" fmla="val 881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Rectángulo redondeado"/>
          <p:cNvSpPr/>
          <p:nvPr/>
        </p:nvSpPr>
        <p:spPr>
          <a:xfrm>
            <a:off x="9001151" y="6876851"/>
            <a:ext cx="1656184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SENIOR</a:t>
            </a:r>
          </a:p>
        </p:txBody>
      </p:sp>
      <p:sp>
        <p:nvSpPr>
          <p:cNvPr id="93" name="92 Rectángulo redondeado"/>
          <p:cNvSpPr/>
          <p:nvPr/>
        </p:nvSpPr>
        <p:spPr>
          <a:xfrm>
            <a:off x="11017374" y="6876851"/>
            <a:ext cx="1728192" cy="64294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SENIOR</a:t>
            </a:r>
          </a:p>
        </p:txBody>
      </p:sp>
      <p:cxnSp>
        <p:nvCxnSpPr>
          <p:cNvPr id="101" name="100 Conector angular"/>
          <p:cNvCxnSpPr>
            <a:stCxn id="8" idx="2"/>
            <a:endCxn id="84" idx="0"/>
          </p:cNvCxnSpPr>
          <p:nvPr/>
        </p:nvCxnSpPr>
        <p:spPr>
          <a:xfrm rot="5400000">
            <a:off x="8893326" y="4965867"/>
            <a:ext cx="2846902" cy="975067"/>
          </a:xfrm>
          <a:prstGeom prst="bentConnector3">
            <a:avLst>
              <a:gd name="adj1" fmla="val 858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angular"/>
          <p:cNvCxnSpPr>
            <a:stCxn id="8" idx="2"/>
            <a:endCxn id="93" idx="0"/>
          </p:cNvCxnSpPr>
          <p:nvPr/>
        </p:nvCxnSpPr>
        <p:spPr>
          <a:xfrm rot="16200000" flipH="1">
            <a:off x="9919439" y="4914820"/>
            <a:ext cx="2846902" cy="1077160"/>
          </a:xfrm>
          <a:prstGeom prst="bentConnector3">
            <a:avLst>
              <a:gd name="adj1" fmla="val 858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75 Imagen" descr="New Logos Aristos y stanton.png"/>
          <p:cNvPicPr>
            <a:picLocks noChangeAspect="1"/>
          </p:cNvPicPr>
          <p:nvPr/>
        </p:nvPicPr>
        <p:blipFill>
          <a:blip r:embed="rId3" cstate="print"/>
          <a:srcRect l="-4143" t="-8187" r="-2490" b="-6435"/>
          <a:stretch>
            <a:fillRect/>
          </a:stretch>
        </p:blipFill>
        <p:spPr>
          <a:xfrm>
            <a:off x="17858134" y="396131"/>
            <a:ext cx="3384376" cy="20162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erarchyDiagram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100000" t="200000" r="100000" b="4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100000" t="200000" r="100000" b="4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83268FD-0FE2-415B-BAF7-2136685FF096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FBB590B2-E9E6-4376-90CB-CFF4FEC50D8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9068C98-6F77-4F80-8EE5-7FFE778686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HierarchyDiagram</Template>
  <TotalTime>0</TotalTime>
  <Words>56</Words>
  <Application>Microsoft Office PowerPoint</Application>
  <PresentationFormat>Personalizado</PresentationFormat>
  <Paragraphs>35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HierarchyDiagram</vt:lpstr>
      <vt:lpstr>ORGANIGRAMA  ARISTOS CONSULTORES DE GERENCIA S.A.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2010-04-16T18:58:15Z</dcterms:created>
  <dcterms:modified xsi:type="dcterms:W3CDTF">2013-09-05T15:19:05Z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TC101743259990</vt:lpwstr>
  </property>
</Properties>
</file>