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8ED7-AD22-4A43-8411-87AD5DF4DCA8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DD5A-9015-40F0-8CD7-C696B0AB9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106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1A8E-67DF-4CFF-A9DF-B4A79A8080F8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F478-17F6-4CBD-BD48-3973FB0D61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3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F478-17F6-4CBD-BD48-3973FB0D61D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6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TCYC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2FA096C-1C08-4346-9D90-03B8F752DA51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RECOMENDACIONES DE</a:t>
            </a:r>
            <a:br>
              <a:rPr lang="es-MX" b="1" dirty="0" smtClean="0">
                <a:solidFill>
                  <a:srgbClr val="002060"/>
                </a:solidFill>
              </a:rPr>
            </a:br>
            <a:r>
              <a:rPr lang="es-MX" b="1" dirty="0" smtClean="0">
                <a:solidFill>
                  <a:srgbClr val="002060"/>
                </a:solidFill>
              </a:rPr>
              <a:t>SEGURIDAD EN MENSAJERIA Y PAQUETERIA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07904" y="621784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P05DOC006		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094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>
                <a:solidFill>
                  <a:srgbClr val="002060"/>
                </a:solidFill>
                <a:latin typeface="Calibri" pitchFamily="34" charset="0"/>
              </a:rPr>
              <a:t>Algunos de los principales indicadores que deben ser tomados en consideración para identificar y señalar un sobre o paquete como sospechoso o potencialmente peligroso son los siguientes: </a:t>
            </a:r>
            <a:endParaRPr lang="es-MX" sz="1800" dirty="0" smtClean="0">
              <a:solidFill>
                <a:srgbClr val="002060"/>
              </a:solidFill>
              <a:latin typeface="Calibri" pitchFamily="34" charset="0"/>
            </a:endParaRPr>
          </a:p>
          <a:p>
            <a:pPr lvl="0"/>
            <a:r>
              <a:rPr lang="es-MX" sz="1800" b="1" dirty="0" smtClean="0">
                <a:solidFill>
                  <a:srgbClr val="002060"/>
                </a:solidFill>
                <a:latin typeface="Calibri" pitchFamily="34" charset="0"/>
              </a:rPr>
              <a:t>Información </a:t>
            </a:r>
            <a:r>
              <a:rPr lang="es-MX" sz="1800" b="1" dirty="0">
                <a:solidFill>
                  <a:srgbClr val="002060"/>
                </a:solidFill>
                <a:latin typeface="Calibri" pitchFamily="34" charset="0"/>
              </a:rPr>
              <a:t>incorrecta y leyendas especiales</a:t>
            </a:r>
            <a:r>
              <a:rPr lang="es-MX" sz="1800" dirty="0">
                <a:solidFill>
                  <a:srgbClr val="002060"/>
                </a:solidFill>
                <a:latin typeface="Calibri" pitchFamily="34" charset="0"/>
              </a:rPr>
              <a:t>. No cuenta con datos de remitente y/o destinatario claramente indicados, incompletos, erráticos o con faltas de ortografía. Posee indicaciones o leyendas restrictivas tales como "Personal", "Entrega Urgente" o "No pasar por Rayos X, videocasete incluido".</a:t>
            </a:r>
          </a:p>
          <a:p>
            <a:pPr lvl="0"/>
            <a:r>
              <a:rPr lang="es-MX" sz="1800" b="1" dirty="0">
                <a:solidFill>
                  <a:srgbClr val="002060"/>
                </a:solidFill>
                <a:latin typeface="Calibri" pitchFamily="34" charset="0"/>
              </a:rPr>
              <a:t>Empaquetado, sellado y estampillado</a:t>
            </a:r>
            <a:r>
              <a:rPr lang="es-MX" sz="1800" dirty="0">
                <a:solidFill>
                  <a:srgbClr val="002060"/>
                </a:solidFill>
                <a:latin typeface="Calibri" pitchFamily="34" charset="0"/>
              </a:rPr>
              <a:t>. Muestra un empaque rígido o abultado con formas no definidas. Se encuentra sellado con cinta adhesiva en las orillas o cinta en exceso en su envoltura general. Presenta estampillas en exceso o muestra timbres o sellos postales de envío desde otros países.</a:t>
            </a:r>
          </a:p>
          <a:p>
            <a:pPr lvl="0"/>
            <a:r>
              <a:rPr lang="es-MX" sz="1800" b="1" dirty="0">
                <a:solidFill>
                  <a:srgbClr val="002060"/>
                </a:solidFill>
                <a:latin typeface="Calibri" pitchFamily="34" charset="0"/>
              </a:rPr>
              <a:t>Manchas y olores.</a:t>
            </a:r>
            <a:r>
              <a:rPr lang="es-MX" sz="1800" dirty="0">
                <a:solidFill>
                  <a:srgbClr val="002060"/>
                </a:solidFill>
                <a:latin typeface="Calibri" pitchFamily="34" charset="0"/>
              </a:rPr>
              <a:t> Muestra manchas de aceite, decoloración, cristalización o polvos extraños en el sobre o empaque. Desprende algún tipo de olor extraño.</a:t>
            </a:r>
          </a:p>
          <a:p>
            <a:pPr lvl="0" algn="just"/>
            <a:r>
              <a:rPr lang="es-MX" sz="1800" b="1" dirty="0">
                <a:solidFill>
                  <a:srgbClr val="002060"/>
                </a:solidFill>
                <a:latin typeface="Calibri" pitchFamily="34" charset="0"/>
              </a:rPr>
              <a:t>Presencia de cables</a:t>
            </a:r>
            <a:r>
              <a:rPr lang="es-MX" sz="1800" dirty="0">
                <a:solidFill>
                  <a:srgbClr val="002060"/>
                </a:solidFill>
                <a:latin typeface="Calibri" pitchFamily="34" charset="0"/>
              </a:rPr>
              <a:t>. Presenta alambres o cables que sobresalen del empaquetado.</a:t>
            </a:r>
          </a:p>
          <a:p>
            <a:endParaRPr lang="es-MX" sz="1800" dirty="0">
              <a:solidFill>
                <a:srgbClr val="00206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Calibri" pitchFamily="34" charset="0"/>
              </a:rPr>
              <a:t>IDENTIFICACIÓN DE PAQUETES SOSPECHOSOS</a:t>
            </a:r>
            <a:endParaRPr lang="es-MX" sz="40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EN CASO DE RECIBIR UN PAQUETE SOSPECHOSO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4114800" cy="4781128"/>
          </a:xfrm>
        </p:spPr>
        <p:txBody>
          <a:bodyPr>
            <a:noAutofit/>
          </a:bodyPr>
          <a:lstStyle/>
          <a:p>
            <a:pPr lvl="0"/>
            <a:r>
              <a:rPr lang="es-MX" sz="2400" dirty="0">
                <a:solidFill>
                  <a:srgbClr val="002060"/>
                </a:solidFill>
              </a:rPr>
              <a:t>No lo manipule. Si lo tocó, lávese las manos con agua y jabón.</a:t>
            </a:r>
          </a:p>
          <a:p>
            <a:pPr lvl="0"/>
            <a:r>
              <a:rPr lang="es-MX" sz="2400" dirty="0">
                <a:solidFill>
                  <a:srgbClr val="002060"/>
                </a:solidFill>
              </a:rPr>
              <a:t>Aíslelo de inmediato en un área de seguridad.</a:t>
            </a:r>
          </a:p>
          <a:p>
            <a:pPr lvl="0"/>
            <a:r>
              <a:rPr lang="es-MX" sz="2400" dirty="0">
                <a:solidFill>
                  <a:srgbClr val="002060"/>
                </a:solidFill>
              </a:rPr>
              <a:t>No lo abra, huela o pruebe.</a:t>
            </a:r>
          </a:p>
          <a:p>
            <a:pPr lvl="0"/>
            <a:r>
              <a:rPr lang="es-MX" sz="2400" dirty="0">
                <a:solidFill>
                  <a:srgbClr val="002060"/>
                </a:solidFill>
              </a:rPr>
              <a:t>Active su plan de emergencia y notifique a los supervisores de la organización.</a:t>
            </a:r>
          </a:p>
          <a:p>
            <a:r>
              <a:rPr lang="es-MX" sz="2400" dirty="0">
                <a:solidFill>
                  <a:srgbClr val="002060"/>
                </a:solidFill>
              </a:rPr>
              <a:t>Reporte el hecho a las autoridades competentes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2276872"/>
            <a:ext cx="2478123" cy="2862659"/>
          </a:xfrm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4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EN CASO DE AMENAZA DE BOMBA</a:t>
            </a:r>
            <a:endParaRPr lang="es-MX" sz="4000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MX" dirty="0">
                <a:solidFill>
                  <a:srgbClr val="002060"/>
                </a:solidFill>
              </a:rPr>
              <a:t>Evacúe el lugar inmediatamente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</a:p>
          <a:p>
            <a:pPr lvl="0"/>
            <a:endParaRPr lang="es-MX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lvl="0"/>
            <a:r>
              <a:rPr lang="es-MX" dirty="0">
                <a:solidFill>
                  <a:srgbClr val="002060"/>
                </a:solidFill>
              </a:rPr>
              <a:t>De aviso a la policía para recibir ayuda especializada.</a:t>
            </a:r>
          </a:p>
          <a:p>
            <a:endParaRPr lang="es-MX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969419"/>
            <a:ext cx="3333750" cy="2867025"/>
          </a:xfrm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25/04/2013</a:t>
            </a:r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TCYC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9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</TotalTime>
  <Words>267</Words>
  <Application>Microsoft Office PowerPoint</Application>
  <PresentationFormat>Presentación en pantalla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RECOMENDACIONES DE SEGURIDAD EN MENSAJERIA Y PAQUETERIA</vt:lpstr>
      <vt:lpstr>IDENTIFICACIÓN DE PAQUETES SOSPECHOSOS</vt:lpstr>
      <vt:lpstr>EN CASO DE RECIBIR UN PAQUETE SOSPECHOSO</vt:lpstr>
      <vt:lpstr>EN CASO DE AMENAZA DE BOMBA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DE SEGURIDAD EN MENSAJERIA Y PAQUETERIA</dc:title>
  <dc:creator>usuario</dc:creator>
  <cp:lastModifiedBy>JUAN JOSE</cp:lastModifiedBy>
  <cp:revision>9</cp:revision>
  <dcterms:created xsi:type="dcterms:W3CDTF">2013-04-25T13:02:15Z</dcterms:created>
  <dcterms:modified xsi:type="dcterms:W3CDTF">2013-06-03T21:49:22Z</dcterms:modified>
</cp:coreProperties>
</file>