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5F39-2047-45B7-B57F-F1F605E88351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E00A9-8928-42E5-A383-AF1B43DA02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05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0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0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6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2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72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9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69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0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A6DB-4834-4C72-B198-B40FC9B08222}" type="datetimeFigureOut">
              <a:rPr lang="es-ES" smtClean="0"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2715-FC99-4665-97F4-DC1D5E1EA5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27"/>
          <p:cNvSpPr>
            <a:spLocks noGrp="1" noChangeArrowheads="1"/>
          </p:cNvSpPr>
          <p:nvPr>
            <p:ph type="title"/>
          </p:nvPr>
        </p:nvSpPr>
        <p:spPr>
          <a:xfrm>
            <a:off x="1919808" y="1340768"/>
            <a:ext cx="6324600" cy="44563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s-ES_tradnl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POLITICA </a:t>
            </a: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1835696" y="1849904"/>
            <a:ext cx="6912768" cy="4099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es-ES"/>
            </a:defPPr>
            <a:lvl1pPr algn="ctr">
              <a:lnSpc>
                <a:spcPct val="80000"/>
              </a:lnSpc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dirty="0"/>
              <a:t>Prestar servicios de calidad en logística de la  cadena de abastecimiento, con equipo humano competente y comprometido con el mejoramiento continuo, generando a nuestros clientes competitividad  a través de la información, investigación, experiencia, conocimiento,  desarrollo tecnológico y cumplimiento de altos  estándares de seguridad y control.</a:t>
            </a:r>
            <a:endParaRPr lang="es-ES_tradnl" dirty="0"/>
          </a:p>
        </p:txBody>
      </p:sp>
      <p:sp>
        <p:nvSpPr>
          <p:cNvPr id="60" name="Rectangle 9"/>
          <p:cNvSpPr txBox="1">
            <a:spLocks noChangeArrowheads="1"/>
          </p:cNvSpPr>
          <p:nvPr/>
        </p:nvSpPr>
        <p:spPr>
          <a:xfrm>
            <a:off x="1396157" y="44624"/>
            <a:ext cx="764033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s-ES_tradnl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 Integral de Calidad</a:t>
            </a:r>
            <a:endParaRPr lang="es-ES_tradnl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1" name="Picture 15" descr="LOGOCC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46" y="40033"/>
            <a:ext cx="1809750" cy="85584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7" y="5798083"/>
            <a:ext cx="893966" cy="871277"/>
          </a:xfrm>
          <a:prstGeom prst="rect">
            <a:avLst/>
          </a:prstGeom>
        </p:spPr>
      </p:pic>
      <p:grpSp>
        <p:nvGrpSpPr>
          <p:cNvPr id="13" name="12 Grupo"/>
          <p:cNvGrpSpPr/>
          <p:nvPr/>
        </p:nvGrpSpPr>
        <p:grpSpPr>
          <a:xfrm>
            <a:off x="102667" y="908720"/>
            <a:ext cx="1656308" cy="1278743"/>
            <a:chOff x="107504" y="4294528"/>
            <a:chExt cx="1656308" cy="1278743"/>
          </a:xfrm>
        </p:grpSpPr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90" y="4294528"/>
              <a:ext cx="1152126" cy="1129236"/>
            </a:xfrm>
            <a:prstGeom prst="rect">
              <a:avLst/>
            </a:prstGeom>
          </p:spPr>
        </p:pic>
        <p:sp>
          <p:nvSpPr>
            <p:cNvPr id="15" name="Text Box 99"/>
            <p:cNvSpPr txBox="1">
              <a:spLocks noChangeArrowheads="1"/>
            </p:cNvSpPr>
            <p:nvPr/>
          </p:nvSpPr>
          <p:spPr bwMode="auto">
            <a:xfrm>
              <a:off x="107504" y="5373216"/>
              <a:ext cx="1656308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s-CO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itchFamily="34" charset="0"/>
                </a:rPr>
                <a:t>Certificado CO12 4519</a:t>
              </a:r>
              <a:endParaRPr lang="es-E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endParaRPr>
            </a:p>
          </p:txBody>
        </p:sp>
      </p:grpSp>
      <p:pic>
        <p:nvPicPr>
          <p:cNvPr id="16" name="Picture 11" descr="logobas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2260754"/>
            <a:ext cx="1158440" cy="116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5 Imagen" descr="Logo principal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1195" r="6277" b="21626"/>
          <a:stretch>
            <a:fillRect/>
          </a:stretch>
        </p:blipFill>
        <p:spPr bwMode="auto">
          <a:xfrm>
            <a:off x="107504" y="3552839"/>
            <a:ext cx="1273884" cy="74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1 Imagen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3" y="4437112"/>
            <a:ext cx="1092958" cy="109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Conector"/>
          <p:cNvSpPr/>
          <p:nvPr/>
        </p:nvSpPr>
        <p:spPr>
          <a:xfrm>
            <a:off x="4067944" y="1484784"/>
            <a:ext cx="112787" cy="11134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5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60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POLITICA 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Victor Herrera</cp:lastModifiedBy>
  <cp:revision>33</cp:revision>
  <dcterms:created xsi:type="dcterms:W3CDTF">2011-11-18T19:20:43Z</dcterms:created>
  <dcterms:modified xsi:type="dcterms:W3CDTF">2013-10-15T21:11:50Z</dcterms:modified>
</cp:coreProperties>
</file>